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36AC76A6-DCB6-4ACC-961B-1A4E63BA4963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시각화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8E8A021C-42FE-4085-B64C-8AF106CEDC3A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파일 만든 날짜: 2020-12-02 오전 3:13:40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랭크별 빈도수" id="2" name="slide2">
            <a:extLst>
              <a:ext uri="{FF2B5EF4-FFF2-40B4-BE49-F238E27FC236}">
                <a16:creationId xmlns:a16="http://schemas.microsoft.com/office/drawing/2014/main" id="{27D5C5B9-73E9-4C49-85AC-73070D6656C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8911"/>
            <a:ext cx="12192000" cy="3640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2020-12-01T18:13:43Z</dcterms:created>
  <dcterms:modified xsi:type="dcterms:W3CDTF">2020-12-01T18:13:43Z</dcterms:modified>
</cp:coreProperties>
</file>