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518D0A-B9B0-487D-9112-EDCF55B3BE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시각화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F2EAA0-567D-4F12-A181-246F95047F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2020-11-11 오후 9:36:41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종합 단어 나온 빈도수" id="2" name="slide2">
            <a:extLst>
              <a:ext uri="{FF2B5EF4-FFF2-40B4-BE49-F238E27FC236}">
                <a16:creationId xmlns:a16="http://schemas.microsoft.com/office/drawing/2014/main" id="{7D1A2D88-1D45-4C6D-AB23-2993BF19D9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663"/>
            <a:ext cx="12192000" cy="48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코어1 단어 나온 빈도수" id="3" name="slide3">
            <a:extLst>
              <a:ext uri="{FF2B5EF4-FFF2-40B4-BE49-F238E27FC236}">
                <a16:creationId xmlns:a16="http://schemas.microsoft.com/office/drawing/2014/main" id="{46F2B51F-9ACF-4FA3-AF39-E042B89C89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08" y="0"/>
            <a:ext cx="730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코어3 단어 나온 빈도수" id="4" name="slide4">
            <a:extLst>
              <a:ext uri="{FF2B5EF4-FFF2-40B4-BE49-F238E27FC236}">
                <a16:creationId xmlns:a16="http://schemas.microsoft.com/office/drawing/2014/main" id="{8B7E1C17-A5ED-4291-9C2E-271AAA3A54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08" y="0"/>
            <a:ext cx="730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코어5 단어 나온 빈도수" id="5" name="slide5">
            <a:extLst>
              <a:ext uri="{FF2B5EF4-FFF2-40B4-BE49-F238E27FC236}">
                <a16:creationId xmlns:a16="http://schemas.microsoft.com/office/drawing/2014/main" id="{8CDBFE22-452D-4270-883C-20F5A3CB5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08" y="0"/>
            <a:ext cx="730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코어3&amp;amp;5 단어 나온 빈도수" id="6" name="slide6">
            <a:extLst>
              <a:ext uri="{FF2B5EF4-FFF2-40B4-BE49-F238E27FC236}">
                <a16:creationId xmlns:a16="http://schemas.microsoft.com/office/drawing/2014/main" id="{E5613564-A3B3-4C92-843A-E0200D59A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18"/>
            <a:ext cx="12192000" cy="66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랭크별 빈도수" id="7" name="slide7">
            <a:extLst>
              <a:ext uri="{FF2B5EF4-FFF2-40B4-BE49-F238E27FC236}">
                <a16:creationId xmlns:a16="http://schemas.microsoft.com/office/drawing/2014/main" id="{A38AAB6F-A58B-46D2-946B-017364EAE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006"/>
            <a:ext cx="12192000" cy="35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2020-11-11T12:36:42Z</dcterms:created>
  <dcterms:modified xsi:type="dcterms:W3CDTF">2020-11-11T12:36:42Z</dcterms:modified>
</cp:coreProperties>
</file>