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1DE27D-E5EB-4FAE-8FA1-319AAAEF3A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시각화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6F5E9D-A835-4327-B445-008497410D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2020-11-11 오후 6:52:17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종합 단어 나온 빈도수" id="2" name="slide2">
            <a:extLst>
              <a:ext uri="{FF2B5EF4-FFF2-40B4-BE49-F238E27FC236}">
                <a16:creationId xmlns:a16="http://schemas.microsoft.com/office/drawing/2014/main" id="{4D8A7763-92FE-449A-82C2-37254E9AC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90"/>
            <a:ext cx="12192000" cy="5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1 단어 나온 빈도수" id="3" name="slide3">
            <a:extLst>
              <a:ext uri="{FF2B5EF4-FFF2-40B4-BE49-F238E27FC236}">
                <a16:creationId xmlns:a16="http://schemas.microsoft.com/office/drawing/2014/main" id="{BC7F9651-40AF-48EE-ADD0-1D4AC04A6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58" y="0"/>
            <a:ext cx="7362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3 단어 나온 빈도수" id="4" name="slide4">
            <a:extLst>
              <a:ext uri="{FF2B5EF4-FFF2-40B4-BE49-F238E27FC236}">
                <a16:creationId xmlns:a16="http://schemas.microsoft.com/office/drawing/2014/main" id="{67836699-CCF1-462E-8146-C1F29C1E2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58" y="0"/>
            <a:ext cx="7362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5 단어 나온 빈도수" id="5" name="slide5">
            <a:extLst>
              <a:ext uri="{FF2B5EF4-FFF2-40B4-BE49-F238E27FC236}">
                <a16:creationId xmlns:a16="http://schemas.microsoft.com/office/drawing/2014/main" id="{1119B43F-5E0C-414B-8750-41A43D7C0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28" y="0"/>
            <a:ext cx="739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3&amp;amp;5 단어 나온 빈도수" id="6" name="slide6">
            <a:extLst>
              <a:ext uri="{FF2B5EF4-FFF2-40B4-BE49-F238E27FC236}">
                <a16:creationId xmlns:a16="http://schemas.microsoft.com/office/drawing/2014/main" id="{58A1103E-79E9-4D68-9D23-7BFAAEEF0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1" y="0"/>
            <a:ext cx="11519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랭크별 빈도수" id="7" name="slide7">
            <a:extLst>
              <a:ext uri="{FF2B5EF4-FFF2-40B4-BE49-F238E27FC236}">
                <a16:creationId xmlns:a16="http://schemas.microsoft.com/office/drawing/2014/main" id="{138355C8-772A-4C06-97D3-9B66D5D9C6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11"/>
            <a:ext cx="12192000" cy="36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7" id="8" name="slide8">
            <a:extLst>
              <a:ext uri="{FF2B5EF4-FFF2-40B4-BE49-F238E27FC236}">
                <a16:creationId xmlns:a16="http://schemas.microsoft.com/office/drawing/2014/main" id="{67B59066-2801-44A1-B1B5-481DA0BD08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2" y="0"/>
            <a:ext cx="11282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2020-11-11T09:52:18Z</dcterms:created>
  <dcterms:modified xsi:type="dcterms:W3CDTF">2020-11-11T09:52:18Z</dcterms:modified>
</cp:coreProperties>
</file>