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12"/>
  </p:notesMasterIdLst>
  <p:sldIdLst>
    <p:sldId id="256" r:id="rId2"/>
    <p:sldId id="257" r:id="rId3"/>
    <p:sldId id="270" r:id="rId4"/>
    <p:sldId id="269" r:id="rId5"/>
    <p:sldId id="274" r:id="rId6"/>
    <p:sldId id="272" r:id="rId7"/>
    <p:sldId id="275" r:id="rId8"/>
    <p:sldId id="273" r:id="rId9"/>
    <p:sldId id="268" r:id="rId10"/>
    <p:sldId id="263" r:id="rId11"/>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5">
          <p15:clr>
            <a:srgbClr val="A4A3A4"/>
          </p15:clr>
        </p15:guide>
        <p15:guide id="2" orient="horz" pos="1882">
          <p15:clr>
            <a:srgbClr val="A4A3A4"/>
          </p15:clr>
        </p15:guide>
        <p15:guide id="3" orient="horz" pos="1697">
          <p15:clr>
            <a:srgbClr val="A4A3A4"/>
          </p15:clr>
        </p15:guide>
        <p15:guide id="4" pos="2878">
          <p15:clr>
            <a:srgbClr val="A4A3A4"/>
          </p15:clr>
        </p15:guide>
        <p15:guide id="5" pos="5979">
          <p15:clr>
            <a:srgbClr val="A4A3A4"/>
          </p15:clr>
        </p15:guide>
        <p15:guide id="6" pos="48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BB8C"/>
    <a:srgbClr val="02C48B"/>
    <a:srgbClr val="315F97"/>
    <a:srgbClr val="4790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ACF4677E-8BD2-47ae-8A1F-98590045965D">
      <hp:hncThemeShow xmlns:hp="http://schemas.haansoft.com/office/presentation/8.0" xmlns:dsp="http://schemas.microsoft.com/office/drawing/2008/diagram" xmlns:dgm="http://schemas.openxmlformats.org/drawingml/2006/diagram" xmlns:c="http://schemas.openxmlformats.org/drawingml/2006/chart" xmlns="" themeShowType="1" themeSkinType="1" themeTransitionType="1" useThemeTransition="1" byMouseClick="1" attrType="1" dur="200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30"/>
    <p:restoredTop sz="95972"/>
  </p:normalViewPr>
  <p:slideViewPr>
    <p:cSldViewPr snapToObjects="1">
      <p:cViewPr varScale="1">
        <p:scale>
          <a:sx n="105" d="100"/>
          <a:sy n="105" d="100"/>
        </p:scale>
        <p:origin x="322" y="38"/>
      </p:cViewPr>
      <p:guideLst>
        <p:guide orient="horz" pos="1615"/>
        <p:guide orient="horz" pos="1882"/>
        <p:guide orient="horz" pos="1697"/>
        <p:guide pos="2878"/>
        <p:guide pos="5979"/>
        <p:guide pos="4821"/>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endParaRPr lang="ko-KR" altLang="en-US" dirty="0"/>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E2B2BC9D-A816-4D0A-858B-1D023B3A8ACA}" type="datetime1">
              <a:rPr lang="ko-KR" altLang="en-US"/>
              <a:pPr lvl="0">
                <a:defRPr lang="ko-KR" altLang="en-US"/>
              </a:pPr>
              <a:t>2020-06-26</a:t>
            </a:fld>
            <a:endParaRPr lang="ko-KR" altLang="en-US" dirty="0"/>
          </a:p>
        </p:txBody>
      </p:sp>
      <p:sp>
        <p:nvSpPr>
          <p:cNvPr id="4" name="슬라이드 이미지 개체 틀 3"/>
          <p:cNvSpPr>
            <a:spLocks noGrp="1" noRot="1" noChangeAspect="1" noTextEdi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dirty="0"/>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rmAutofit/>
          </a:bodyPr>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endParaRPr lang="ko-KR" altLang="en-US" dirty="0"/>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09F4262C-968C-4EE9-8164-CE16364706B3}" type="slidenum">
              <a:rPr lang="ko-KR" altLang="en-US"/>
              <a:pPr lvl="0">
                <a:defRPr lang="ko-KR" altLang="en-US"/>
              </a:pPr>
              <a:t>‹#›</a:t>
            </a:fld>
            <a:endParaRPr lang="ko-KR" altLang="en-US" dirty="0"/>
          </a:p>
        </p:txBody>
      </p:sp>
    </p:spTree>
  </p:cSld>
  <p:clrMap bg1="lt1" tx1="dk1" bg2="lt2" tx2="dk2" accent1="accent1" accent2="accent2" accent3="accent3" accent4="accent4" accent5="accent5" accent6="accent6" hlink="hlink" folHlink="folHlink"/>
  <p:hf hdr="0" ftr="0" dt="0"/>
  <p:notesStyle>
    <a:lvl1pPr marL="0" algn="l" defTabSz="91440" rtl="0" eaLnBrk="1" latinLnBrk="1" hangingPunct="1">
      <a:defRPr sz="1200" kern="1200">
        <a:solidFill>
          <a:schemeClr val="tx1"/>
        </a:solidFill>
        <a:latin typeface="+mj-lt"/>
        <a:ea typeface="+mj-ea"/>
        <a:cs typeface="+mj-cs"/>
      </a:defRPr>
    </a:lvl1pPr>
    <a:lvl2pPr marL="457200" algn="l" defTabSz="91440" rtl="0" eaLnBrk="1" latinLnBrk="1" hangingPunct="1">
      <a:defRPr sz="1200" kern="1200">
        <a:solidFill>
          <a:schemeClr val="tx1"/>
        </a:solidFill>
        <a:latin typeface="+mj-lt"/>
        <a:ea typeface="+mj-ea"/>
        <a:cs typeface="+mj-cs"/>
      </a:defRPr>
    </a:lvl2pPr>
    <a:lvl3pPr marL="914400" algn="l" defTabSz="91440" rtl="0" eaLnBrk="1" latinLnBrk="1" hangingPunct="1">
      <a:defRPr sz="1200" kern="1200">
        <a:solidFill>
          <a:schemeClr val="tx1"/>
        </a:solidFill>
        <a:latin typeface="+mj-lt"/>
        <a:ea typeface="+mj-ea"/>
        <a:cs typeface="+mj-cs"/>
      </a:defRPr>
    </a:lvl3pPr>
    <a:lvl4pPr marL="1371600" algn="l" defTabSz="91440" rtl="0" eaLnBrk="1" latinLnBrk="1" hangingPunct="1">
      <a:defRPr sz="1200" kern="1200">
        <a:solidFill>
          <a:schemeClr val="tx1"/>
        </a:solidFill>
        <a:latin typeface="+mj-lt"/>
        <a:ea typeface="+mj-ea"/>
        <a:cs typeface="+mj-cs"/>
      </a:defRPr>
    </a:lvl4pPr>
    <a:lvl5pPr marL="1828800" algn="l" defTabSz="91440" rtl="0" eaLnBrk="1" latinLnBrk="1" hangingPunct="1">
      <a:defRPr sz="1200" kern="1200">
        <a:solidFill>
          <a:schemeClr val="tx1"/>
        </a:solidFill>
        <a:latin typeface="+mj-lt"/>
        <a:ea typeface="+mj-ea"/>
        <a:cs typeface="+mj-cs"/>
      </a:defRPr>
    </a:lvl5pPr>
    <a:lvl6pPr marL="2286000" algn="l" defTabSz="91440" rtl="0" eaLnBrk="1" latinLnBrk="1" hangingPunct="1">
      <a:defRPr sz="1200" kern="1200">
        <a:solidFill>
          <a:schemeClr val="tx1"/>
        </a:solidFill>
        <a:latin typeface="+mj-lt"/>
        <a:ea typeface="+mj-ea"/>
        <a:cs typeface="+mj-cs"/>
      </a:defRPr>
    </a:lvl6pPr>
    <a:lvl7pPr marL="2743200" algn="l" defTabSz="91440" rtl="0" eaLnBrk="1" latinLnBrk="1" hangingPunct="1">
      <a:defRPr sz="1200" kern="1200">
        <a:solidFill>
          <a:schemeClr val="tx1"/>
        </a:solidFill>
        <a:latin typeface="+mj-lt"/>
        <a:ea typeface="+mj-ea"/>
        <a:cs typeface="+mj-cs"/>
      </a:defRPr>
    </a:lvl7pPr>
    <a:lvl8pPr marL="3200400" algn="l" defTabSz="91440" rtl="0" eaLnBrk="1" latinLnBrk="1" hangingPunct="1">
      <a:defRPr sz="1200" kern="1200">
        <a:solidFill>
          <a:schemeClr val="tx1"/>
        </a:solidFill>
        <a:latin typeface="+mj-lt"/>
        <a:ea typeface="+mj-ea"/>
        <a:cs typeface="+mj-cs"/>
      </a:defRPr>
    </a:lvl8pPr>
    <a:lvl9pPr marL="3657600" algn="l" defTabSz="9144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lang="ko-KR" altLang="en-US"/>
            </a:pPr>
            <a:endParaRPr lang="ko-KR" altLang="en-US"/>
          </a:p>
        </p:txBody>
      </p:sp>
      <p:sp>
        <p:nvSpPr>
          <p:cNvPr id="3" name="슬라이드 노트 개체 틀 4"/>
          <p:cNvSpPr>
            <a:spLocks noGrp="1"/>
          </p:cNvSpPr>
          <p:nvPr>
            <p:ph type="body" sz="quarter" idx="3"/>
          </p:nvPr>
        </p:nvSpPr>
        <p:spPr/>
        <p:txBody>
          <a:bodyPr/>
          <a:lstStyle/>
          <a:p>
            <a:pPr>
              <a:defRPr lang="ko-KR" altLang="en-US"/>
            </a:pPr>
            <a:endParaRPr lang="ko-KR" altLang="en-US"/>
          </a:p>
        </p:txBody>
      </p:sp>
      <p:sp>
        <p:nvSpPr>
          <p:cNvPr id="4" name="슬라이드 번호 개체 틀 6"/>
          <p:cNvSpPr>
            <a:spLocks noGrp="1"/>
          </p:cNvSpPr>
          <p:nvPr>
            <p:ph type="sldNum" sz="quarter" idx="5"/>
          </p:nvPr>
        </p:nvSpPr>
        <p:spPr/>
        <p:txBody>
          <a:bodyPr/>
          <a:lstStyle/>
          <a:p>
            <a:pPr lvl="0">
              <a:defRPr lang="ko-KR" altLang="en-US"/>
            </a:pPr>
            <a:fld id="{09F4262C-968C-4EE9-8164-CE16364706B3}" type="slidenum">
              <a:rPr lang="en-US" altLang="en-US"/>
              <a:pPr lvl="0">
                <a:defRPr lang="ko-KR" altLang="en-US"/>
              </a:pPr>
              <a:t>2</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lang="ko-KR" altLang="en-US"/>
            </a:pPr>
            <a:endParaRPr lang="ko-KR" altLang="en-US"/>
          </a:p>
        </p:txBody>
      </p:sp>
      <p:sp>
        <p:nvSpPr>
          <p:cNvPr id="3" name="슬라이드 노트 개체 틀 4"/>
          <p:cNvSpPr>
            <a:spLocks noGrp="1"/>
          </p:cNvSpPr>
          <p:nvPr>
            <p:ph type="body" sz="quarter" idx="3"/>
          </p:nvPr>
        </p:nvSpPr>
        <p:spPr/>
        <p:txBody>
          <a:bodyPr/>
          <a:lstStyle/>
          <a:p>
            <a:pPr>
              <a:defRPr lang="ko-KR" altLang="en-US"/>
            </a:pPr>
            <a:endParaRPr lang="ko-KR" altLang="en-US"/>
          </a:p>
        </p:txBody>
      </p:sp>
      <p:sp>
        <p:nvSpPr>
          <p:cNvPr id="4" name="슬라이드 번호 개체 틀 6"/>
          <p:cNvSpPr>
            <a:spLocks noGrp="1"/>
          </p:cNvSpPr>
          <p:nvPr>
            <p:ph type="sldNum" sz="quarter" idx="5"/>
          </p:nvPr>
        </p:nvSpPr>
        <p:spPr/>
        <p:txBody>
          <a:bodyPr/>
          <a:lstStyle/>
          <a:p>
            <a:pPr lvl="0">
              <a:defRPr lang="ko-KR" altLang="en-US"/>
            </a:pPr>
            <a:fld id="{09F4262C-968C-4EE9-8164-CE16364706B3}" type="slidenum">
              <a:rPr lang="en-US" altLang="en-US"/>
              <a:pPr lvl="0">
                <a:defRPr lang="ko-KR" altLang="en-US"/>
              </a:pPr>
              <a:t>3</a:t>
            </a:fld>
            <a:endParaRPr lang="en-US" altLang="en-US"/>
          </a:p>
        </p:txBody>
      </p:sp>
    </p:spTree>
    <p:extLst>
      <p:ext uri="{BB962C8B-B14F-4D97-AF65-F5344CB8AC3E}">
        <p14:creationId xmlns:p14="http://schemas.microsoft.com/office/powerpoint/2010/main" val="549664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lang="ko-KR" altLang="en-US"/>
            </a:pPr>
            <a:endParaRPr lang="ko-KR" altLang="en-US"/>
          </a:p>
        </p:txBody>
      </p:sp>
      <p:sp>
        <p:nvSpPr>
          <p:cNvPr id="3" name="슬라이드 노트 개체 틀 4"/>
          <p:cNvSpPr>
            <a:spLocks noGrp="1"/>
          </p:cNvSpPr>
          <p:nvPr>
            <p:ph type="body" sz="quarter" idx="3"/>
          </p:nvPr>
        </p:nvSpPr>
        <p:spPr/>
        <p:txBody>
          <a:bodyPr/>
          <a:lstStyle/>
          <a:p>
            <a:pPr>
              <a:defRPr lang="ko-KR" altLang="en-US"/>
            </a:pPr>
            <a:endParaRPr lang="ko-KR" altLang="en-US"/>
          </a:p>
        </p:txBody>
      </p:sp>
      <p:sp>
        <p:nvSpPr>
          <p:cNvPr id="4" name="슬라이드 번호 개체 틀 6"/>
          <p:cNvSpPr>
            <a:spLocks noGrp="1"/>
          </p:cNvSpPr>
          <p:nvPr>
            <p:ph type="sldNum" sz="quarter" idx="5"/>
          </p:nvPr>
        </p:nvSpPr>
        <p:spPr/>
        <p:txBody>
          <a:bodyPr/>
          <a:lstStyle/>
          <a:p>
            <a:pPr lvl="0">
              <a:defRPr lang="ko-KR" altLang="en-US"/>
            </a:pPr>
            <a:fld id="{09F4262C-968C-4EE9-8164-CE16364706B3}" type="slidenum">
              <a:rPr lang="en-US" altLang="en-US"/>
              <a:pPr lvl="0">
                <a:defRPr lang="ko-KR" altLang="en-US"/>
              </a:pPr>
              <a:t>4</a:t>
            </a:fld>
            <a:endParaRPr lang="en-US" altLang="en-US"/>
          </a:p>
        </p:txBody>
      </p:sp>
    </p:spTree>
    <p:extLst>
      <p:ext uri="{BB962C8B-B14F-4D97-AF65-F5344CB8AC3E}">
        <p14:creationId xmlns:p14="http://schemas.microsoft.com/office/powerpoint/2010/main" val="3771267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lang="ko-KR" altLang="en-US"/>
            </a:pPr>
            <a:endParaRPr lang="ko-KR" altLang="en-US"/>
          </a:p>
        </p:txBody>
      </p:sp>
      <p:sp>
        <p:nvSpPr>
          <p:cNvPr id="3" name="슬라이드 노트 개체 틀 4"/>
          <p:cNvSpPr>
            <a:spLocks noGrp="1"/>
          </p:cNvSpPr>
          <p:nvPr>
            <p:ph type="body" sz="quarter" idx="3"/>
          </p:nvPr>
        </p:nvSpPr>
        <p:spPr/>
        <p:txBody>
          <a:bodyPr/>
          <a:lstStyle/>
          <a:p>
            <a:pPr>
              <a:defRPr lang="ko-KR" altLang="en-US"/>
            </a:pPr>
            <a:endParaRPr lang="ko-KR" altLang="en-US"/>
          </a:p>
        </p:txBody>
      </p:sp>
      <p:sp>
        <p:nvSpPr>
          <p:cNvPr id="4" name="슬라이드 번호 개체 틀 6"/>
          <p:cNvSpPr>
            <a:spLocks noGrp="1"/>
          </p:cNvSpPr>
          <p:nvPr>
            <p:ph type="sldNum" sz="quarter" idx="5"/>
          </p:nvPr>
        </p:nvSpPr>
        <p:spPr/>
        <p:txBody>
          <a:bodyPr/>
          <a:lstStyle/>
          <a:p>
            <a:pPr lvl="0">
              <a:defRPr lang="ko-KR" altLang="en-US"/>
            </a:pPr>
            <a:fld id="{09F4262C-968C-4EE9-8164-CE16364706B3}" type="slidenum">
              <a:rPr lang="en-US" altLang="en-US"/>
              <a:pPr lvl="0">
                <a:defRPr lang="ko-KR" altLang="en-US"/>
              </a:pPr>
              <a:t>5</a:t>
            </a:fld>
            <a:endParaRPr lang="en-US" altLang="en-US"/>
          </a:p>
        </p:txBody>
      </p:sp>
    </p:spTree>
    <p:extLst>
      <p:ext uri="{BB962C8B-B14F-4D97-AF65-F5344CB8AC3E}">
        <p14:creationId xmlns:p14="http://schemas.microsoft.com/office/powerpoint/2010/main" val="648446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lang="ko-KR" altLang="en-US"/>
            </a:pPr>
            <a:endParaRPr lang="ko-KR" altLang="en-US"/>
          </a:p>
        </p:txBody>
      </p:sp>
      <p:sp>
        <p:nvSpPr>
          <p:cNvPr id="3" name="슬라이드 노트 개체 틀 4"/>
          <p:cNvSpPr>
            <a:spLocks noGrp="1"/>
          </p:cNvSpPr>
          <p:nvPr>
            <p:ph type="body" sz="quarter" idx="3"/>
          </p:nvPr>
        </p:nvSpPr>
        <p:spPr/>
        <p:txBody>
          <a:bodyPr/>
          <a:lstStyle/>
          <a:p>
            <a:pPr>
              <a:defRPr lang="ko-KR" altLang="en-US"/>
            </a:pPr>
            <a:endParaRPr lang="ko-KR" altLang="en-US"/>
          </a:p>
        </p:txBody>
      </p:sp>
      <p:sp>
        <p:nvSpPr>
          <p:cNvPr id="4" name="슬라이드 번호 개체 틀 6"/>
          <p:cNvSpPr>
            <a:spLocks noGrp="1"/>
          </p:cNvSpPr>
          <p:nvPr>
            <p:ph type="sldNum" sz="quarter" idx="5"/>
          </p:nvPr>
        </p:nvSpPr>
        <p:spPr/>
        <p:txBody>
          <a:bodyPr/>
          <a:lstStyle/>
          <a:p>
            <a:pPr lvl="0">
              <a:defRPr lang="ko-KR" altLang="en-US"/>
            </a:pPr>
            <a:fld id="{09F4262C-968C-4EE9-8164-CE16364706B3}" type="slidenum">
              <a:rPr lang="en-US" altLang="en-US"/>
              <a:pPr lvl="0">
                <a:defRPr lang="ko-KR" altLang="en-US"/>
              </a:pPr>
              <a:t>6</a:t>
            </a:fld>
            <a:endParaRPr lang="en-US" altLang="en-US"/>
          </a:p>
        </p:txBody>
      </p:sp>
    </p:spTree>
    <p:extLst>
      <p:ext uri="{BB962C8B-B14F-4D97-AF65-F5344CB8AC3E}">
        <p14:creationId xmlns:p14="http://schemas.microsoft.com/office/powerpoint/2010/main" val="1182502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lang="ko-KR" altLang="en-US"/>
            </a:pPr>
            <a:endParaRPr lang="ko-KR" altLang="en-US"/>
          </a:p>
        </p:txBody>
      </p:sp>
      <p:sp>
        <p:nvSpPr>
          <p:cNvPr id="3" name="슬라이드 노트 개체 틀 4"/>
          <p:cNvSpPr>
            <a:spLocks noGrp="1"/>
          </p:cNvSpPr>
          <p:nvPr>
            <p:ph type="body" sz="quarter" idx="3"/>
          </p:nvPr>
        </p:nvSpPr>
        <p:spPr/>
        <p:txBody>
          <a:bodyPr/>
          <a:lstStyle/>
          <a:p>
            <a:pPr>
              <a:defRPr lang="ko-KR" altLang="en-US"/>
            </a:pPr>
            <a:endParaRPr lang="ko-KR" altLang="en-US"/>
          </a:p>
        </p:txBody>
      </p:sp>
      <p:sp>
        <p:nvSpPr>
          <p:cNvPr id="4" name="슬라이드 번호 개체 틀 6"/>
          <p:cNvSpPr>
            <a:spLocks noGrp="1"/>
          </p:cNvSpPr>
          <p:nvPr>
            <p:ph type="sldNum" sz="quarter" idx="5"/>
          </p:nvPr>
        </p:nvSpPr>
        <p:spPr/>
        <p:txBody>
          <a:bodyPr/>
          <a:lstStyle/>
          <a:p>
            <a:pPr lvl="0">
              <a:defRPr lang="ko-KR" altLang="en-US"/>
            </a:pPr>
            <a:fld id="{09F4262C-968C-4EE9-8164-CE16364706B3}" type="slidenum">
              <a:rPr lang="en-US" altLang="en-US"/>
              <a:pPr lvl="0">
                <a:defRPr lang="ko-KR" altLang="en-US"/>
              </a:pPr>
              <a:t>7</a:t>
            </a:fld>
            <a:endParaRPr lang="en-US" altLang="en-US"/>
          </a:p>
        </p:txBody>
      </p:sp>
    </p:spTree>
    <p:extLst>
      <p:ext uri="{BB962C8B-B14F-4D97-AF65-F5344CB8AC3E}">
        <p14:creationId xmlns:p14="http://schemas.microsoft.com/office/powerpoint/2010/main" val="4167586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lang="ko-KR" altLang="en-US"/>
            </a:pPr>
            <a:endParaRPr lang="ko-KR" altLang="en-US"/>
          </a:p>
        </p:txBody>
      </p:sp>
      <p:sp>
        <p:nvSpPr>
          <p:cNvPr id="3" name="슬라이드 노트 개체 틀 4"/>
          <p:cNvSpPr>
            <a:spLocks noGrp="1"/>
          </p:cNvSpPr>
          <p:nvPr>
            <p:ph type="body" sz="quarter" idx="3"/>
          </p:nvPr>
        </p:nvSpPr>
        <p:spPr/>
        <p:txBody>
          <a:bodyPr/>
          <a:lstStyle/>
          <a:p>
            <a:pPr>
              <a:defRPr lang="ko-KR" altLang="en-US"/>
            </a:pPr>
            <a:endParaRPr lang="ko-KR" altLang="en-US"/>
          </a:p>
        </p:txBody>
      </p:sp>
      <p:sp>
        <p:nvSpPr>
          <p:cNvPr id="4" name="슬라이드 번호 개체 틀 6"/>
          <p:cNvSpPr>
            <a:spLocks noGrp="1"/>
          </p:cNvSpPr>
          <p:nvPr>
            <p:ph type="sldNum" sz="quarter" idx="5"/>
          </p:nvPr>
        </p:nvSpPr>
        <p:spPr/>
        <p:txBody>
          <a:bodyPr/>
          <a:lstStyle/>
          <a:p>
            <a:pPr lvl="0">
              <a:defRPr lang="ko-KR" altLang="en-US"/>
            </a:pPr>
            <a:fld id="{09F4262C-968C-4EE9-8164-CE16364706B3}" type="slidenum">
              <a:rPr lang="en-US" altLang="en-US"/>
              <a:pPr lvl="0">
                <a:defRPr lang="ko-KR" altLang="en-US"/>
              </a:pPr>
              <a:t>8</a:t>
            </a:fld>
            <a:endParaRPr lang="en-US" altLang="en-US"/>
          </a:p>
        </p:txBody>
      </p:sp>
    </p:spTree>
    <p:extLst>
      <p:ext uri="{BB962C8B-B14F-4D97-AF65-F5344CB8AC3E}">
        <p14:creationId xmlns:p14="http://schemas.microsoft.com/office/powerpoint/2010/main" val="1033139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lang="ko-KR" altLang="en-US"/>
            </a:pPr>
            <a:endParaRPr lang="ko-KR" altLang="en-US"/>
          </a:p>
        </p:txBody>
      </p:sp>
      <p:sp>
        <p:nvSpPr>
          <p:cNvPr id="3" name="슬라이드 노트 개체 틀 4"/>
          <p:cNvSpPr>
            <a:spLocks noGrp="1"/>
          </p:cNvSpPr>
          <p:nvPr>
            <p:ph type="body" sz="quarter" idx="3"/>
          </p:nvPr>
        </p:nvSpPr>
        <p:spPr/>
        <p:txBody>
          <a:bodyPr/>
          <a:lstStyle/>
          <a:p>
            <a:pPr>
              <a:defRPr lang="ko-KR" altLang="en-US"/>
            </a:pPr>
            <a:endParaRPr lang="ko-KR" altLang="en-US"/>
          </a:p>
        </p:txBody>
      </p:sp>
      <p:sp>
        <p:nvSpPr>
          <p:cNvPr id="4" name="슬라이드 번호 개체 틀 6"/>
          <p:cNvSpPr>
            <a:spLocks noGrp="1"/>
          </p:cNvSpPr>
          <p:nvPr>
            <p:ph type="sldNum" sz="quarter" idx="5"/>
          </p:nvPr>
        </p:nvSpPr>
        <p:spPr/>
        <p:txBody>
          <a:bodyPr/>
          <a:lstStyle/>
          <a:p>
            <a:pPr lvl="0">
              <a:defRPr lang="ko-KR" altLang="en-US"/>
            </a:pPr>
            <a:fld id="{09F4262C-968C-4EE9-8164-CE16364706B3}" type="slidenum">
              <a:rPr lang="en-US" altLang="en-US"/>
              <a:pPr lvl="0">
                <a:defRPr lang="ko-KR" altLang="en-US"/>
              </a:pPr>
              <a:t>9</a:t>
            </a:fld>
            <a:endParaRPr lang="en-US" altLang="en-US"/>
          </a:p>
        </p:txBody>
      </p:sp>
    </p:spTree>
    <p:extLst>
      <p:ext uri="{BB962C8B-B14F-4D97-AF65-F5344CB8AC3E}">
        <p14:creationId xmlns:p14="http://schemas.microsoft.com/office/powerpoint/2010/main" val="371737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1597818"/>
            <a:ext cx="7772400" cy="1102518"/>
          </a:xfrm>
        </p:spPr>
        <p:txBody>
          <a:bodyPr/>
          <a:lstStyle/>
          <a:p>
            <a:pPr lvl="0">
              <a:defRPr lang="ko-KR" altLang="en-US"/>
            </a:pPr>
            <a:r>
              <a:rPr lang="ko-KR" altLang="en-US"/>
              <a:t>마스터 제목 스타일 편집</a:t>
            </a:r>
          </a:p>
        </p:txBody>
      </p:sp>
      <p:sp>
        <p:nvSpPr>
          <p:cNvPr id="3" name="부제목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defRPr lang="ko-KR" altLang="en-US"/>
            </a:pPr>
            <a:r>
              <a:rPr lang="ko-KR" altLang="en-US"/>
              <a:t>마스터 부제목 스타일 편집</a:t>
            </a:r>
          </a:p>
        </p:txBody>
      </p:sp>
      <p:sp>
        <p:nvSpPr>
          <p:cNvPr id="4" name="날짜 개체 틀 3"/>
          <p:cNvSpPr>
            <a:spLocks noGrp="1"/>
          </p:cNvSpPr>
          <p:nvPr>
            <p:ph type="dt" sz="half" idx="10"/>
          </p:nvPr>
        </p:nvSpPr>
        <p:spPr/>
        <p:txBody>
          <a:bodyPr/>
          <a:lstStyle/>
          <a:p>
            <a:pPr lvl="0">
              <a:defRPr lang="ko-KR" altLang="en-US"/>
            </a:pPr>
            <a:fld id="{940A130E-E3B8-4EBE-931F-81B26B8448AA}" type="datetime1">
              <a:rPr lang="ko-KR" altLang="en-US"/>
              <a:pPr lvl="0">
                <a:defRPr lang="ko-KR" altLang="en-US"/>
              </a:pPr>
              <a:t>2020-06-26</a:t>
            </a:fld>
            <a:endParaRPr lang="ko-KR" altLang="en-US" dirty="0"/>
          </a:p>
        </p:txBody>
      </p:sp>
      <p:sp>
        <p:nvSpPr>
          <p:cNvPr id="5" name="바닥글 개체 틀 4"/>
          <p:cNvSpPr>
            <a:spLocks noGrp="1"/>
          </p:cNvSpPr>
          <p:nvPr>
            <p:ph type="ftr" sz="quarter" idx="11"/>
          </p:nvPr>
        </p:nvSpPr>
        <p:spPr/>
        <p:txBody>
          <a:bodyPr/>
          <a:lstStyle/>
          <a:p>
            <a:pPr lvl="0">
              <a:defRPr lang="ko-KR" altLang="en-US"/>
            </a:pPr>
            <a:endParaRPr lang="ko-KR" altLang="en-US" dirty="0"/>
          </a:p>
        </p:txBody>
      </p:sp>
      <p:sp>
        <p:nvSpPr>
          <p:cNvPr id="6" name="슬라이드 번호 개체 틀 5"/>
          <p:cNvSpPr>
            <a:spLocks noGrp="1"/>
          </p:cNvSpPr>
          <p:nvPr>
            <p:ph type="sldNum" sz="quarter" idx="12"/>
          </p:nvPr>
        </p:nvSpPr>
        <p:spPr/>
        <p:txBody>
          <a:bodyPr/>
          <a:lstStyle/>
          <a:p>
            <a:pPr lvl="0">
              <a:defRPr lang="ko-KR" altLang="en-US"/>
            </a:pPr>
            <a:fld id="{800C6A38-4290-41DD-B95C-4155372FD4AF}" type="slidenum">
              <a:rPr lang="ko-KR" altLang="en-US"/>
              <a:pPr lvl="0">
                <a:defRPr lang="ko-KR" altLang="en-US"/>
              </a:pPr>
              <a:t>‹#›</a:t>
            </a:fld>
            <a:endParaRPr lang="ko-KR" alt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간지" type="objOnly" preserve="1">
  <p:cSld name="간지">
    <p:spTree>
      <p:nvGrpSpPr>
        <p:cNvPr id="1" name=""/>
        <p:cNvGrpSpPr/>
        <p:nvPr/>
      </p:nvGrpSpPr>
      <p:grpSpPr>
        <a:xfrm>
          <a:off x="0" y="0"/>
          <a:ext cx="0" cy="0"/>
          <a:chOff x="0" y="0"/>
          <a:chExt cx="0" cy="0"/>
        </a:xfrm>
      </p:grpSpPr>
      <p:sp>
        <p:nvSpPr>
          <p:cNvPr id="2" name="제목 1"/>
          <p:cNvSpPr>
            <a:spLocks noGrp="1"/>
          </p:cNvSpPr>
          <p:nvPr>
            <p:ph type="ctrTitle"/>
          </p:nvPr>
        </p:nvSpPr>
        <p:spPr>
          <a:xfrm>
            <a:off x="0" y="1597818"/>
            <a:ext cx="9144000" cy="1102518"/>
          </a:xfrm>
        </p:spPr>
        <p:txBody>
          <a:bodyPr>
            <a:normAutofit/>
          </a:bodyPr>
          <a:lstStyle>
            <a:lvl1pPr>
              <a:defRPr sz="4400" b="1"/>
            </a:lvl1pPr>
          </a:lstStyle>
          <a:p>
            <a:pPr lvl="0">
              <a:defRPr lang="ko-KR" altLang="en-US"/>
            </a:pPr>
            <a:r>
              <a:rPr lang="ko-KR" altLang="en-US"/>
              <a:t>마스터 제목 스타일 편집</a:t>
            </a:r>
          </a:p>
        </p:txBody>
      </p:sp>
      <p:sp>
        <p:nvSpPr>
          <p:cNvPr id="3" name="날짜 개체 틀 3"/>
          <p:cNvSpPr>
            <a:spLocks noGrp="1"/>
          </p:cNvSpPr>
          <p:nvPr>
            <p:ph type="dt" sz="half" idx="10"/>
          </p:nvPr>
        </p:nvSpPr>
        <p:spPr/>
        <p:txBody>
          <a:bodyPr/>
          <a:lstStyle/>
          <a:p>
            <a:pPr lvl="0">
              <a:defRPr lang="ko-KR" altLang="en-US"/>
            </a:pPr>
            <a:fld id="{CA348888-F454-4AD2-BA62-3AF29D9807C0}" type="datetime1">
              <a:rPr lang="ko-KR" altLang="en-US"/>
              <a:pPr lvl="0">
                <a:defRPr lang="ko-KR" altLang="en-US"/>
              </a:pPr>
              <a:t>2020-06-26</a:t>
            </a:fld>
            <a:endParaRPr lang="ko-KR" altLang="en-US" dirty="0"/>
          </a:p>
        </p:txBody>
      </p:sp>
      <p:sp>
        <p:nvSpPr>
          <p:cNvPr id="4" name="바닥글 개체 틀 4"/>
          <p:cNvSpPr>
            <a:spLocks noGrp="1"/>
          </p:cNvSpPr>
          <p:nvPr>
            <p:ph type="ftr" sz="quarter" idx="11"/>
          </p:nvPr>
        </p:nvSpPr>
        <p:spPr/>
        <p:txBody>
          <a:bodyPr/>
          <a:lstStyle/>
          <a:p>
            <a:pPr lvl="0">
              <a:defRPr lang="ko-KR" altLang="en-US"/>
            </a:pPr>
            <a:endParaRPr lang="ko-KR" altLang="en-US" dirty="0"/>
          </a:p>
        </p:txBody>
      </p:sp>
      <p:sp>
        <p:nvSpPr>
          <p:cNvPr id="5" name="슬라이드 번호 개체 틀 5"/>
          <p:cNvSpPr>
            <a:spLocks noGrp="1"/>
          </p:cNvSpPr>
          <p:nvPr>
            <p:ph type="sldNum" sz="quarter" idx="12"/>
          </p:nvPr>
        </p:nvSpPr>
        <p:spPr/>
        <p:txBody>
          <a:bodyPr/>
          <a:lstStyle/>
          <a:p>
            <a:pPr lvl="0">
              <a:defRPr lang="ko-KR" altLang="en-US"/>
            </a:pPr>
            <a:fld id="{AD22CD3B-FDDF-4998-970C-76E6E0BEC65F}" type="slidenum">
              <a:rPr lang="ko-KR" altLang="en-US"/>
              <a:pPr lvl="0">
                <a:defRPr lang="ko-KR" altLang="en-US"/>
              </a:pPr>
              <a:t>‹#›</a:t>
            </a:fld>
            <a:endParaRPr lang="ko-KR" alt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목차" type="clipArtAndTx" preserve="1">
  <p:cSld name="목차">
    <p:spTree>
      <p:nvGrpSpPr>
        <p:cNvPr id="1" name=""/>
        <p:cNvGrpSpPr/>
        <p:nvPr/>
      </p:nvGrpSpPr>
      <p:grpSpPr>
        <a:xfrm>
          <a:off x="0" y="0"/>
          <a:ext cx="0" cy="0"/>
          <a:chOff x="0" y="0"/>
          <a:chExt cx="0" cy="0"/>
        </a:xfrm>
      </p:grpSpPr>
      <p:sp>
        <p:nvSpPr>
          <p:cNvPr id="2" name="제목 1"/>
          <p:cNvSpPr>
            <a:spLocks noGrp="1"/>
          </p:cNvSpPr>
          <p:nvPr>
            <p:ph type="title"/>
          </p:nvPr>
        </p:nvSpPr>
        <p:spPr>
          <a:xfrm>
            <a:off x="457200" y="205978"/>
            <a:ext cx="8229600" cy="857250"/>
          </a:xfrm>
        </p:spPr>
        <p:txBody>
          <a:bodyPr/>
          <a:lstStyle>
            <a:lvl1pPr>
              <a:defRPr/>
            </a:lvl1pPr>
          </a:lstStyle>
          <a:p>
            <a:pPr lvl="0">
              <a:defRPr lang="ko-KR" altLang="en-US"/>
            </a:pPr>
            <a:r>
              <a:rPr lang="ko-KR" altLang="en-US"/>
              <a:t>마스터 제목 스타일 편집</a:t>
            </a:r>
          </a:p>
        </p:txBody>
      </p:sp>
      <p:sp>
        <p:nvSpPr>
          <p:cNvPr id="8" name="텍스트 개체 틀 7"/>
          <p:cNvSpPr>
            <a:spLocks noGrp="1"/>
          </p:cNvSpPr>
          <p:nvPr>
            <p:ph type="body" sz="quarter" idx="14" hasCustomPrompt="1"/>
          </p:nvPr>
        </p:nvSpPr>
        <p:spPr>
          <a:xfrm>
            <a:off x="2143108" y="1660922"/>
            <a:ext cx="4857767" cy="2411015"/>
          </a:xfrm>
        </p:spPr>
        <p:txBody>
          <a:bodyPr>
            <a:normAutofit/>
          </a:bodyPr>
          <a:lstStyle>
            <a:lvl1pPr>
              <a:lnSpc>
                <a:spcPct val="150000"/>
              </a:lnSpc>
              <a:defRPr sz="2400"/>
            </a:lvl1pPr>
          </a:lstStyle>
          <a:p>
            <a:pPr lvl="0">
              <a:defRPr lang="ko-KR" altLang="en-US"/>
            </a:pPr>
            <a:r>
              <a:rPr lang="ko-KR" altLang="en-US"/>
              <a:t>첫째 목차</a:t>
            </a:r>
          </a:p>
          <a:p>
            <a:pPr lvl="0">
              <a:defRPr lang="ko-KR" altLang="en-US"/>
            </a:pPr>
            <a:r>
              <a:rPr lang="ko-KR" altLang="en-US"/>
              <a:t>둘째 목차</a:t>
            </a:r>
          </a:p>
          <a:p>
            <a:pPr lvl="0">
              <a:defRPr lang="ko-KR" altLang="en-US"/>
            </a:pPr>
            <a:r>
              <a:rPr lang="ko-KR" altLang="en-US"/>
              <a:t>셋째 목차</a:t>
            </a:r>
          </a:p>
          <a:p>
            <a:pPr lvl="0">
              <a:defRPr lang="ko-KR" altLang="en-US"/>
            </a:pPr>
            <a:r>
              <a:rPr lang="ko-KR" altLang="en-US"/>
              <a:t>넷째 목차</a:t>
            </a:r>
          </a:p>
          <a:p>
            <a:pPr lvl="0">
              <a:defRPr lang="ko-KR" altLang="en-US"/>
            </a:pPr>
            <a:r>
              <a:rPr lang="ko-KR" altLang="en-US"/>
              <a:t>다섯째 목차</a:t>
            </a:r>
          </a:p>
        </p:txBody>
      </p:sp>
      <p:sp>
        <p:nvSpPr>
          <p:cNvPr id="4" name="날짜 개체 틀 3"/>
          <p:cNvSpPr>
            <a:spLocks noGrp="1"/>
          </p:cNvSpPr>
          <p:nvPr>
            <p:ph type="dt" sz="half" idx="10"/>
          </p:nvPr>
        </p:nvSpPr>
        <p:spPr/>
        <p:txBody>
          <a:bodyPr/>
          <a:lstStyle/>
          <a:p>
            <a:pPr lvl="0">
              <a:defRPr lang="ko-KR" altLang="en-US"/>
            </a:pPr>
            <a:fld id="{956FEC12-A4C9-4837-AF94-AD867782C04C}" type="datetime1">
              <a:rPr lang="ko-KR" altLang="en-US"/>
              <a:pPr lvl="0">
                <a:defRPr lang="ko-KR" altLang="en-US"/>
              </a:pPr>
              <a:t>2020-06-26</a:t>
            </a:fld>
            <a:endParaRPr lang="ko-KR" altLang="en-US" dirty="0"/>
          </a:p>
        </p:txBody>
      </p:sp>
      <p:sp>
        <p:nvSpPr>
          <p:cNvPr id="5" name="바닥글 개체 틀 4"/>
          <p:cNvSpPr>
            <a:spLocks noGrp="1"/>
          </p:cNvSpPr>
          <p:nvPr>
            <p:ph type="ftr" sz="quarter" idx="11"/>
          </p:nvPr>
        </p:nvSpPr>
        <p:spPr/>
        <p:txBody>
          <a:bodyPr/>
          <a:lstStyle/>
          <a:p>
            <a:pPr lvl="0">
              <a:defRPr lang="ko-KR" altLang="en-US"/>
            </a:pPr>
            <a:endParaRPr lang="ko-KR" altLang="en-US" dirty="0"/>
          </a:p>
        </p:txBody>
      </p:sp>
      <p:sp>
        <p:nvSpPr>
          <p:cNvPr id="6" name="슬라이드 번호 개체 틀 5"/>
          <p:cNvSpPr>
            <a:spLocks noGrp="1"/>
          </p:cNvSpPr>
          <p:nvPr>
            <p:ph type="sldNum" sz="quarter" idx="12"/>
          </p:nvPr>
        </p:nvSpPr>
        <p:spPr/>
        <p:txBody>
          <a:bodyPr/>
          <a:lstStyle/>
          <a:p>
            <a:pPr lvl="0">
              <a:defRPr lang="ko-KR" altLang="en-US"/>
            </a:pPr>
            <a:fld id="{AD22CD3B-FDDF-4998-970C-76E6E0BEC65F}" type="slidenum">
              <a:rPr lang="ko-KR" altLang="en-US"/>
              <a:pPr lvl="0">
                <a:defRPr lang="ko-KR" altLang="en-US"/>
              </a:pPr>
              <a:t>‹#›</a:t>
            </a:fld>
            <a:endParaRPr lang="ko-KR" alt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세로 제목 및 본문" type="vertTitleAndTx" preserve="1">
  <p:cSld name="세로 제목 및 본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05978"/>
            <a:ext cx="2057400" cy="4388644"/>
          </a:xfrm>
        </p:spPr>
        <p:txBody>
          <a:bodyPr vert="eaVert"/>
          <a:lstStyle/>
          <a:p>
            <a:pPr lvl="0">
              <a:defRPr lang="ko-KR" altLang="en-US"/>
            </a:pPr>
            <a:r>
              <a:rPr lang="ko-KR" altLang="en-US"/>
              <a:t>마스터 제목 스타일 편집</a:t>
            </a:r>
          </a:p>
        </p:txBody>
      </p:sp>
      <p:sp>
        <p:nvSpPr>
          <p:cNvPr id="3" name="세로 텍스트 개체 틀 2"/>
          <p:cNvSpPr>
            <a:spLocks noGrp="1"/>
          </p:cNvSpPr>
          <p:nvPr>
            <p:ph type="body" orient="vert" idx="1"/>
          </p:nvPr>
        </p:nvSpPr>
        <p:spPr>
          <a:xfrm>
            <a:off x="457200" y="205978"/>
            <a:ext cx="6019800" cy="4388644"/>
          </a:xfrm>
        </p:spPr>
        <p:txBody>
          <a:bodyPr vert="eaVert"/>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4" name="날짜 개체 틀 3"/>
          <p:cNvSpPr>
            <a:spLocks noGrp="1"/>
          </p:cNvSpPr>
          <p:nvPr>
            <p:ph type="dt" sz="half" idx="10"/>
          </p:nvPr>
        </p:nvSpPr>
        <p:spPr/>
        <p:txBody>
          <a:bodyPr/>
          <a:lstStyle/>
          <a:p>
            <a:pPr lvl="0">
              <a:defRPr lang="ko-KR" altLang="en-US"/>
            </a:pPr>
            <a:fld id="{957F84A3-4F29-4053-ACFD-1BAF2D3F140C}" type="datetime1">
              <a:rPr lang="ko-KR" altLang="en-US"/>
              <a:pPr lvl="0">
                <a:defRPr lang="ko-KR" altLang="en-US"/>
              </a:pPr>
              <a:t>2020-06-26</a:t>
            </a:fld>
            <a:endParaRPr lang="ko-KR" altLang="en-US" dirty="0"/>
          </a:p>
        </p:txBody>
      </p:sp>
      <p:sp>
        <p:nvSpPr>
          <p:cNvPr id="5" name="바닥글 개체 틀 4"/>
          <p:cNvSpPr>
            <a:spLocks noGrp="1"/>
          </p:cNvSpPr>
          <p:nvPr>
            <p:ph type="ftr" sz="quarter" idx="11"/>
          </p:nvPr>
        </p:nvSpPr>
        <p:spPr/>
        <p:txBody>
          <a:bodyPr/>
          <a:lstStyle/>
          <a:p>
            <a:pPr lvl="0">
              <a:defRPr lang="ko-KR" altLang="en-US"/>
            </a:pPr>
            <a:endParaRPr lang="ko-KR" altLang="en-US" dirty="0"/>
          </a:p>
        </p:txBody>
      </p:sp>
      <p:sp>
        <p:nvSpPr>
          <p:cNvPr id="6" name="슬라이드 번호 개체 틀 5"/>
          <p:cNvSpPr>
            <a:spLocks noGrp="1"/>
          </p:cNvSpPr>
          <p:nvPr>
            <p:ph type="sldNum" sz="quarter" idx="12"/>
          </p:nvPr>
        </p:nvSpPr>
        <p:spPr/>
        <p:txBody>
          <a:bodyPr/>
          <a:lstStyle/>
          <a:p>
            <a:pPr lvl="0">
              <a:defRPr lang="ko-KR" altLang="en-US"/>
            </a:pPr>
            <a:fld id="{AD22CD3B-FDDF-4998-970C-76E6E0BEC65F}" type="slidenum">
              <a:rPr lang="ko-KR" altLang="en-US"/>
              <a:pPr lvl="0">
                <a:defRPr lang="ko-KR" altLang="en-US"/>
              </a:pPr>
              <a:t>‹#›</a:t>
            </a:fld>
            <a:endParaRPr lang="ko-KR" alt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 및 내용"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lang="ko-KR" altLang="en-US"/>
            </a:pPr>
            <a:r>
              <a:rPr lang="ko-KR" altLang="en-US"/>
              <a:t>마스터 제목 스타일 편집</a:t>
            </a:r>
          </a:p>
        </p:txBody>
      </p:sp>
      <p:sp>
        <p:nvSpPr>
          <p:cNvPr id="3" name="내용 개체 틀 2"/>
          <p:cNvSpPr>
            <a:spLocks noGrp="1"/>
          </p:cNvSpPr>
          <p:nvPr>
            <p:ph idx="1"/>
          </p:nvPr>
        </p:nvSpPr>
        <p:spPr/>
        <p:txBody>
          <a:bodyPr/>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4" name="날짜 개체 틀 3"/>
          <p:cNvSpPr>
            <a:spLocks noGrp="1"/>
          </p:cNvSpPr>
          <p:nvPr>
            <p:ph type="dt" sz="half" idx="10"/>
          </p:nvPr>
        </p:nvSpPr>
        <p:spPr/>
        <p:txBody>
          <a:bodyPr/>
          <a:lstStyle/>
          <a:p>
            <a:pPr lvl="0">
              <a:defRPr lang="ko-KR" altLang="en-US"/>
            </a:pPr>
            <a:fld id="{4953836A-82A3-4C8B-9D31-CD724F3673ED}" type="datetime1">
              <a:rPr lang="ko-KR" altLang="en-US"/>
              <a:pPr lvl="0">
                <a:defRPr lang="ko-KR" altLang="en-US"/>
              </a:pPr>
              <a:t>2020-06-26</a:t>
            </a:fld>
            <a:endParaRPr lang="ko-KR" altLang="en-US" dirty="0"/>
          </a:p>
        </p:txBody>
      </p:sp>
      <p:sp>
        <p:nvSpPr>
          <p:cNvPr id="5" name="바닥글 개체 틀 4"/>
          <p:cNvSpPr>
            <a:spLocks noGrp="1"/>
          </p:cNvSpPr>
          <p:nvPr>
            <p:ph type="ftr" sz="quarter" idx="11"/>
          </p:nvPr>
        </p:nvSpPr>
        <p:spPr/>
        <p:txBody>
          <a:bodyPr/>
          <a:lstStyle/>
          <a:p>
            <a:pPr lvl="0">
              <a:defRPr lang="ko-KR" altLang="en-US"/>
            </a:pPr>
            <a:endParaRPr lang="ko-KR" altLang="en-US" dirty="0"/>
          </a:p>
        </p:txBody>
      </p:sp>
      <p:sp>
        <p:nvSpPr>
          <p:cNvPr id="6" name="슬라이드 번호 개체 틀 5"/>
          <p:cNvSpPr>
            <a:spLocks noGrp="1"/>
          </p:cNvSpPr>
          <p:nvPr>
            <p:ph type="sldNum" sz="quarter" idx="12"/>
          </p:nvPr>
        </p:nvSpPr>
        <p:spPr/>
        <p:txBody>
          <a:bodyPr/>
          <a:lstStyle/>
          <a:p>
            <a:pPr lvl="0">
              <a:defRPr lang="ko-KR" altLang="en-US"/>
            </a:pPr>
            <a:fld id="{AD22CD3B-FDDF-4998-970C-76E6E0BEC65F}" type="slidenum">
              <a:rPr lang="ko-KR" altLang="en-US"/>
              <a:pPr lvl="0">
                <a:defRPr lang="ko-KR" altLang="en-US"/>
              </a:pPr>
              <a:t>‹#›</a:t>
            </a:fld>
            <a:endParaRPr lang="ko-KR" alt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빈 화면"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p>
            <a:pPr lvl="0">
              <a:defRPr lang="ko-KR" altLang="en-US"/>
            </a:pPr>
            <a:fld id="{AD2EBAF6-36D0-4DD8-B695-D4C1B37E35D6}" type="datetime1">
              <a:rPr lang="ko-KR" altLang="en-US"/>
              <a:pPr lvl="0">
                <a:defRPr lang="ko-KR" altLang="en-US"/>
              </a:pPr>
              <a:t>2020-06-26</a:t>
            </a:fld>
            <a:endParaRPr lang="ko-KR" altLang="en-US" dirty="0"/>
          </a:p>
        </p:txBody>
      </p:sp>
      <p:sp>
        <p:nvSpPr>
          <p:cNvPr id="3" name="바닥글 개체 틀 4"/>
          <p:cNvSpPr>
            <a:spLocks noGrp="1"/>
          </p:cNvSpPr>
          <p:nvPr>
            <p:ph type="ftr" sz="quarter" idx="11"/>
          </p:nvPr>
        </p:nvSpPr>
        <p:spPr/>
        <p:txBody>
          <a:bodyPr/>
          <a:lstStyle/>
          <a:p>
            <a:pPr lvl="0">
              <a:defRPr lang="ko-KR" altLang="en-US"/>
            </a:pPr>
            <a:endParaRPr lang="ko-KR" altLang="en-US" dirty="0"/>
          </a:p>
        </p:txBody>
      </p:sp>
      <p:sp>
        <p:nvSpPr>
          <p:cNvPr id="4" name="슬라이드 번호 개체 틀 5"/>
          <p:cNvSpPr>
            <a:spLocks noGrp="1"/>
          </p:cNvSpPr>
          <p:nvPr>
            <p:ph type="sldNum" sz="quarter" idx="12"/>
          </p:nvPr>
        </p:nvSpPr>
        <p:spPr/>
        <p:txBody>
          <a:bodyPr/>
          <a:lstStyle/>
          <a:p>
            <a:pPr lvl="0">
              <a:defRPr lang="ko-KR" altLang="en-US"/>
            </a:pPr>
            <a:fld id="{AD22CD3B-FDDF-4998-970C-76E6E0BEC65F}" type="slidenum">
              <a:rPr lang="ko-KR" altLang="en-US"/>
              <a:pPr lvl="0">
                <a:defRPr lang="ko-KR" altLang="en-US"/>
              </a:pPr>
              <a:t>‹#›</a:t>
            </a:fld>
            <a:endParaRPr lang="ko-KR" alt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구역 머리글"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3305175"/>
            <a:ext cx="7772400" cy="1021556"/>
          </a:xfrm>
        </p:spPr>
        <p:txBody>
          <a:bodyPr anchor="t"/>
          <a:lstStyle>
            <a:lvl1pPr algn="l">
              <a:defRPr sz="4000" b="1" cap="all"/>
            </a:lvl1pPr>
          </a:lstStyle>
          <a:p>
            <a:pPr lvl="0">
              <a:defRPr lang="ko-KR" altLang="en-US"/>
            </a:pPr>
            <a:r>
              <a:rPr lang="ko-KR" altLang="en-US"/>
              <a:t>마스터 제목 스타일 편집</a:t>
            </a:r>
          </a:p>
        </p:txBody>
      </p:sp>
      <p:sp>
        <p:nvSpPr>
          <p:cNvPr id="3" name="텍스트 개체 틀 2"/>
          <p:cNvSpPr>
            <a:spLocks noGrp="1"/>
          </p:cNvSpPr>
          <p:nvPr>
            <p:ph type="body" idx="1"/>
          </p:nvPr>
        </p:nvSpPr>
        <p:spPr>
          <a:xfrm>
            <a:off x="722313" y="2180034"/>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lang="ko-KR" altLang="en-US"/>
            </a:pPr>
            <a:r>
              <a:rPr lang="ko-KR" altLang="en-US"/>
              <a:t>마스터 텍스트 스타일을 편집합니다</a:t>
            </a:r>
          </a:p>
        </p:txBody>
      </p:sp>
      <p:sp>
        <p:nvSpPr>
          <p:cNvPr id="4" name="날짜 개체 틀 3"/>
          <p:cNvSpPr>
            <a:spLocks noGrp="1"/>
          </p:cNvSpPr>
          <p:nvPr>
            <p:ph type="dt" sz="half" idx="10"/>
          </p:nvPr>
        </p:nvSpPr>
        <p:spPr/>
        <p:txBody>
          <a:bodyPr/>
          <a:lstStyle/>
          <a:p>
            <a:pPr lvl="0">
              <a:defRPr lang="ko-KR" altLang="en-US"/>
            </a:pPr>
            <a:fld id="{60728D28-603B-4EFC-80F8-17E5E9107035}" type="datetime1">
              <a:rPr lang="ko-KR" altLang="en-US"/>
              <a:pPr lvl="0">
                <a:defRPr lang="ko-KR" altLang="en-US"/>
              </a:pPr>
              <a:t>2020-06-26</a:t>
            </a:fld>
            <a:endParaRPr lang="ko-KR" altLang="en-US" dirty="0"/>
          </a:p>
        </p:txBody>
      </p:sp>
      <p:sp>
        <p:nvSpPr>
          <p:cNvPr id="5" name="바닥글 개체 틀 4"/>
          <p:cNvSpPr>
            <a:spLocks noGrp="1"/>
          </p:cNvSpPr>
          <p:nvPr>
            <p:ph type="ftr" sz="quarter" idx="11"/>
          </p:nvPr>
        </p:nvSpPr>
        <p:spPr/>
        <p:txBody>
          <a:bodyPr/>
          <a:lstStyle/>
          <a:p>
            <a:pPr lvl="0">
              <a:defRPr lang="ko-KR" altLang="en-US"/>
            </a:pPr>
            <a:endParaRPr lang="ko-KR" altLang="en-US" dirty="0"/>
          </a:p>
        </p:txBody>
      </p:sp>
      <p:sp>
        <p:nvSpPr>
          <p:cNvPr id="6" name="슬라이드 번호 개체 틀 5"/>
          <p:cNvSpPr>
            <a:spLocks noGrp="1"/>
          </p:cNvSpPr>
          <p:nvPr>
            <p:ph type="sldNum" sz="quarter" idx="12"/>
          </p:nvPr>
        </p:nvSpPr>
        <p:spPr/>
        <p:txBody>
          <a:bodyPr/>
          <a:lstStyle/>
          <a:p>
            <a:pPr lvl="0">
              <a:defRPr lang="ko-KR" altLang="en-US"/>
            </a:pPr>
            <a:fld id="{AD22CD3B-FDDF-4998-970C-76E6E0BEC65F}" type="slidenum">
              <a:rPr lang="ko-KR" altLang="en-US"/>
              <a:pPr lvl="0">
                <a:defRPr lang="ko-KR" altLang="en-US"/>
              </a:pPr>
              <a:t>‹#›</a:t>
            </a:fld>
            <a:endParaRPr lang="ko-KR" alt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제목 및 내용 2개" type="twoObj" preserve="1">
  <p:cSld name="제목 및 내용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lang="ko-KR" altLang="en-US"/>
            </a:pPr>
            <a:r>
              <a:rPr lang="ko-KR" altLang="en-US"/>
              <a:t>마스터 제목 스타일 편집</a:t>
            </a:r>
          </a:p>
        </p:txBody>
      </p:sp>
      <p:sp>
        <p:nvSpPr>
          <p:cNvPr id="3" name="내용 개체 틀 2"/>
          <p:cNvSpPr>
            <a:spLocks noGrp="1"/>
          </p:cNvSpPr>
          <p:nvPr>
            <p:ph sz="half" idx="1"/>
          </p:nvPr>
        </p:nvSpPr>
        <p:spPr>
          <a:xfrm>
            <a:off x="457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2800"/>
            </a:lvl9pPr>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4" name="내용 개체 틀 3"/>
          <p:cNvSpPr>
            <a:spLocks noGrp="1"/>
          </p:cNvSpPr>
          <p:nvPr>
            <p:ph sz="half" idx="2"/>
          </p:nvPr>
        </p:nvSpPr>
        <p:spPr>
          <a:xfrm>
            <a:off x="4648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2800"/>
            </a:lvl9pPr>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5" name="날짜 개체 틀 3"/>
          <p:cNvSpPr>
            <a:spLocks noGrp="1"/>
          </p:cNvSpPr>
          <p:nvPr>
            <p:ph type="dt" sz="half" idx="10"/>
          </p:nvPr>
        </p:nvSpPr>
        <p:spPr/>
        <p:txBody>
          <a:bodyPr/>
          <a:lstStyle/>
          <a:p>
            <a:pPr lvl="0">
              <a:defRPr lang="ko-KR" altLang="en-US"/>
            </a:pPr>
            <a:fld id="{A27A1F4E-0809-4239-8034-C38E431DAF92}" type="datetime1">
              <a:rPr lang="ko-KR" altLang="en-US"/>
              <a:pPr lvl="0">
                <a:defRPr lang="ko-KR" altLang="en-US"/>
              </a:pPr>
              <a:t>2020-06-26</a:t>
            </a:fld>
            <a:endParaRPr lang="ko-KR" altLang="en-US" dirty="0"/>
          </a:p>
        </p:txBody>
      </p:sp>
      <p:sp>
        <p:nvSpPr>
          <p:cNvPr id="6" name="바닥글 개체 틀 4"/>
          <p:cNvSpPr>
            <a:spLocks noGrp="1"/>
          </p:cNvSpPr>
          <p:nvPr>
            <p:ph type="ftr" sz="quarter" idx="11"/>
          </p:nvPr>
        </p:nvSpPr>
        <p:spPr/>
        <p:txBody>
          <a:bodyPr/>
          <a:lstStyle/>
          <a:p>
            <a:pPr lvl="0">
              <a:defRPr lang="ko-KR" altLang="en-US"/>
            </a:pPr>
            <a:endParaRPr lang="ko-KR" altLang="en-US" dirty="0"/>
          </a:p>
        </p:txBody>
      </p:sp>
      <p:sp>
        <p:nvSpPr>
          <p:cNvPr id="7" name="슬라이드 번호 개체 틀 5"/>
          <p:cNvSpPr>
            <a:spLocks noGrp="1"/>
          </p:cNvSpPr>
          <p:nvPr>
            <p:ph type="sldNum" sz="quarter" idx="12"/>
          </p:nvPr>
        </p:nvSpPr>
        <p:spPr/>
        <p:txBody>
          <a:bodyPr/>
          <a:lstStyle/>
          <a:p>
            <a:pPr lvl="0">
              <a:defRPr lang="ko-KR" altLang="en-US"/>
            </a:pPr>
            <a:fld id="{AD22CD3B-FDDF-4998-970C-76E6E0BEC65F}" type="slidenum">
              <a:rPr lang="ko-KR" altLang="en-US"/>
              <a:pPr lvl="0">
                <a:defRPr lang="ko-KR" altLang="en-US"/>
              </a:pPr>
              <a:t>‹#›</a:t>
            </a:fld>
            <a:endParaRPr lang="ko-KR" alt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제목만"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lang="ko-KR" altLang="en-US"/>
            </a:pPr>
            <a:r>
              <a:rPr lang="ko-KR" altLang="en-US"/>
              <a:t>마스터 제목 스타일 편집</a:t>
            </a:r>
          </a:p>
        </p:txBody>
      </p:sp>
      <p:sp>
        <p:nvSpPr>
          <p:cNvPr id="3" name="날짜 개체 틀 3"/>
          <p:cNvSpPr>
            <a:spLocks noGrp="1"/>
          </p:cNvSpPr>
          <p:nvPr>
            <p:ph type="dt" sz="half" idx="10"/>
          </p:nvPr>
        </p:nvSpPr>
        <p:spPr/>
        <p:txBody>
          <a:bodyPr/>
          <a:lstStyle/>
          <a:p>
            <a:pPr lvl="0">
              <a:defRPr lang="ko-KR" altLang="en-US"/>
            </a:pPr>
            <a:fld id="{5E0DA496-7307-4E8B-88DE-CB97B48BAB6F}" type="datetime1">
              <a:rPr lang="ko-KR" altLang="en-US"/>
              <a:pPr lvl="0">
                <a:defRPr lang="ko-KR" altLang="en-US"/>
              </a:pPr>
              <a:t>2020-06-26</a:t>
            </a:fld>
            <a:endParaRPr lang="ko-KR" altLang="en-US" dirty="0"/>
          </a:p>
        </p:txBody>
      </p:sp>
      <p:sp>
        <p:nvSpPr>
          <p:cNvPr id="4" name="바닥글 개체 틀 4"/>
          <p:cNvSpPr>
            <a:spLocks noGrp="1"/>
          </p:cNvSpPr>
          <p:nvPr>
            <p:ph type="ftr" sz="quarter" idx="11"/>
          </p:nvPr>
        </p:nvSpPr>
        <p:spPr/>
        <p:txBody>
          <a:bodyPr/>
          <a:lstStyle/>
          <a:p>
            <a:pPr lvl="0">
              <a:defRPr lang="ko-KR" altLang="en-US"/>
            </a:pPr>
            <a:endParaRPr lang="ko-KR" altLang="en-US" dirty="0"/>
          </a:p>
        </p:txBody>
      </p:sp>
      <p:sp>
        <p:nvSpPr>
          <p:cNvPr id="5" name="슬라이드 번호 개체 틀 5"/>
          <p:cNvSpPr>
            <a:spLocks noGrp="1"/>
          </p:cNvSpPr>
          <p:nvPr>
            <p:ph type="sldNum" sz="quarter" idx="12"/>
          </p:nvPr>
        </p:nvSpPr>
        <p:spPr/>
        <p:txBody>
          <a:bodyPr/>
          <a:lstStyle/>
          <a:p>
            <a:pPr lvl="0">
              <a:defRPr lang="ko-KR" altLang="en-US"/>
            </a:pPr>
            <a:fld id="{AD22CD3B-FDDF-4998-970C-76E6E0BEC65F}" type="slidenum">
              <a:rPr lang="ko-KR" altLang="en-US"/>
              <a:pPr lvl="0">
                <a:defRPr lang="ko-KR" altLang="en-US"/>
              </a:pPr>
              <a:t>‹#›</a:t>
            </a:fld>
            <a:endParaRPr lang="ko-KR" alt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제목 및 표"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lang="ko-KR" altLang="en-US"/>
            </a:pPr>
            <a:r>
              <a:rPr lang="ko-KR" altLang="en-US"/>
              <a:t>마스터 제목 스타일 편집</a:t>
            </a:r>
          </a:p>
        </p:txBody>
      </p:sp>
      <p:sp>
        <p:nvSpPr>
          <p:cNvPr id="3" name="표 개체 틀 2"/>
          <p:cNvSpPr>
            <a:spLocks noGrp="1" noTextEdit="1"/>
          </p:cNvSpPr>
          <p:nvPr>
            <p:ph type="tbl" sz="quarter" idx="13"/>
          </p:nvPr>
        </p:nvSpPr>
        <p:spPr>
          <a:xfrm>
            <a:off x="456028" y="1232297"/>
            <a:ext cx="8229600" cy="3393900"/>
          </a:xfrm>
        </p:spPr>
        <p:txBody>
          <a:bodyPr/>
          <a:lstStyle>
            <a:lvl1pPr>
              <a:buNone/>
              <a:defRPr/>
            </a:lvl1pPr>
          </a:lstStyle>
          <a:p>
            <a:pPr lvl="0">
              <a:defRPr lang="ko-KR" altLang="en-US"/>
            </a:pPr>
            <a:r>
              <a:rPr lang="ko-KR" altLang="en-US" dirty="0"/>
              <a:t>표를 추가하려면 아이콘을 클릭하십시오</a:t>
            </a:r>
          </a:p>
        </p:txBody>
      </p:sp>
      <p:sp>
        <p:nvSpPr>
          <p:cNvPr id="4" name="날짜 개체 틀 3"/>
          <p:cNvSpPr>
            <a:spLocks noGrp="1"/>
          </p:cNvSpPr>
          <p:nvPr>
            <p:ph type="dt" sz="half" idx="10"/>
          </p:nvPr>
        </p:nvSpPr>
        <p:spPr/>
        <p:txBody>
          <a:bodyPr/>
          <a:lstStyle/>
          <a:p>
            <a:pPr lvl="0">
              <a:defRPr lang="ko-KR" altLang="en-US"/>
            </a:pPr>
            <a:fld id="{58721E90-850C-410B-8B89-8394F580CFDA}" type="datetime1">
              <a:rPr lang="ko-KR" altLang="en-US"/>
              <a:pPr lvl="0">
                <a:defRPr lang="ko-KR" altLang="en-US"/>
              </a:pPr>
              <a:t>2020-06-26</a:t>
            </a:fld>
            <a:endParaRPr lang="ko-KR" altLang="en-US" dirty="0"/>
          </a:p>
        </p:txBody>
      </p:sp>
      <p:sp>
        <p:nvSpPr>
          <p:cNvPr id="5" name="바닥글 개체 틀 4"/>
          <p:cNvSpPr>
            <a:spLocks noGrp="1"/>
          </p:cNvSpPr>
          <p:nvPr>
            <p:ph type="ftr" sz="quarter" idx="11"/>
          </p:nvPr>
        </p:nvSpPr>
        <p:spPr/>
        <p:txBody>
          <a:bodyPr/>
          <a:lstStyle/>
          <a:p>
            <a:pPr lvl="0">
              <a:defRPr lang="ko-KR" altLang="en-US"/>
            </a:pPr>
            <a:endParaRPr lang="ko-KR" altLang="en-US" dirty="0"/>
          </a:p>
        </p:txBody>
      </p:sp>
      <p:sp>
        <p:nvSpPr>
          <p:cNvPr id="6" name="슬라이드 번호 개체 틀 5"/>
          <p:cNvSpPr>
            <a:spLocks noGrp="1"/>
          </p:cNvSpPr>
          <p:nvPr>
            <p:ph type="sldNum" sz="quarter" idx="12"/>
          </p:nvPr>
        </p:nvSpPr>
        <p:spPr/>
        <p:txBody>
          <a:bodyPr/>
          <a:lstStyle/>
          <a:p>
            <a:pPr lvl="0">
              <a:defRPr lang="ko-KR" altLang="en-US"/>
            </a:pPr>
            <a:fld id="{AD22CD3B-FDDF-4998-970C-76E6E0BEC65F}" type="slidenum">
              <a:rPr lang="ko-KR" altLang="en-US"/>
              <a:pPr lvl="0">
                <a:defRPr lang="ko-KR" altLang="en-US"/>
              </a:pPr>
              <a:t>‹#›</a:t>
            </a:fld>
            <a:endParaRPr lang="ko-KR" alt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제목 및 내용 4개" type="fourObj" preserve="1">
  <p:cSld name="제목 및 내용 4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lang="ko-KR" altLang="en-US"/>
            </a:pPr>
            <a:r>
              <a:rPr lang="ko-KR" altLang="en-US"/>
              <a:t>마스터 제목 스타일 편집</a:t>
            </a:r>
          </a:p>
        </p:txBody>
      </p:sp>
      <p:sp>
        <p:nvSpPr>
          <p:cNvPr id="3" name="내용 개체 틀 2"/>
          <p:cNvSpPr>
            <a:spLocks noGrp="1"/>
          </p:cNvSpPr>
          <p:nvPr>
            <p:ph sz="quarter" idx="1"/>
          </p:nvPr>
        </p:nvSpPr>
        <p:spPr>
          <a:xfrm>
            <a:off x="457200" y="1200150"/>
            <a:ext cx="4038600" cy="1647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4" name="내용 개체 틀 3"/>
          <p:cNvSpPr>
            <a:spLocks noGrp="1"/>
          </p:cNvSpPr>
          <p:nvPr>
            <p:ph sz="quarter" idx="2"/>
          </p:nvPr>
        </p:nvSpPr>
        <p:spPr>
          <a:xfrm>
            <a:off x="4648200" y="1200150"/>
            <a:ext cx="4038600" cy="1647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5" name="내용 개체 틀 4"/>
          <p:cNvSpPr>
            <a:spLocks noGrp="1"/>
          </p:cNvSpPr>
          <p:nvPr>
            <p:ph sz="quarter" idx="3"/>
          </p:nvPr>
        </p:nvSpPr>
        <p:spPr>
          <a:xfrm>
            <a:off x="456028" y="2988165"/>
            <a:ext cx="4038600" cy="1647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내용 개체 틀 5"/>
          <p:cNvSpPr>
            <a:spLocks noGrp="1"/>
          </p:cNvSpPr>
          <p:nvPr>
            <p:ph sz="quarter" idx="4"/>
          </p:nvPr>
        </p:nvSpPr>
        <p:spPr>
          <a:xfrm>
            <a:off x="4647028" y="2988165"/>
            <a:ext cx="4038600" cy="1647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7" name="날짜 개체 틀 3"/>
          <p:cNvSpPr>
            <a:spLocks noGrp="1"/>
          </p:cNvSpPr>
          <p:nvPr>
            <p:ph type="dt" sz="half" idx="10"/>
          </p:nvPr>
        </p:nvSpPr>
        <p:spPr/>
        <p:txBody>
          <a:bodyPr/>
          <a:lstStyle/>
          <a:p>
            <a:pPr lvl="0">
              <a:defRPr lang="ko-KR" altLang="en-US"/>
            </a:pPr>
            <a:fld id="{5ACE7E28-9336-4363-8674-B91477D8F243}" type="datetime1">
              <a:rPr lang="ko-KR" altLang="en-US"/>
              <a:pPr lvl="0">
                <a:defRPr lang="ko-KR" altLang="en-US"/>
              </a:pPr>
              <a:t>2020-06-26</a:t>
            </a:fld>
            <a:endParaRPr lang="ko-KR" altLang="en-US" dirty="0"/>
          </a:p>
        </p:txBody>
      </p:sp>
      <p:sp>
        <p:nvSpPr>
          <p:cNvPr id="8" name="바닥글 개체 틀 4"/>
          <p:cNvSpPr>
            <a:spLocks noGrp="1"/>
          </p:cNvSpPr>
          <p:nvPr>
            <p:ph type="ftr" sz="quarter" idx="11"/>
          </p:nvPr>
        </p:nvSpPr>
        <p:spPr/>
        <p:txBody>
          <a:bodyPr/>
          <a:lstStyle/>
          <a:p>
            <a:pPr lvl="0">
              <a:defRPr lang="ko-KR" altLang="en-US"/>
            </a:pPr>
            <a:endParaRPr lang="ko-KR" altLang="en-US" dirty="0"/>
          </a:p>
        </p:txBody>
      </p:sp>
      <p:sp>
        <p:nvSpPr>
          <p:cNvPr id="9" name="슬라이드 번호 개체 틀 5"/>
          <p:cNvSpPr>
            <a:spLocks noGrp="1"/>
          </p:cNvSpPr>
          <p:nvPr>
            <p:ph type="sldNum" sz="quarter" idx="12"/>
          </p:nvPr>
        </p:nvSpPr>
        <p:spPr/>
        <p:txBody>
          <a:bodyPr/>
          <a:lstStyle/>
          <a:p>
            <a:pPr lvl="0">
              <a:defRPr lang="ko-KR" altLang="en-US"/>
            </a:pPr>
            <a:fld id="{AD22CD3B-FDDF-4998-970C-76E6E0BEC65F}" type="slidenum">
              <a:rPr lang="ko-KR" altLang="en-US"/>
              <a:pPr lvl="0">
                <a:defRPr lang="ko-KR" altLang="en-US"/>
              </a:pPr>
              <a:t>‹#›</a:t>
            </a:fld>
            <a:endParaRPr lang="ko-KR" alt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그림 및 설명" type="picTx" preserve="1">
  <p:cSld name="그림 및 설명">
    <p:spTree>
      <p:nvGrpSpPr>
        <p:cNvPr id="1" name=""/>
        <p:cNvGrpSpPr/>
        <p:nvPr/>
      </p:nvGrpSpPr>
      <p:grpSpPr>
        <a:xfrm>
          <a:off x="0" y="0"/>
          <a:ext cx="0" cy="0"/>
          <a:chOff x="0" y="0"/>
          <a:chExt cx="0" cy="0"/>
        </a:xfrm>
      </p:grpSpPr>
      <p:sp>
        <p:nvSpPr>
          <p:cNvPr id="2" name="제목 1"/>
          <p:cNvSpPr>
            <a:spLocks noGrp="1"/>
          </p:cNvSpPr>
          <p:nvPr>
            <p:ph type="title"/>
          </p:nvPr>
        </p:nvSpPr>
        <p:spPr>
          <a:xfrm>
            <a:off x="1792288" y="3600450"/>
            <a:ext cx="5486400" cy="425053"/>
          </a:xfrm>
        </p:spPr>
        <p:txBody>
          <a:bodyPr anchor="b"/>
          <a:lstStyle>
            <a:lvl1pPr algn="l">
              <a:defRPr sz="2000" b="1"/>
            </a:lvl1pPr>
          </a:lstStyle>
          <a:p>
            <a:pPr lvl="0">
              <a:defRPr lang="ko-KR" altLang="en-US"/>
            </a:pPr>
            <a:r>
              <a:rPr lang="ko-KR" altLang="en-US"/>
              <a:t>마스터 제목 스타일 편집</a:t>
            </a:r>
          </a:p>
        </p:txBody>
      </p:sp>
      <p:sp>
        <p:nvSpPr>
          <p:cNvPr id="3" name="그림 개체 틀 2"/>
          <p:cNvSpPr>
            <a:spLocks noGrp="1" noTextEdit="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defRPr lang="ko-KR" altLang="en-US"/>
            </a:pPr>
            <a:r>
              <a:rPr lang="ko-KR" altLang="en-US" dirty="0"/>
              <a:t>그림을 추가하려면 아이콘을 클릭하십시오</a:t>
            </a:r>
          </a:p>
        </p:txBody>
      </p:sp>
      <p:sp>
        <p:nvSpPr>
          <p:cNvPr id="4" name="텍스트 개체 틀 3"/>
          <p:cNvSpPr>
            <a:spLocks noGrp="1"/>
          </p:cNvSpPr>
          <p:nvPr>
            <p:ph type="body" sz="half" idx="2"/>
          </p:nvPr>
        </p:nvSpPr>
        <p:spPr>
          <a:xfrm>
            <a:off x="1792288" y="4025503"/>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lang="ko-KR" altLang="en-US"/>
            </a:pPr>
            <a:r>
              <a:rPr lang="ko-KR" altLang="en-US"/>
              <a:t>마스터 텍스트 스타일을 편집합니다</a:t>
            </a:r>
          </a:p>
        </p:txBody>
      </p:sp>
      <p:sp>
        <p:nvSpPr>
          <p:cNvPr id="5" name="날짜 개체 틀 3"/>
          <p:cNvSpPr>
            <a:spLocks noGrp="1"/>
          </p:cNvSpPr>
          <p:nvPr>
            <p:ph type="dt" sz="half" idx="10"/>
          </p:nvPr>
        </p:nvSpPr>
        <p:spPr/>
        <p:txBody>
          <a:bodyPr/>
          <a:lstStyle/>
          <a:p>
            <a:pPr lvl="0">
              <a:defRPr lang="ko-KR" altLang="en-US"/>
            </a:pPr>
            <a:fld id="{5ACE7E28-9336-4363-8674-B91477D8F243}" type="datetime1">
              <a:rPr lang="ko-KR" altLang="en-US"/>
              <a:pPr lvl="0">
                <a:defRPr lang="ko-KR" altLang="en-US"/>
              </a:pPr>
              <a:t>2020-06-26</a:t>
            </a:fld>
            <a:endParaRPr lang="ko-KR" altLang="en-US" dirty="0"/>
          </a:p>
        </p:txBody>
      </p:sp>
      <p:sp>
        <p:nvSpPr>
          <p:cNvPr id="6" name="바닥글 개체 틀 4"/>
          <p:cNvSpPr>
            <a:spLocks noGrp="1"/>
          </p:cNvSpPr>
          <p:nvPr>
            <p:ph type="ftr" sz="quarter" idx="11"/>
          </p:nvPr>
        </p:nvSpPr>
        <p:spPr/>
        <p:txBody>
          <a:bodyPr/>
          <a:lstStyle/>
          <a:p>
            <a:pPr lvl="0">
              <a:defRPr lang="ko-KR" altLang="en-US"/>
            </a:pPr>
            <a:endParaRPr lang="ko-KR" altLang="en-US" dirty="0"/>
          </a:p>
        </p:txBody>
      </p:sp>
      <p:sp>
        <p:nvSpPr>
          <p:cNvPr id="7" name="슬라이드 번호 개체 틀 5"/>
          <p:cNvSpPr>
            <a:spLocks noGrp="1"/>
          </p:cNvSpPr>
          <p:nvPr>
            <p:ph type="sldNum" sz="quarter" idx="12"/>
          </p:nvPr>
        </p:nvSpPr>
        <p:spPr/>
        <p:txBody>
          <a:bodyPr/>
          <a:lstStyle/>
          <a:p>
            <a:pPr lvl="0">
              <a:defRPr lang="ko-KR" altLang="en-US"/>
            </a:pPr>
            <a:fld id="{AD22CD3B-FDDF-4998-970C-76E6E0BEC65F}" type="slidenum">
              <a:rPr lang="ko-KR" altLang="en-US"/>
              <a:pPr lvl="0">
                <a:defRPr lang="ko-KR" altLang="en-US"/>
              </a:pPr>
              <a:t>‹#›</a:t>
            </a:fld>
            <a:endParaRPr lang="ko-KR" alt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한컴오피스">
    <p:bg>
      <p:bgPr>
        <a:solidFill>
          <a:schemeClr val="bg1">
            <a:alpha val="30000"/>
          </a:schemeClr>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05978"/>
            <a:ext cx="8229600" cy="857250"/>
          </a:xfrm>
          <a:prstGeom prst="rect">
            <a:avLst/>
          </a:prstGeom>
        </p:spPr>
        <p:txBody>
          <a:bodyPr vert="horz" lIns="91440" tIns="45720" rIns="91440" bIns="45720" anchor="ctr">
            <a:normAutofit/>
          </a:bodyPr>
          <a:lstStyle/>
          <a:p>
            <a:pPr lvl="0">
              <a:defRPr lang="ko-KR" altLang="en-US"/>
            </a:pPr>
            <a:r>
              <a:rPr lang="ko-KR" altLang="en-US"/>
              <a:t>마스터 제목 스타일 편집</a:t>
            </a:r>
          </a:p>
        </p:txBody>
      </p:sp>
      <p:sp>
        <p:nvSpPr>
          <p:cNvPr id="3" name="텍스트 개체 틀 2"/>
          <p:cNvSpPr>
            <a:spLocks noGrp="1"/>
          </p:cNvSpPr>
          <p:nvPr>
            <p:ph type="body" idx="1"/>
          </p:nvPr>
        </p:nvSpPr>
        <p:spPr>
          <a:xfrm>
            <a:off x="457200" y="1200150"/>
            <a:ext cx="8229600" cy="3394472"/>
          </a:xfrm>
          <a:prstGeom prst="rect">
            <a:avLst/>
          </a:prstGeom>
        </p:spPr>
        <p:txBody>
          <a:bodyPr vert="horz" lIns="91440" tIns="45720" rIns="91440" bIns="45720">
            <a:normAutofit/>
          </a:bodyPr>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4" name="날짜 개체 틀 3"/>
          <p:cNvSpPr>
            <a:spLocks noGrp="1"/>
          </p:cNvSpPr>
          <p:nvPr>
            <p:ph type="dt" sz="half" idx="2"/>
          </p:nvPr>
        </p:nvSpPr>
        <p:spPr>
          <a:xfrm>
            <a:off x="457200" y="4767262"/>
            <a:ext cx="2133600" cy="273843"/>
          </a:xfrm>
          <a:prstGeom prst="rect">
            <a:avLst/>
          </a:prstGeom>
        </p:spPr>
        <p:txBody>
          <a:bodyPr vert="horz" lIns="91440" tIns="45720" rIns="91440" bIns="45720" anchor="ctr"/>
          <a:lstStyle>
            <a:lvl1pPr algn="l">
              <a:defRPr sz="1200">
                <a:solidFill>
                  <a:schemeClr val="tx1">
                    <a:tint val="75000"/>
                  </a:schemeClr>
                </a:solidFill>
              </a:defRPr>
            </a:lvl1pPr>
          </a:lstStyle>
          <a:p>
            <a:pPr lvl="0">
              <a:defRPr lang="ko-KR" altLang="en-US"/>
            </a:pPr>
            <a:fld id="{D422D86A-5F52-4165-8473-F1B836277586}" type="datetime1">
              <a:rPr lang="ko-KR" altLang="en-US"/>
              <a:pPr lvl="0">
                <a:defRPr lang="ko-KR" altLang="en-US"/>
              </a:pPr>
              <a:t>2020-06-26</a:t>
            </a:fld>
            <a:endParaRPr lang="ko-KR" altLang="en-US" dirty="0"/>
          </a:p>
        </p:txBody>
      </p:sp>
      <p:sp>
        <p:nvSpPr>
          <p:cNvPr id="5" name="바닥글 개체 틀 4"/>
          <p:cNvSpPr>
            <a:spLocks noGrp="1"/>
          </p:cNvSpPr>
          <p:nvPr>
            <p:ph type="ftr" sz="quarter" idx="3"/>
          </p:nvPr>
        </p:nvSpPr>
        <p:spPr>
          <a:xfrm>
            <a:off x="3124200" y="4767262"/>
            <a:ext cx="2895600" cy="273843"/>
          </a:xfrm>
          <a:prstGeom prst="rect">
            <a:avLst/>
          </a:prstGeom>
        </p:spPr>
        <p:txBody>
          <a:bodyPr vert="horz" lIns="91440" tIns="45720" rIns="91440" bIns="45720" anchor="ctr"/>
          <a:lstStyle>
            <a:lvl1pPr algn="ctr">
              <a:defRPr sz="1200">
                <a:solidFill>
                  <a:schemeClr val="tx1">
                    <a:tint val="75000"/>
                  </a:schemeClr>
                </a:solidFill>
              </a:defRPr>
            </a:lvl1pPr>
          </a:lstStyle>
          <a:p>
            <a:pPr lvl="0">
              <a:defRPr lang="ko-KR" altLang="en-US"/>
            </a:pPr>
            <a:endParaRPr lang="ko-KR" altLang="en-US" dirty="0"/>
          </a:p>
        </p:txBody>
      </p:sp>
      <p:sp>
        <p:nvSpPr>
          <p:cNvPr id="6" name="슬라이드 번호 개체 틀 5"/>
          <p:cNvSpPr>
            <a:spLocks noGrp="1"/>
          </p:cNvSpPr>
          <p:nvPr>
            <p:ph type="sldNum" sz="quarter" idx="4"/>
          </p:nvPr>
        </p:nvSpPr>
        <p:spPr>
          <a:xfrm>
            <a:off x="6553200" y="4767262"/>
            <a:ext cx="2133600" cy="273843"/>
          </a:xfrm>
          <a:prstGeom prst="rect">
            <a:avLst/>
          </a:prstGeom>
        </p:spPr>
        <p:txBody>
          <a:bodyPr vert="horz" lIns="91440" tIns="45720" rIns="91440" bIns="45720" anchor="ctr"/>
          <a:lstStyle>
            <a:lvl1pPr algn="r">
              <a:defRPr sz="1200">
                <a:solidFill>
                  <a:schemeClr val="tx1">
                    <a:tint val="75000"/>
                  </a:schemeClr>
                </a:solidFill>
              </a:defRPr>
            </a:lvl1pPr>
          </a:lstStyle>
          <a:p>
            <a:pPr lvl="0">
              <a:defRPr lang="ko-KR" altLang="en-US"/>
            </a:pPr>
            <a:fld id="{AD22CD3B-FDDF-4998-970C-76E6E0BEC65F}" type="slidenum">
              <a:rPr lang="ko-KR" altLang="en-US"/>
              <a:pPr lvl="0">
                <a:defRPr lang="ko-KR" altLang="en-US"/>
              </a:pPr>
              <a:t>‹#›</a:t>
            </a:fld>
            <a:endParaRPr lang="ko-KR" altLang="en-US" dirty="0"/>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transition/>
  <p:hf sldNum="0"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914400" rtl="0" eaLnBrk="1" latinLnBrk="1" hangingPunct="1">
        <a:spcBef>
          <a:spcPct val="20000"/>
        </a:spcBef>
        <a:buFont typeface="Arial"/>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jpe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hyperlink" Target="https://ko.wikipedia.org/wiki/%EC%95%84%EB%A7%88%EC%A1%B4_(%EA%B8%B0%EC%97%85)"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aws.amazon.com/ko/personalize/" TargetMode="External"/><Relationship Id="rId5" Type="http://schemas.openxmlformats.org/officeDocument/2006/relationships/hyperlink" Target="https://www.pymnts.com/amazon/2019/amazon-share-ecommerce/" TargetMode="External"/><Relationship Id="rId4" Type="http://schemas.openxmlformats.org/officeDocument/2006/relationships/hyperlink" Target="https://insidebigdata.com/2019/11/30/how-amazon-used-big-data-to-rule-e-commer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cstate="print"/>
          <a:stretch>
            <a:fillRect/>
          </a:stretch>
        </p:blipFill>
        <p:spPr>
          <a:xfrm>
            <a:off x="-2052736" y="-2000758"/>
            <a:ext cx="11488523" cy="7180326"/>
          </a:xfrm>
          <a:prstGeom prst="rect">
            <a:avLst/>
          </a:prstGeom>
        </p:spPr>
      </p:pic>
      <p:sp>
        <p:nvSpPr>
          <p:cNvPr id="5" name="TextBox 4"/>
          <p:cNvSpPr txBox="1"/>
          <p:nvPr/>
        </p:nvSpPr>
        <p:spPr>
          <a:xfrm>
            <a:off x="2058749" y="1656694"/>
            <a:ext cx="5075306" cy="1415772"/>
          </a:xfrm>
          <a:prstGeom prst="rect">
            <a:avLst/>
          </a:prstGeom>
        </p:spPr>
        <p:txBody>
          <a:bodyPr vert="horz" wrap="square" lIns="91440" tIns="45720" rIns="91440" bIns="45720" anchor="t">
            <a:spAutoFit/>
          </a:bodyPr>
          <a:lstStyle/>
          <a:p>
            <a:pPr algn="ctr" fontAlgn="base" latinLnBrk="0"/>
            <a:r>
              <a:rPr lang="en-US" altLang="ko-KR" sz="3200" b="1" dirty="0">
                <a:solidFill>
                  <a:schemeClr val="bg1"/>
                </a:solidFill>
                <a:latin typeface="맑은 고딕" pitchFamily="50" charset="-127"/>
                <a:ea typeface="맑은 고딕" pitchFamily="50" charset="-127"/>
              </a:rPr>
              <a:t>Case study Presentation</a:t>
            </a:r>
          </a:p>
          <a:p>
            <a:pPr algn="ctr" fontAlgn="base" latinLnBrk="0"/>
            <a:endParaRPr lang="en-US" altLang="ko-KR" sz="2000" b="1" dirty="0">
              <a:solidFill>
                <a:schemeClr val="bg1"/>
              </a:solidFill>
              <a:latin typeface="맑은 고딕" pitchFamily="50" charset="-127"/>
              <a:ea typeface="맑은 고딕" pitchFamily="50" charset="-127"/>
            </a:endParaRPr>
          </a:p>
          <a:p>
            <a:pPr algn="ctr" fontAlgn="base" latinLnBrk="0"/>
            <a:r>
              <a:rPr lang="en-US" altLang="ko-KR" sz="1600" b="1" dirty="0">
                <a:solidFill>
                  <a:schemeClr val="bg1"/>
                </a:solidFill>
                <a:latin typeface="맑은 고딕" pitchFamily="50" charset="-127"/>
                <a:ea typeface="맑은 고딕" pitchFamily="50" charset="-127"/>
              </a:rPr>
              <a:t>The Growth of Amazon Using Big Data </a:t>
            </a:r>
          </a:p>
          <a:p>
            <a:pPr algn="ctr" fontAlgn="base" latinLnBrk="0"/>
            <a:r>
              <a:rPr lang="en-US" altLang="ko-KR" sz="1600" b="1" dirty="0">
                <a:solidFill>
                  <a:schemeClr val="bg1"/>
                </a:solidFill>
                <a:latin typeface="맑은 고딕" pitchFamily="50" charset="-127"/>
                <a:ea typeface="맑은 고딕" pitchFamily="50" charset="-127"/>
              </a:rPr>
              <a:t>&amp; Strategies to Overcome the Current Crisis</a:t>
            </a:r>
          </a:p>
        </p:txBody>
      </p:sp>
      <p:sp>
        <p:nvSpPr>
          <p:cNvPr id="6" name="직사각형 5"/>
          <p:cNvSpPr/>
          <p:nvPr/>
        </p:nvSpPr>
        <p:spPr>
          <a:xfrm>
            <a:off x="2076957" y="1311601"/>
            <a:ext cx="5075307" cy="2628301"/>
          </a:xfrm>
          <a:prstGeom prst="rect">
            <a:avLst/>
          </a:prstGeom>
          <a:noFill/>
          <a:ln w="38100" algn="ctr">
            <a:solidFill>
              <a:schemeClr val="accent1">
                <a:lumMod val="50000"/>
              </a:schemeClr>
            </a:solidFill>
          </a:ln>
        </p:spPr>
        <p:style>
          <a:lnRef idx="2">
            <a:schemeClr val="accent1">
              <a:shade val="2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algn="ctr">
              <a:defRPr lang="ko-KR" altLang="en-US"/>
            </a:pPr>
            <a:endParaRPr lang="en-US" altLang="ko-KR" dirty="0">
              <a:latin typeface="나눔고딕 ExtraBold"/>
              <a:ea typeface="나눔고딕 ExtraBold"/>
            </a:endParaRPr>
          </a:p>
        </p:txBody>
      </p:sp>
      <p:sp>
        <p:nvSpPr>
          <p:cNvPr id="8" name="TextBox 7"/>
          <p:cNvSpPr txBox="1"/>
          <p:nvPr/>
        </p:nvSpPr>
        <p:spPr>
          <a:xfrm>
            <a:off x="2960847" y="3580733"/>
            <a:ext cx="4203441" cy="323165"/>
          </a:xfrm>
          <a:prstGeom prst="rect">
            <a:avLst/>
          </a:prstGeom>
        </p:spPr>
        <p:txBody>
          <a:bodyPr vert="horz" wrap="square" lIns="91440" tIns="45720" rIns="91440" bIns="45720" anchor="t">
            <a:spAutoFit/>
          </a:bodyPr>
          <a:lstStyle/>
          <a:p>
            <a:pPr algn="r" fontAlgn="base" latinLnBrk="0"/>
            <a:r>
              <a:rPr lang="ko-KR" altLang="en-US" sz="1500" b="1" dirty="0">
                <a:solidFill>
                  <a:schemeClr val="bg1"/>
                </a:solidFill>
                <a:latin typeface="맑은 고딕" pitchFamily="50" charset="-127"/>
                <a:ea typeface="맑은 고딕" pitchFamily="50" charset="-127"/>
              </a:rPr>
              <a:t> </a:t>
            </a:r>
            <a:r>
              <a:rPr lang="en-US" altLang="ko-KR" sz="1500" b="1" dirty="0">
                <a:solidFill>
                  <a:schemeClr val="bg1"/>
                </a:solidFill>
                <a:latin typeface="맑은 고딕" pitchFamily="50" charset="-127"/>
                <a:ea typeface="맑은 고딕" pitchFamily="50" charset="-127"/>
              </a:rPr>
              <a:t>Lee Sung HO(</a:t>
            </a:r>
            <a:r>
              <a:rPr lang="ko-KR" altLang="en-US" sz="1500" b="1" dirty="0">
                <a:solidFill>
                  <a:schemeClr val="bg1"/>
                </a:solidFill>
                <a:latin typeface="맑은 고딕" pitchFamily="50" charset="-127"/>
                <a:ea typeface="맑은 고딕" pitchFamily="50" charset="-127"/>
              </a:rPr>
              <a:t>이성호</a:t>
            </a:r>
            <a:r>
              <a:rPr lang="en-US" altLang="ko-KR" sz="1500" b="1" dirty="0">
                <a:solidFill>
                  <a:schemeClr val="bg1"/>
                </a:solidFill>
                <a:latin typeface="맑은 고딕" pitchFamily="50" charset="-127"/>
                <a:ea typeface="맑은 고딕" pitchFamily="50" charset="-127"/>
              </a:rPr>
              <a:t>) 16102284</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path" presetSubtype="0" repeatCount="0" accel="50000" decel="50000" fill="hold" grpId="0" nodeType="withEffect">
                                  <p:stCondLst>
                                    <p:cond delay="0"/>
                                  </p:stCondLst>
                                  <p:iterate>
                                    <p:tmAbs val="indefinite"/>
                                  </p:iterate>
                                  <p:childTnLst>
                                    <p:animMotion origin="layout" path="M 0.00018 0.00061 L 0.25018 0.33364 " pathEditMode="relative" rAng="0" ptsTypes="AA">
                                      <p:cBhvr>
                                        <p:cTn id="6" dur="5000" fill="hold"/>
                                        <p:tgtEl>
                                          <p:spTgt spid="4"/>
                                        </p:tgtEl>
                                        <p:attrNameLst>
                                          <p:attrName>ppt_x</p:attrName>
                                          <p:attrName>ppt_y</p:attrName>
                                        </p:attrNameLst>
                                      </p:cBhvr>
                                      <p:rCtr x="12500" y="166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cstate="print"/>
          <a:stretch>
            <a:fillRect/>
          </a:stretch>
        </p:blipFill>
        <p:spPr>
          <a:xfrm>
            <a:off x="-2268760" y="-1892746"/>
            <a:ext cx="11488523" cy="7180326"/>
          </a:xfrm>
          <a:prstGeom prst="rect">
            <a:avLst/>
          </a:prstGeom>
        </p:spPr>
      </p:pic>
      <p:sp>
        <p:nvSpPr>
          <p:cNvPr id="5" name="TextBox 4"/>
          <p:cNvSpPr txBox="1"/>
          <p:nvPr/>
        </p:nvSpPr>
        <p:spPr>
          <a:xfrm>
            <a:off x="3563874" y="2151317"/>
            <a:ext cx="2016252" cy="492443"/>
          </a:xfrm>
          <a:prstGeom prst="rect">
            <a:avLst/>
          </a:prstGeom>
        </p:spPr>
        <p:txBody>
          <a:bodyPr vert="horz" wrap="square" lIns="91440" tIns="45720" rIns="91440" bIns="45720" anchor="t">
            <a:spAutoFit/>
          </a:bodyPr>
          <a:lstStyle/>
          <a:p>
            <a:pPr algn="ctr">
              <a:defRPr lang="ko-KR" altLang="en-US"/>
            </a:pPr>
            <a:r>
              <a:rPr lang="en-US" altLang="ko-KR" sz="2600" b="1" dirty="0">
                <a:solidFill>
                  <a:schemeClr val="bg1"/>
                </a:solidFill>
                <a:latin typeface="맑은 고딕" pitchFamily="50" charset="-127"/>
                <a:ea typeface="맑은 고딕" pitchFamily="50" charset="-127"/>
              </a:rPr>
              <a:t>Thank you</a:t>
            </a:r>
          </a:p>
        </p:txBody>
      </p:sp>
      <p:sp>
        <p:nvSpPr>
          <p:cNvPr id="6" name="직사각형 5"/>
          <p:cNvSpPr/>
          <p:nvPr/>
        </p:nvSpPr>
        <p:spPr>
          <a:xfrm>
            <a:off x="3563874" y="1419605"/>
            <a:ext cx="2016252" cy="1944242"/>
          </a:xfrm>
          <a:prstGeom prst="rect">
            <a:avLst/>
          </a:prstGeom>
          <a:noFill/>
          <a:ln w="38100" algn="ctr">
            <a:solidFill>
              <a:schemeClr val="bg1"/>
            </a:solidFill>
          </a:ln>
        </p:spPr>
        <p:style>
          <a:lnRef idx="2">
            <a:schemeClr val="accent1">
              <a:shade val="2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algn="ctr">
              <a:defRPr lang="ko-KR" altLang="en-US"/>
            </a:pPr>
            <a:endParaRPr lang="en-US" altLang="ko-KR" dirty="0">
              <a:latin typeface="나눔고딕 ExtraBold"/>
              <a:ea typeface="나눔고딕 ExtraBold"/>
            </a:endParaRPr>
          </a:p>
        </p:txBody>
      </p:sp>
    </p:spTree>
    <p:extLst>
      <p:ext uri="{BB962C8B-B14F-4D97-AF65-F5344CB8AC3E}">
        <p14:creationId xmlns:p14="http://schemas.microsoft.com/office/powerpoint/2010/main" val="6589356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path" presetSubtype="0" repeatCount="0" accel="50000" decel="50000" fill="hold" grpId="0" nodeType="withEffect">
                                  <p:stCondLst>
                                    <p:cond delay="0"/>
                                  </p:stCondLst>
                                  <p:iterate>
                                    <p:tmAbs val="indefinite"/>
                                  </p:iterate>
                                  <p:childTnLst>
                                    <p:animMotion origin="layout" path="M 0 0  L 0.25 0.3331  E" pathEditMode="relative" ptsTypes="">
                                      <p:cBhvr>
                                        <p:cTn id="6" dur="5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3" cstate="print"/>
          <a:stretch>
            <a:fillRect/>
          </a:stretch>
        </p:blipFill>
        <p:spPr>
          <a:xfrm>
            <a:off x="-2344523" y="-2036826"/>
            <a:ext cx="11488523" cy="7180326"/>
          </a:xfrm>
          <a:prstGeom prst="rect">
            <a:avLst/>
          </a:prstGeom>
        </p:spPr>
      </p:pic>
      <p:sp>
        <p:nvSpPr>
          <p:cNvPr id="20" name="평행 사변형 19"/>
          <p:cNvSpPr/>
          <p:nvPr/>
        </p:nvSpPr>
        <p:spPr>
          <a:xfrm>
            <a:off x="3792117" y="11038"/>
            <a:ext cx="7704964" cy="5143500"/>
          </a:xfrm>
          <a:prstGeom prst="parallelogram">
            <a:avLst>
              <a:gd name="adj" fmla="val 25000"/>
            </a:avLst>
          </a:prstGeom>
          <a:solidFill>
            <a:schemeClr val="bg1">
              <a:alpha val="50000"/>
            </a:schemeClr>
          </a:solidFill>
          <a:ln algn="ctr">
            <a:noFill/>
          </a:ln>
        </p:spPr>
        <p:style>
          <a:lnRef idx="2">
            <a:schemeClr val="accent1">
              <a:shade val="2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algn="ctr">
              <a:defRPr lang="ko-KR" altLang="en-US"/>
            </a:pPr>
            <a:endParaRPr lang="ko-KR" altLang="en-US" b="1" dirty="0"/>
          </a:p>
        </p:txBody>
      </p:sp>
      <p:sp>
        <p:nvSpPr>
          <p:cNvPr id="10" name="TextBox 9"/>
          <p:cNvSpPr txBox="1"/>
          <p:nvPr/>
        </p:nvSpPr>
        <p:spPr>
          <a:xfrm>
            <a:off x="5707975" y="1296826"/>
            <a:ext cx="2356413" cy="600164"/>
          </a:xfrm>
          <a:prstGeom prst="rect">
            <a:avLst/>
          </a:prstGeom>
        </p:spPr>
        <p:txBody>
          <a:bodyPr vert="horz" wrap="square" lIns="91440" tIns="45720" rIns="91440" bIns="45720" anchor="t">
            <a:spAutoFit/>
          </a:bodyPr>
          <a:lstStyle/>
          <a:p>
            <a:pPr algn="ctr">
              <a:defRPr lang="ko-KR" altLang="en-US"/>
            </a:pPr>
            <a:r>
              <a:rPr lang="ko-KR" altLang="en-US" sz="3300" b="1" dirty="0">
                <a:solidFill>
                  <a:schemeClr val="bg1"/>
                </a:solidFill>
                <a:latin typeface="맑은 고딕" pitchFamily="50" charset="-127"/>
                <a:ea typeface="맑은 고딕" pitchFamily="50" charset="-127"/>
              </a:rPr>
              <a:t>-</a:t>
            </a:r>
            <a:r>
              <a:rPr lang="en-US" altLang="ko-KR" sz="3300" b="1" dirty="0">
                <a:solidFill>
                  <a:schemeClr val="bg1"/>
                </a:solidFill>
                <a:latin typeface="맑은 고딕" pitchFamily="50" charset="-127"/>
                <a:ea typeface="맑은 고딕" pitchFamily="50" charset="-127"/>
              </a:rPr>
              <a:t> Contents</a:t>
            </a:r>
            <a:endParaRPr lang="ko-KR" altLang="en-US" sz="3300" b="1" dirty="0">
              <a:solidFill>
                <a:schemeClr val="bg1"/>
              </a:solidFill>
              <a:latin typeface="맑은 고딕" pitchFamily="50" charset="-127"/>
              <a:ea typeface="맑은 고딕" pitchFamily="50" charset="-127"/>
            </a:endParaRPr>
          </a:p>
        </p:txBody>
      </p:sp>
      <p:sp>
        <p:nvSpPr>
          <p:cNvPr id="22" name="TextBox 21"/>
          <p:cNvSpPr txBox="1"/>
          <p:nvPr/>
        </p:nvSpPr>
        <p:spPr>
          <a:xfrm>
            <a:off x="4588137" y="2142324"/>
            <a:ext cx="4289316" cy="369332"/>
          </a:xfrm>
          <a:prstGeom prst="rect">
            <a:avLst/>
          </a:prstGeom>
        </p:spPr>
        <p:txBody>
          <a:bodyPr wrap="none">
            <a:spAutoFit/>
          </a:bodyPr>
          <a:lstStyle/>
          <a:p>
            <a:pPr algn="ctr">
              <a:defRPr lang="ko-KR" altLang="en-US"/>
            </a:pPr>
            <a:r>
              <a:rPr lang="ko-KR" altLang="en-US" b="1" i="0" u="none" kern="1200" spc="-100" baseline="0" dirty="0">
                <a:solidFill>
                  <a:schemeClr val="bg1"/>
                </a:solidFill>
                <a:latin typeface="돋움체" pitchFamily="49" charset="-127"/>
                <a:ea typeface="돋움체" pitchFamily="49" charset="-127"/>
              </a:rPr>
              <a:t></a:t>
            </a:r>
            <a:r>
              <a:rPr lang="ko-KR" altLang="en-US" b="1" i="0" u="none" kern="1200" spc="-100" baseline="0" dirty="0">
                <a:solidFill>
                  <a:srgbClr val="077DAD"/>
                </a:solidFill>
                <a:latin typeface="돋움체" pitchFamily="49" charset="-127"/>
                <a:ea typeface="돋움체" pitchFamily="49" charset="-127"/>
              </a:rPr>
              <a:t> </a:t>
            </a:r>
            <a:r>
              <a:rPr lang="ko-KR" altLang="en-US" b="1" i="0" u="none" kern="1200" spc="-100" baseline="0" dirty="0">
                <a:solidFill>
                  <a:srgbClr val="077DAD"/>
                </a:solidFill>
                <a:latin typeface="맑은 고딕" pitchFamily="50" charset="-127"/>
                <a:ea typeface="맑은 고딕" pitchFamily="50" charset="-127"/>
              </a:rPr>
              <a:t>-  </a:t>
            </a:r>
            <a:r>
              <a:rPr lang="en-US" altLang="ko-KR" b="1" dirty="0">
                <a:latin typeface="맑은 고딕" pitchFamily="50" charset="-127"/>
                <a:ea typeface="맑은 고딕" pitchFamily="50" charset="-127"/>
              </a:rPr>
              <a:t>Ⅰ. The purpose of data analysis</a:t>
            </a:r>
            <a:endParaRPr lang="ko-KR" altLang="en-US" b="1" i="0" u="none" kern="1200" spc="-100" baseline="0" dirty="0">
              <a:solidFill>
                <a:srgbClr val="077DAD"/>
              </a:solidFill>
              <a:latin typeface="맑은 고딕" pitchFamily="50" charset="-127"/>
              <a:ea typeface="맑은 고딕" pitchFamily="50" charset="-127"/>
            </a:endParaRPr>
          </a:p>
        </p:txBody>
      </p:sp>
      <p:sp>
        <p:nvSpPr>
          <p:cNvPr id="23" name="TextBox 22"/>
          <p:cNvSpPr txBox="1"/>
          <p:nvPr/>
        </p:nvSpPr>
        <p:spPr>
          <a:xfrm>
            <a:off x="4968044" y="2871842"/>
            <a:ext cx="4259628" cy="369332"/>
          </a:xfrm>
          <a:prstGeom prst="rect">
            <a:avLst/>
          </a:prstGeom>
        </p:spPr>
        <p:txBody>
          <a:bodyPr wrap="none">
            <a:spAutoFit/>
          </a:bodyPr>
          <a:lstStyle/>
          <a:p>
            <a:pPr>
              <a:defRPr lang="ko-KR" altLang="en-US"/>
            </a:pPr>
            <a:r>
              <a:rPr lang="ko-KR" altLang="en-US" b="1" i="0" u="none" kern="1200" spc="-100" baseline="0" dirty="0">
                <a:solidFill>
                  <a:schemeClr val="bg1"/>
                </a:solidFill>
                <a:latin typeface="맑은 고딕" pitchFamily="50" charset="-127"/>
                <a:ea typeface="맑은 고딕" pitchFamily="50" charset="-127"/>
              </a:rPr>
              <a:t></a:t>
            </a:r>
            <a:r>
              <a:rPr lang="ko-KR" altLang="en-US" b="1" i="0" u="none" kern="1200" spc="-100" baseline="0" dirty="0">
                <a:solidFill>
                  <a:srgbClr val="077DAD"/>
                </a:solidFill>
                <a:latin typeface="맑은 고딕" pitchFamily="50" charset="-127"/>
                <a:ea typeface="맑은 고딕" pitchFamily="50" charset="-127"/>
              </a:rPr>
              <a:t> -</a:t>
            </a:r>
            <a:r>
              <a:rPr lang="ko-KR" altLang="en-US" b="1" i="0" u="none" kern="1200" spc="-100" dirty="0">
                <a:solidFill>
                  <a:srgbClr val="077DAD"/>
                </a:solidFill>
                <a:latin typeface="맑은 고딕" pitchFamily="50" charset="-127"/>
                <a:ea typeface="맑은 고딕" pitchFamily="50" charset="-127"/>
              </a:rPr>
              <a:t> </a:t>
            </a:r>
            <a:r>
              <a:rPr lang="en-US" altLang="ko-KR" b="1" dirty="0">
                <a:latin typeface="맑은 고딕" pitchFamily="50" charset="-127"/>
                <a:ea typeface="맑은 고딕" pitchFamily="50" charset="-127"/>
              </a:rPr>
              <a:t>Ⅱ. Method to solve the problem</a:t>
            </a:r>
            <a:endParaRPr lang="ko-KR" altLang="en-US" b="1" i="0" u="none" kern="1200" spc="-100" baseline="0" dirty="0">
              <a:solidFill>
                <a:srgbClr val="077DAD"/>
              </a:solidFill>
              <a:latin typeface="맑은 고딕" pitchFamily="50" charset="-127"/>
              <a:ea typeface="맑은 고딕" pitchFamily="50" charset="-127"/>
            </a:endParaRPr>
          </a:p>
        </p:txBody>
      </p:sp>
      <p:sp>
        <p:nvSpPr>
          <p:cNvPr id="24" name="TextBox 23"/>
          <p:cNvSpPr txBox="1"/>
          <p:nvPr/>
        </p:nvSpPr>
        <p:spPr>
          <a:xfrm>
            <a:off x="5403066" y="3584227"/>
            <a:ext cx="1736501" cy="369332"/>
          </a:xfrm>
          <a:prstGeom prst="rect">
            <a:avLst/>
          </a:prstGeom>
        </p:spPr>
        <p:txBody>
          <a:bodyPr wrap="none">
            <a:spAutoFit/>
          </a:bodyPr>
          <a:lstStyle/>
          <a:p>
            <a:pPr>
              <a:defRPr lang="ko-KR" altLang="en-US"/>
            </a:pPr>
            <a:r>
              <a:rPr lang="ko-KR" altLang="en-US" b="0" i="0" u="none" kern="1200" spc="-100" baseline="0" dirty="0">
                <a:solidFill>
                  <a:schemeClr val="bg1"/>
                </a:solidFill>
                <a:latin typeface="맑은 고딕" pitchFamily="50" charset="-127"/>
                <a:ea typeface="맑은 고딕" pitchFamily="50" charset="-127"/>
              </a:rPr>
              <a:t></a:t>
            </a:r>
            <a:r>
              <a:rPr lang="ko-KR" altLang="en-US" b="0" i="0" u="none" kern="1200" spc="-100" baseline="0" dirty="0">
                <a:solidFill>
                  <a:srgbClr val="077DAD"/>
                </a:solidFill>
                <a:latin typeface="맑은 고딕" pitchFamily="50" charset="-127"/>
                <a:ea typeface="맑은 고딕" pitchFamily="50" charset="-127"/>
              </a:rPr>
              <a:t> -  </a:t>
            </a:r>
            <a:r>
              <a:rPr lang="en-US" altLang="ko-KR" b="1" dirty="0">
                <a:latin typeface="맑은 고딕" pitchFamily="50" charset="-127"/>
                <a:ea typeface="맑은 고딕" pitchFamily="50" charset="-127"/>
              </a:rPr>
              <a:t>Ⅲ. Result</a:t>
            </a:r>
          </a:p>
        </p:txBody>
      </p:sp>
      <p:sp>
        <p:nvSpPr>
          <p:cNvPr id="11" name="TextBox 10"/>
          <p:cNvSpPr txBox="1"/>
          <p:nvPr/>
        </p:nvSpPr>
        <p:spPr>
          <a:xfrm>
            <a:off x="5806911" y="4259894"/>
            <a:ext cx="2158540" cy="369332"/>
          </a:xfrm>
          <a:prstGeom prst="rect">
            <a:avLst/>
          </a:prstGeom>
        </p:spPr>
        <p:txBody>
          <a:bodyPr wrap="none">
            <a:spAutoFit/>
          </a:bodyPr>
          <a:lstStyle/>
          <a:p>
            <a:pPr>
              <a:defRPr lang="ko-KR" altLang="en-US"/>
            </a:pPr>
            <a:r>
              <a:rPr lang="ko-KR" altLang="en-US" b="0" i="0" u="none" kern="1200" spc="-100" baseline="0" dirty="0">
                <a:solidFill>
                  <a:schemeClr val="bg1"/>
                </a:solidFill>
                <a:latin typeface="맑은 고딕" pitchFamily="50" charset="-127"/>
                <a:ea typeface="맑은 고딕" pitchFamily="50" charset="-127"/>
              </a:rPr>
              <a:t></a:t>
            </a:r>
            <a:r>
              <a:rPr lang="ko-KR" altLang="en-US" b="1" dirty="0">
                <a:latin typeface="맑은 고딕" pitchFamily="50" charset="-127"/>
                <a:ea typeface="맑은 고딕" pitchFamily="50" charset="-127"/>
              </a:rPr>
              <a:t> </a:t>
            </a:r>
            <a:r>
              <a:rPr lang="ko-KR" altLang="en-US" spc="-100" dirty="0">
                <a:solidFill>
                  <a:srgbClr val="077DAD"/>
                </a:solidFill>
                <a:latin typeface="맑은 고딕" pitchFamily="50" charset="-127"/>
                <a:ea typeface="맑은 고딕" pitchFamily="50" charset="-127"/>
              </a:rPr>
              <a:t>-  </a:t>
            </a:r>
            <a:r>
              <a:rPr lang="en-US" altLang="ko-KR" b="1" dirty="0">
                <a:latin typeface="맑은 고딕" pitchFamily="50" charset="-127"/>
                <a:ea typeface="맑은 고딕" pitchFamily="50" charset="-127"/>
              </a:rPr>
              <a:t>Ⅳ. Reference</a:t>
            </a:r>
            <a:endParaRPr lang="ko-KR" altLang="en-US" b="0" i="0" u="none" kern="1200" spc="-100" baseline="0" dirty="0">
              <a:solidFill>
                <a:srgbClr val="077DAD"/>
              </a:solidFill>
              <a:latin typeface="맑은 고딕" pitchFamily="50" charset="-127"/>
              <a:ea typeface="맑은 고딕" pitchFamily="50" charset="-127"/>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그룹 43"/>
          <p:cNvGrpSpPr/>
          <p:nvPr/>
        </p:nvGrpSpPr>
        <p:grpSpPr>
          <a:xfrm>
            <a:off x="575556" y="139859"/>
            <a:ext cx="7717120" cy="461665"/>
            <a:chOff x="751640" y="216803"/>
            <a:chExt cx="7717120" cy="461665"/>
          </a:xfrm>
        </p:grpSpPr>
        <p:cxnSp>
          <p:nvCxnSpPr>
            <p:cNvPr id="14" name="직선 연결선 13"/>
            <p:cNvCxnSpPr/>
            <p:nvPr/>
          </p:nvCxnSpPr>
          <p:spPr>
            <a:xfrm>
              <a:off x="811384" y="678468"/>
              <a:ext cx="7657376" cy="0"/>
            </a:xfrm>
            <a:prstGeom prst="line">
              <a:avLst/>
            </a:prstGeom>
            <a:ln/>
          </p:spPr>
          <p:style>
            <a:lnRef idx="1">
              <a:schemeClr val="accent1"/>
            </a:lnRef>
            <a:fillRef idx="0">
              <a:schemeClr val="accent1"/>
            </a:fillRef>
            <a:effectRef idx="0">
              <a:schemeClr val="accent1"/>
            </a:effectRef>
            <a:fontRef idx="minor">
              <a:schemeClr val="tx1"/>
            </a:fontRef>
          </p:style>
        </p:cxnSp>
        <p:grpSp>
          <p:nvGrpSpPr>
            <p:cNvPr id="31" name="그룹 30"/>
            <p:cNvGrpSpPr/>
            <p:nvPr/>
          </p:nvGrpSpPr>
          <p:grpSpPr>
            <a:xfrm>
              <a:off x="751640" y="216803"/>
              <a:ext cx="4571676" cy="461665"/>
              <a:chOff x="3343928" y="157803"/>
              <a:chExt cx="4571676" cy="461665"/>
            </a:xfrm>
          </p:grpSpPr>
          <p:sp>
            <p:nvSpPr>
              <p:cNvPr id="19" name="TextBox 18"/>
              <p:cNvSpPr txBox="1"/>
              <p:nvPr/>
            </p:nvSpPr>
            <p:spPr>
              <a:xfrm>
                <a:off x="3473682" y="157803"/>
                <a:ext cx="4441922" cy="461665"/>
              </a:xfrm>
              <a:prstGeom prst="rect">
                <a:avLst/>
              </a:prstGeom>
              <a:noFill/>
            </p:spPr>
            <p:txBody>
              <a:bodyPr wrap="none" rtlCol="0">
                <a:spAutoFit/>
              </a:bodyPr>
              <a:lstStyle/>
              <a:p>
                <a:r>
                  <a:rPr lang="en-US" altLang="ko-KR" sz="2400" b="1" dirty="0">
                    <a:latin typeface="맑은 고딕" pitchFamily="50" charset="-127"/>
                    <a:ea typeface="맑은 고딕" pitchFamily="50" charset="-127"/>
                  </a:rPr>
                  <a:t>The purpose of data analysis</a:t>
                </a:r>
                <a:endParaRPr lang="ko-KR" altLang="en-US" sz="2400" b="1" dirty="0">
                  <a:latin typeface="맑은 고딕" pitchFamily="50" charset="-127"/>
                  <a:ea typeface="맑은 고딕" pitchFamily="50" charset="-127"/>
                </a:endParaRPr>
              </a:p>
            </p:txBody>
          </p:sp>
          <p:sp>
            <p:nvSpPr>
              <p:cNvPr id="20" name="직사각형 19"/>
              <p:cNvSpPr/>
              <p:nvPr/>
            </p:nvSpPr>
            <p:spPr>
              <a:xfrm>
                <a:off x="3343928" y="173192"/>
                <a:ext cx="68072" cy="369332"/>
              </a:xfrm>
              <a:prstGeom prst="rect">
                <a:avLst/>
              </a:prstGeom>
              <a:solidFill>
                <a:srgbClr val="4790B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42" name="한쪽 모서리가 둥근 사각형 41"/>
          <p:cNvSpPr/>
          <p:nvPr/>
        </p:nvSpPr>
        <p:spPr>
          <a:xfrm>
            <a:off x="-396621" y="4893530"/>
            <a:ext cx="12169522" cy="594544"/>
          </a:xfrm>
          <a:prstGeom prst="round1Rect">
            <a:avLst>
              <a:gd name="adj" fmla="val 16667"/>
            </a:avLst>
          </a:prstGeom>
          <a:solidFill>
            <a:srgbClr val="036298"/>
          </a:solidFill>
          <a:ln algn="ctr">
            <a:noFill/>
          </a:ln>
        </p:spPr>
        <p:style>
          <a:lnRef idx="2">
            <a:schemeClr val="accent1">
              <a:shade val="2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algn="ctr">
              <a:defRPr lang="ko-KR" altLang="en-US"/>
            </a:pPr>
            <a:endParaRPr lang="ko-KR" altLang="en-US"/>
          </a:p>
        </p:txBody>
      </p:sp>
      <p:pic>
        <p:nvPicPr>
          <p:cNvPr id="1026" name="Picture 2" descr="To. 아마존에서 대박성공을 꿈꾸는 분들께 바치는 글. | 1boon">
            <a:extLst>
              <a:ext uri="{FF2B5EF4-FFF2-40B4-BE49-F238E27FC236}">
                <a16:creationId xmlns:a16="http://schemas.microsoft.com/office/drawing/2014/main" id="{5469AE32-513F-4A9F-A6E0-1B005BAF97B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44858" y="3860"/>
            <a:ext cx="599650" cy="3373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AAC2768-6F6B-4FB7-B2BE-DEE7A909C11F}"/>
              </a:ext>
            </a:extLst>
          </p:cNvPr>
          <p:cNvSpPr txBox="1"/>
          <p:nvPr/>
        </p:nvSpPr>
        <p:spPr>
          <a:xfrm>
            <a:off x="651302" y="801609"/>
            <a:ext cx="8493206" cy="1323439"/>
          </a:xfrm>
          <a:prstGeom prst="rect">
            <a:avLst/>
          </a:prstGeom>
          <a:noFill/>
        </p:spPr>
        <p:txBody>
          <a:bodyPr wrap="square" rtlCol="0">
            <a:spAutoFit/>
          </a:bodyPr>
          <a:lstStyle/>
          <a:p>
            <a:r>
              <a:rPr lang="en-US" altLang="ko-KR" dirty="0"/>
              <a:t>What is Amazon?</a:t>
            </a:r>
          </a:p>
          <a:p>
            <a:endParaRPr lang="en-US" altLang="ko-KR" dirty="0"/>
          </a:p>
          <a:p>
            <a:r>
              <a:rPr lang="en-US" altLang="ko-KR" sz="1100" dirty="0"/>
              <a:t>Amazon is known for its disruption of well-established industries through technological innovation and mass scale. It is the world's largest online marketplace, AI assistant provider, and cloud computing platform as measured by revenue and market capitalization. Amazon is the largest Internet company by revenue in the world. It is the second largest private employer in the United States and one of the world's most valuable companies.</a:t>
            </a:r>
            <a:endParaRPr lang="ko-KR" altLang="en-US" sz="1100" dirty="0"/>
          </a:p>
        </p:txBody>
      </p:sp>
      <p:pic>
        <p:nvPicPr>
          <p:cNvPr id="1034" name="Picture 10" descr="차트로 읽는 트렌드] 미국 이커머스 점유율 및 2019년 전망 | 꿈꾸는섬">
            <a:extLst>
              <a:ext uri="{FF2B5EF4-FFF2-40B4-BE49-F238E27FC236}">
                <a16:creationId xmlns:a16="http://schemas.microsoft.com/office/drawing/2014/main" id="{3B5A9CD7-70E0-45BE-8A92-BB332F922AD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58685"/>
          <a:stretch/>
        </p:blipFill>
        <p:spPr bwMode="auto">
          <a:xfrm>
            <a:off x="5184068" y="2325132"/>
            <a:ext cx="3924300" cy="21250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B957C65-1A58-470C-9394-4A8C225BBDD9}"/>
              </a:ext>
            </a:extLst>
          </p:cNvPr>
          <p:cNvSpPr txBox="1"/>
          <p:nvPr/>
        </p:nvSpPr>
        <p:spPr>
          <a:xfrm>
            <a:off x="666660" y="2356733"/>
            <a:ext cx="4481403" cy="2231380"/>
          </a:xfrm>
          <a:prstGeom prst="rect">
            <a:avLst/>
          </a:prstGeom>
          <a:noFill/>
        </p:spPr>
        <p:txBody>
          <a:bodyPr wrap="square" rtlCol="0">
            <a:spAutoFit/>
          </a:bodyPr>
          <a:lstStyle/>
          <a:p>
            <a:r>
              <a:rPr lang="en-US" altLang="ko-KR" dirty="0"/>
              <a:t>Be famous for using Bigdata</a:t>
            </a:r>
          </a:p>
          <a:p>
            <a:endParaRPr lang="en-US" altLang="ko-KR" dirty="0"/>
          </a:p>
          <a:p>
            <a:pPr marL="742950" lvl="1" indent="-285750">
              <a:buFont typeface="Arial" panose="020B0604020202020204" pitchFamily="34" charset="0"/>
              <a:buChar char="•"/>
            </a:pPr>
            <a:r>
              <a:rPr lang="en-US" altLang="ko-KR" sz="1500" dirty="0"/>
              <a:t>Use dynamic pricing policy</a:t>
            </a:r>
          </a:p>
          <a:p>
            <a:pPr marL="742950" lvl="1" indent="-285750">
              <a:buFont typeface="Arial" panose="020B0604020202020204" pitchFamily="34" charset="0"/>
              <a:buChar char="•"/>
            </a:pPr>
            <a:endParaRPr lang="en-US" altLang="ko-KR" sz="1500" dirty="0"/>
          </a:p>
          <a:p>
            <a:pPr marL="742950" lvl="1" indent="-285750">
              <a:buFont typeface="Arial" panose="020B0604020202020204" pitchFamily="34" charset="0"/>
              <a:buChar char="•"/>
            </a:pPr>
            <a:r>
              <a:rPr lang="en-US" altLang="ko-KR" sz="1500" dirty="0"/>
              <a:t> Prevent fraud</a:t>
            </a:r>
          </a:p>
          <a:p>
            <a:pPr marL="742950" lvl="1" indent="-285750">
              <a:buFont typeface="Arial" panose="020B0604020202020204" pitchFamily="34" charset="0"/>
              <a:buChar char="•"/>
            </a:pPr>
            <a:endParaRPr lang="en-US" altLang="ko-KR" sz="1500" dirty="0"/>
          </a:p>
          <a:p>
            <a:pPr marL="742950" lvl="1" indent="-285750">
              <a:buFont typeface="Arial" panose="020B0604020202020204" pitchFamily="34" charset="0"/>
              <a:buChar char="•"/>
            </a:pPr>
            <a:r>
              <a:rPr lang="en-US" altLang="ko-KR" sz="1500" dirty="0"/>
              <a:t>Company recommend user to buy more</a:t>
            </a:r>
          </a:p>
          <a:p>
            <a:pPr marL="742950" lvl="1" indent="-285750">
              <a:buFont typeface="Arial" panose="020B0604020202020204" pitchFamily="34" charset="0"/>
              <a:buChar char="•"/>
            </a:pPr>
            <a:endParaRPr lang="en-US" altLang="ko-KR" sz="1500" dirty="0"/>
          </a:p>
          <a:p>
            <a:pPr marL="742950" lvl="1" indent="-285750">
              <a:buFont typeface="Arial" panose="020B0604020202020204" pitchFamily="34" charset="0"/>
              <a:buChar char="•"/>
            </a:pPr>
            <a:endParaRPr lang="ko-KR" altLang="en-US" sz="1300" dirty="0"/>
          </a:p>
        </p:txBody>
      </p:sp>
    </p:spTree>
    <p:extLst>
      <p:ext uri="{BB962C8B-B14F-4D97-AF65-F5344CB8AC3E}">
        <p14:creationId xmlns:p14="http://schemas.microsoft.com/office/powerpoint/2010/main" val="334822082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그룹 43"/>
          <p:cNvGrpSpPr/>
          <p:nvPr/>
        </p:nvGrpSpPr>
        <p:grpSpPr>
          <a:xfrm>
            <a:off x="575556" y="139859"/>
            <a:ext cx="7717120" cy="461665"/>
            <a:chOff x="751640" y="216803"/>
            <a:chExt cx="7717120" cy="461665"/>
          </a:xfrm>
        </p:grpSpPr>
        <p:cxnSp>
          <p:nvCxnSpPr>
            <p:cNvPr id="14" name="직선 연결선 13"/>
            <p:cNvCxnSpPr/>
            <p:nvPr/>
          </p:nvCxnSpPr>
          <p:spPr>
            <a:xfrm>
              <a:off x="811384" y="678468"/>
              <a:ext cx="7657376" cy="0"/>
            </a:xfrm>
            <a:prstGeom prst="line">
              <a:avLst/>
            </a:prstGeom>
            <a:ln/>
          </p:spPr>
          <p:style>
            <a:lnRef idx="1">
              <a:schemeClr val="accent1"/>
            </a:lnRef>
            <a:fillRef idx="0">
              <a:schemeClr val="accent1"/>
            </a:fillRef>
            <a:effectRef idx="0">
              <a:schemeClr val="accent1"/>
            </a:effectRef>
            <a:fontRef idx="minor">
              <a:schemeClr val="tx1"/>
            </a:fontRef>
          </p:style>
        </p:cxnSp>
        <p:grpSp>
          <p:nvGrpSpPr>
            <p:cNvPr id="31" name="그룹 30"/>
            <p:cNvGrpSpPr/>
            <p:nvPr/>
          </p:nvGrpSpPr>
          <p:grpSpPr>
            <a:xfrm>
              <a:off x="751640" y="216803"/>
              <a:ext cx="4571676" cy="461665"/>
              <a:chOff x="3343928" y="157803"/>
              <a:chExt cx="4571676" cy="461665"/>
            </a:xfrm>
          </p:grpSpPr>
          <p:sp>
            <p:nvSpPr>
              <p:cNvPr id="19" name="TextBox 18"/>
              <p:cNvSpPr txBox="1"/>
              <p:nvPr/>
            </p:nvSpPr>
            <p:spPr>
              <a:xfrm>
                <a:off x="3473682" y="157803"/>
                <a:ext cx="4441922" cy="461665"/>
              </a:xfrm>
              <a:prstGeom prst="rect">
                <a:avLst/>
              </a:prstGeom>
              <a:noFill/>
            </p:spPr>
            <p:txBody>
              <a:bodyPr wrap="none" rtlCol="0">
                <a:spAutoFit/>
              </a:bodyPr>
              <a:lstStyle/>
              <a:p>
                <a:r>
                  <a:rPr lang="en-US" altLang="ko-KR" sz="2400" b="1" dirty="0">
                    <a:latin typeface="맑은 고딕" pitchFamily="50" charset="-127"/>
                    <a:ea typeface="맑은 고딕" pitchFamily="50" charset="-127"/>
                  </a:rPr>
                  <a:t>The purpose of data analysis</a:t>
                </a:r>
                <a:endParaRPr lang="ko-KR" altLang="en-US" sz="2400" b="1" dirty="0">
                  <a:latin typeface="맑은 고딕" pitchFamily="50" charset="-127"/>
                  <a:ea typeface="맑은 고딕" pitchFamily="50" charset="-127"/>
                </a:endParaRPr>
              </a:p>
            </p:txBody>
          </p:sp>
          <p:sp>
            <p:nvSpPr>
              <p:cNvPr id="20" name="직사각형 19"/>
              <p:cNvSpPr/>
              <p:nvPr/>
            </p:nvSpPr>
            <p:spPr>
              <a:xfrm>
                <a:off x="3343928" y="173192"/>
                <a:ext cx="68072" cy="369332"/>
              </a:xfrm>
              <a:prstGeom prst="rect">
                <a:avLst/>
              </a:prstGeom>
              <a:solidFill>
                <a:srgbClr val="4790B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42" name="한쪽 모서리가 둥근 사각형 41"/>
          <p:cNvSpPr/>
          <p:nvPr/>
        </p:nvSpPr>
        <p:spPr>
          <a:xfrm>
            <a:off x="-396621" y="4893530"/>
            <a:ext cx="12169522" cy="594544"/>
          </a:xfrm>
          <a:prstGeom prst="round1Rect">
            <a:avLst>
              <a:gd name="adj" fmla="val 16667"/>
            </a:avLst>
          </a:prstGeom>
          <a:solidFill>
            <a:srgbClr val="036298"/>
          </a:solidFill>
          <a:ln algn="ctr">
            <a:noFill/>
          </a:ln>
        </p:spPr>
        <p:style>
          <a:lnRef idx="2">
            <a:schemeClr val="accent1">
              <a:shade val="2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algn="ctr">
              <a:defRPr lang="ko-KR" altLang="en-US"/>
            </a:pPr>
            <a:endParaRPr lang="ko-KR" altLang="en-US"/>
          </a:p>
        </p:txBody>
      </p:sp>
      <p:pic>
        <p:nvPicPr>
          <p:cNvPr id="1026" name="Picture 2" descr="To. 아마존에서 대박성공을 꿈꾸는 분들께 바치는 글. | 1boon">
            <a:extLst>
              <a:ext uri="{FF2B5EF4-FFF2-40B4-BE49-F238E27FC236}">
                <a16:creationId xmlns:a16="http://schemas.microsoft.com/office/drawing/2014/main" id="{5469AE32-513F-4A9F-A6E0-1B005BAF97B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44858" y="3860"/>
            <a:ext cx="599650" cy="33730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트럼프 유죄추정의원칙 생각 - 엽기유머">
            <a:extLst>
              <a:ext uri="{FF2B5EF4-FFF2-40B4-BE49-F238E27FC236}">
                <a16:creationId xmlns:a16="http://schemas.microsoft.com/office/drawing/2014/main" id="{E0A69EFD-4C49-4ADB-B0C6-97B5206707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909" r="13543"/>
          <a:stretch/>
        </p:blipFill>
        <p:spPr bwMode="auto">
          <a:xfrm>
            <a:off x="5207682" y="1042776"/>
            <a:ext cx="2100624" cy="160098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트럼프, 아마존 향한 트윗 악담에 시가총액 57억달러 날아가 - 경제 ...">
            <a:extLst>
              <a:ext uri="{FF2B5EF4-FFF2-40B4-BE49-F238E27FC236}">
                <a16:creationId xmlns:a16="http://schemas.microsoft.com/office/drawing/2014/main" id="{28787D0D-D369-427D-9E19-AFEFD2B336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8306" y="1064521"/>
            <a:ext cx="1692186" cy="1579237"/>
          </a:xfrm>
          <a:prstGeom prst="rect">
            <a:avLst/>
          </a:prstGeom>
          <a:noFill/>
          <a:extLst>
            <a:ext uri="{909E8E84-426E-40DD-AFC4-6F175D3DCCD1}">
              <a14:hiddenFill xmlns:a14="http://schemas.microsoft.com/office/drawing/2010/main">
                <a:solidFill>
                  <a:srgbClr val="FFFFFF"/>
                </a:solidFill>
              </a14:hiddenFill>
            </a:ext>
          </a:extLst>
        </p:spPr>
      </p:pic>
      <p:sp>
        <p:nvSpPr>
          <p:cNvPr id="2" name="화살표: 오른쪽 1">
            <a:extLst>
              <a:ext uri="{FF2B5EF4-FFF2-40B4-BE49-F238E27FC236}">
                <a16:creationId xmlns:a16="http://schemas.microsoft.com/office/drawing/2014/main" id="{B587C754-834A-4DE7-B919-D20835EDFDE9}"/>
              </a:ext>
            </a:extLst>
          </p:cNvPr>
          <p:cNvSpPr/>
          <p:nvPr/>
        </p:nvSpPr>
        <p:spPr>
          <a:xfrm rot="10800000">
            <a:off x="4499154" y="2481221"/>
            <a:ext cx="631873" cy="360040"/>
          </a:xfrm>
          <a:prstGeom prst="rightArrow">
            <a:avLst>
              <a:gd name="adj1" fmla="val 50000"/>
              <a:gd name="adj2" fmla="val 4511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a:extLst>
              <a:ext uri="{FF2B5EF4-FFF2-40B4-BE49-F238E27FC236}">
                <a16:creationId xmlns:a16="http://schemas.microsoft.com/office/drawing/2014/main" id="{E4E37E2D-5327-4EAE-9A24-220348F12B94}"/>
              </a:ext>
            </a:extLst>
          </p:cNvPr>
          <p:cNvPicPr>
            <a:picLocks noChangeAspect="1"/>
          </p:cNvPicPr>
          <p:nvPr/>
        </p:nvPicPr>
        <p:blipFill>
          <a:blip r:embed="rId6"/>
          <a:stretch>
            <a:fillRect/>
          </a:stretch>
        </p:blipFill>
        <p:spPr>
          <a:xfrm>
            <a:off x="323198" y="1786039"/>
            <a:ext cx="4074033" cy="1600982"/>
          </a:xfrm>
          <a:prstGeom prst="rect">
            <a:avLst/>
          </a:prstGeom>
        </p:spPr>
      </p:pic>
      <p:cxnSp>
        <p:nvCxnSpPr>
          <p:cNvPr id="5" name="직선 연결선 4">
            <a:extLst>
              <a:ext uri="{FF2B5EF4-FFF2-40B4-BE49-F238E27FC236}">
                <a16:creationId xmlns:a16="http://schemas.microsoft.com/office/drawing/2014/main" id="{FBED769A-5CD4-42C9-8BD1-841C41AEB7A7}"/>
              </a:ext>
            </a:extLst>
          </p:cNvPr>
          <p:cNvCxnSpPr/>
          <p:nvPr/>
        </p:nvCxnSpPr>
        <p:spPr>
          <a:xfrm>
            <a:off x="4067944" y="2774352"/>
            <a:ext cx="22521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직선 연결선 15">
            <a:extLst>
              <a:ext uri="{FF2B5EF4-FFF2-40B4-BE49-F238E27FC236}">
                <a16:creationId xmlns:a16="http://schemas.microsoft.com/office/drawing/2014/main" id="{358C20E1-0B9D-479E-925C-1A2E6E7FC14B}"/>
              </a:ext>
            </a:extLst>
          </p:cNvPr>
          <p:cNvCxnSpPr>
            <a:cxnSpLocks/>
          </p:cNvCxnSpPr>
          <p:nvPr/>
        </p:nvCxnSpPr>
        <p:spPr>
          <a:xfrm>
            <a:off x="350345" y="3003798"/>
            <a:ext cx="152135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8" name="그룹 7">
            <a:extLst>
              <a:ext uri="{FF2B5EF4-FFF2-40B4-BE49-F238E27FC236}">
                <a16:creationId xmlns:a16="http://schemas.microsoft.com/office/drawing/2014/main" id="{C432AD85-D39D-4EDB-832F-D114786905BB}"/>
              </a:ext>
            </a:extLst>
          </p:cNvPr>
          <p:cNvGrpSpPr/>
          <p:nvPr/>
        </p:nvGrpSpPr>
        <p:grpSpPr>
          <a:xfrm>
            <a:off x="5175678" y="2666240"/>
            <a:ext cx="3824814" cy="1921719"/>
            <a:chOff x="5175678" y="2666240"/>
            <a:chExt cx="3824814" cy="1921719"/>
          </a:xfrm>
        </p:grpSpPr>
        <p:pic>
          <p:nvPicPr>
            <p:cNvPr id="7" name="Picture 2" descr="영국, 구글·아마존·페이스북에 디지털서비스세 징수…전 세계 확대 조짐 ...">
              <a:extLst>
                <a:ext uri="{FF2B5EF4-FFF2-40B4-BE49-F238E27FC236}">
                  <a16:creationId xmlns:a16="http://schemas.microsoft.com/office/drawing/2014/main" id="{9ED2B888-FD62-403B-9675-9BAF1EF2E6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75678" y="2666240"/>
              <a:ext cx="3824814" cy="1921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pple 대한민국 - YouTube">
              <a:extLst>
                <a:ext uri="{FF2B5EF4-FFF2-40B4-BE49-F238E27FC236}">
                  <a16:creationId xmlns:a16="http://schemas.microsoft.com/office/drawing/2014/main" id="{D2D11C9E-1731-41A8-862D-3406412EE6AC}"/>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98588" y="2698793"/>
              <a:ext cx="1901904" cy="91707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597691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그룹 43"/>
          <p:cNvGrpSpPr/>
          <p:nvPr/>
        </p:nvGrpSpPr>
        <p:grpSpPr>
          <a:xfrm>
            <a:off x="575556" y="139859"/>
            <a:ext cx="7717120" cy="461665"/>
            <a:chOff x="751640" y="216803"/>
            <a:chExt cx="7717120" cy="461665"/>
          </a:xfrm>
        </p:grpSpPr>
        <p:cxnSp>
          <p:nvCxnSpPr>
            <p:cNvPr id="14" name="직선 연결선 13"/>
            <p:cNvCxnSpPr/>
            <p:nvPr/>
          </p:nvCxnSpPr>
          <p:spPr>
            <a:xfrm>
              <a:off x="811384" y="678468"/>
              <a:ext cx="7657376" cy="0"/>
            </a:xfrm>
            <a:prstGeom prst="line">
              <a:avLst/>
            </a:prstGeom>
            <a:ln/>
          </p:spPr>
          <p:style>
            <a:lnRef idx="1">
              <a:schemeClr val="accent1"/>
            </a:lnRef>
            <a:fillRef idx="0">
              <a:schemeClr val="accent1"/>
            </a:fillRef>
            <a:effectRef idx="0">
              <a:schemeClr val="accent1"/>
            </a:effectRef>
            <a:fontRef idx="minor">
              <a:schemeClr val="tx1"/>
            </a:fontRef>
          </p:style>
        </p:cxnSp>
        <p:grpSp>
          <p:nvGrpSpPr>
            <p:cNvPr id="31" name="그룹 30"/>
            <p:cNvGrpSpPr/>
            <p:nvPr/>
          </p:nvGrpSpPr>
          <p:grpSpPr>
            <a:xfrm>
              <a:off x="751640" y="216803"/>
              <a:ext cx="4674844" cy="461665"/>
              <a:chOff x="3343928" y="157803"/>
              <a:chExt cx="4674844" cy="461665"/>
            </a:xfrm>
          </p:grpSpPr>
          <p:sp>
            <p:nvSpPr>
              <p:cNvPr id="19" name="TextBox 18"/>
              <p:cNvSpPr txBox="1"/>
              <p:nvPr/>
            </p:nvSpPr>
            <p:spPr>
              <a:xfrm>
                <a:off x="3473682" y="157803"/>
                <a:ext cx="4545090" cy="461665"/>
              </a:xfrm>
              <a:prstGeom prst="rect">
                <a:avLst/>
              </a:prstGeom>
              <a:noFill/>
            </p:spPr>
            <p:txBody>
              <a:bodyPr wrap="none" rtlCol="0">
                <a:spAutoFit/>
              </a:bodyPr>
              <a:lstStyle/>
              <a:p>
                <a:r>
                  <a:rPr lang="en-US" altLang="ko-KR" sz="2400" b="1" dirty="0">
                    <a:latin typeface="맑은 고딕" pitchFamily="50" charset="-127"/>
                    <a:ea typeface="맑은 고딕" pitchFamily="50" charset="-127"/>
                  </a:rPr>
                  <a:t>Method to solve the problem</a:t>
                </a:r>
                <a:endParaRPr lang="ko-KR" altLang="en-US" sz="2400" b="1" dirty="0">
                  <a:latin typeface="맑은 고딕" pitchFamily="50" charset="-127"/>
                  <a:ea typeface="맑은 고딕" pitchFamily="50" charset="-127"/>
                </a:endParaRPr>
              </a:p>
            </p:txBody>
          </p:sp>
          <p:sp>
            <p:nvSpPr>
              <p:cNvPr id="20" name="직사각형 19"/>
              <p:cNvSpPr/>
              <p:nvPr/>
            </p:nvSpPr>
            <p:spPr>
              <a:xfrm>
                <a:off x="3343928" y="173192"/>
                <a:ext cx="68072" cy="369332"/>
              </a:xfrm>
              <a:prstGeom prst="rect">
                <a:avLst/>
              </a:prstGeom>
              <a:solidFill>
                <a:srgbClr val="4790B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42" name="한쪽 모서리가 둥근 사각형 41"/>
          <p:cNvSpPr/>
          <p:nvPr/>
        </p:nvSpPr>
        <p:spPr>
          <a:xfrm>
            <a:off x="-396621" y="4893530"/>
            <a:ext cx="12169522" cy="594544"/>
          </a:xfrm>
          <a:prstGeom prst="round1Rect">
            <a:avLst>
              <a:gd name="adj" fmla="val 16667"/>
            </a:avLst>
          </a:prstGeom>
          <a:solidFill>
            <a:srgbClr val="036298"/>
          </a:solidFill>
          <a:ln algn="ctr">
            <a:noFill/>
          </a:ln>
        </p:spPr>
        <p:style>
          <a:lnRef idx="2">
            <a:schemeClr val="accent1">
              <a:shade val="2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algn="ctr">
              <a:defRPr lang="ko-KR" altLang="en-US"/>
            </a:pPr>
            <a:endParaRPr lang="ko-KR" altLang="en-US"/>
          </a:p>
        </p:txBody>
      </p:sp>
      <p:pic>
        <p:nvPicPr>
          <p:cNvPr id="1026" name="Picture 2" descr="To. 아마존에서 대박성공을 꿈꾸는 분들께 바치는 글. | 1boon">
            <a:extLst>
              <a:ext uri="{FF2B5EF4-FFF2-40B4-BE49-F238E27FC236}">
                <a16:creationId xmlns:a16="http://schemas.microsoft.com/office/drawing/2014/main" id="{5469AE32-513F-4A9F-A6E0-1B005BAF97B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44858" y="3860"/>
            <a:ext cx="599650" cy="3373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837CEDF-3E69-4A7A-BDC2-F7D1CC06141E}"/>
              </a:ext>
            </a:extLst>
          </p:cNvPr>
          <p:cNvSpPr txBox="1"/>
          <p:nvPr/>
        </p:nvSpPr>
        <p:spPr>
          <a:xfrm>
            <a:off x="643628" y="809002"/>
            <a:ext cx="6196624" cy="369332"/>
          </a:xfrm>
          <a:prstGeom prst="rect">
            <a:avLst/>
          </a:prstGeom>
          <a:noFill/>
        </p:spPr>
        <p:txBody>
          <a:bodyPr wrap="square" rtlCol="0">
            <a:spAutoFit/>
          </a:bodyPr>
          <a:lstStyle/>
          <a:p>
            <a:r>
              <a:rPr lang="en-US" altLang="ko-KR" dirty="0"/>
              <a:t>Strategies : Use the data to change offline! </a:t>
            </a:r>
            <a:endParaRPr lang="ko-KR" altLang="en-US" dirty="0"/>
          </a:p>
        </p:txBody>
      </p:sp>
      <p:pic>
        <p:nvPicPr>
          <p:cNvPr id="3074" name="Picture 2" descr="홀푸드 마켓 인수 아마존, 오프라인 '공룡' 되나 - The Food US">
            <a:extLst>
              <a:ext uri="{FF2B5EF4-FFF2-40B4-BE49-F238E27FC236}">
                <a16:creationId xmlns:a16="http://schemas.microsoft.com/office/drawing/2014/main" id="{7DC6C784-0CFF-4DEE-A746-21204BC61E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310" y="1545103"/>
            <a:ext cx="3575045" cy="16921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0301E62-3D73-4FBF-93B7-2F05E9BBB1EB}"/>
              </a:ext>
            </a:extLst>
          </p:cNvPr>
          <p:cNvSpPr txBox="1"/>
          <p:nvPr/>
        </p:nvSpPr>
        <p:spPr>
          <a:xfrm>
            <a:off x="4289148" y="1581107"/>
            <a:ext cx="972108" cy="1323439"/>
          </a:xfrm>
          <a:prstGeom prst="rect">
            <a:avLst/>
          </a:prstGeom>
          <a:noFill/>
        </p:spPr>
        <p:txBody>
          <a:bodyPr wrap="square" rtlCol="0">
            <a:spAutoFit/>
          </a:bodyPr>
          <a:lstStyle/>
          <a:p>
            <a:r>
              <a:rPr lang="en-US" altLang="ko-KR" sz="8000" dirty="0"/>
              <a:t>+</a:t>
            </a:r>
            <a:endParaRPr lang="ko-KR" altLang="en-US" sz="8000" dirty="0"/>
          </a:p>
        </p:txBody>
      </p:sp>
      <p:pic>
        <p:nvPicPr>
          <p:cNvPr id="3076" name="Picture 4" descr="아마존 고(Go) 매장 3000개로 늘린다? 아마존이 불 붙인 무인화 전쟁 ...">
            <a:extLst>
              <a:ext uri="{FF2B5EF4-FFF2-40B4-BE49-F238E27FC236}">
                <a16:creationId xmlns:a16="http://schemas.microsoft.com/office/drawing/2014/main" id="{889DAC8D-FBE9-4AD9-93D9-03E1AB3C60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94033" y="1464685"/>
            <a:ext cx="3575044" cy="177260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E57B818-7365-4F8D-92BF-D5CC7F25976E}"/>
              </a:ext>
            </a:extLst>
          </p:cNvPr>
          <p:cNvSpPr txBox="1"/>
          <p:nvPr/>
        </p:nvSpPr>
        <p:spPr>
          <a:xfrm>
            <a:off x="705310" y="3237291"/>
            <a:ext cx="3575045" cy="323165"/>
          </a:xfrm>
          <a:prstGeom prst="rect">
            <a:avLst/>
          </a:prstGeom>
          <a:noFill/>
        </p:spPr>
        <p:txBody>
          <a:bodyPr wrap="square" rtlCol="0">
            <a:spAutoFit/>
          </a:bodyPr>
          <a:lstStyle/>
          <a:p>
            <a:pPr algn="ctr"/>
            <a:r>
              <a:rPr lang="en-US" altLang="ko-KR" sz="1500" dirty="0"/>
              <a:t>M&amp;A WHOLE FOODS</a:t>
            </a:r>
            <a:endParaRPr lang="ko-KR" altLang="en-US" sz="1500" dirty="0"/>
          </a:p>
        </p:txBody>
      </p:sp>
      <p:sp>
        <p:nvSpPr>
          <p:cNvPr id="17" name="TextBox 16">
            <a:extLst>
              <a:ext uri="{FF2B5EF4-FFF2-40B4-BE49-F238E27FC236}">
                <a16:creationId xmlns:a16="http://schemas.microsoft.com/office/drawing/2014/main" id="{6EEEEFD3-2F55-4A7B-9043-57AE836D13E7}"/>
              </a:ext>
            </a:extLst>
          </p:cNvPr>
          <p:cNvSpPr txBox="1"/>
          <p:nvPr/>
        </p:nvSpPr>
        <p:spPr>
          <a:xfrm>
            <a:off x="5094033" y="3256697"/>
            <a:ext cx="3575045" cy="323165"/>
          </a:xfrm>
          <a:prstGeom prst="rect">
            <a:avLst/>
          </a:prstGeom>
          <a:noFill/>
        </p:spPr>
        <p:txBody>
          <a:bodyPr wrap="square" rtlCol="0">
            <a:spAutoFit/>
          </a:bodyPr>
          <a:lstStyle/>
          <a:p>
            <a:pPr algn="ctr"/>
            <a:r>
              <a:rPr lang="en-US" altLang="ko-KR" sz="1500" dirty="0"/>
              <a:t>Launch Amazon-Go</a:t>
            </a:r>
            <a:endParaRPr lang="ko-KR" altLang="en-US" sz="1500" dirty="0"/>
          </a:p>
        </p:txBody>
      </p:sp>
      <p:sp>
        <p:nvSpPr>
          <p:cNvPr id="18" name="화살표: 오른쪽 17">
            <a:extLst>
              <a:ext uri="{FF2B5EF4-FFF2-40B4-BE49-F238E27FC236}">
                <a16:creationId xmlns:a16="http://schemas.microsoft.com/office/drawing/2014/main" id="{4B6BCDC1-233D-48A3-947A-93682895C4E4}"/>
              </a:ext>
            </a:extLst>
          </p:cNvPr>
          <p:cNvSpPr/>
          <p:nvPr/>
        </p:nvSpPr>
        <p:spPr>
          <a:xfrm>
            <a:off x="3028697" y="4039492"/>
            <a:ext cx="631873" cy="323166"/>
          </a:xfrm>
          <a:prstGeom prst="rightArrow">
            <a:avLst>
              <a:gd name="adj1" fmla="val 50000"/>
              <a:gd name="adj2" fmla="val 4511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67EB5F78-1F50-4EE4-B60C-877DAA6A4AA9}"/>
              </a:ext>
            </a:extLst>
          </p:cNvPr>
          <p:cNvSpPr txBox="1"/>
          <p:nvPr/>
        </p:nvSpPr>
        <p:spPr>
          <a:xfrm>
            <a:off x="3815916" y="4002618"/>
            <a:ext cx="3744416" cy="369332"/>
          </a:xfrm>
          <a:prstGeom prst="rect">
            <a:avLst/>
          </a:prstGeom>
          <a:noFill/>
        </p:spPr>
        <p:txBody>
          <a:bodyPr wrap="square" rtlCol="0">
            <a:spAutoFit/>
          </a:bodyPr>
          <a:lstStyle/>
          <a:p>
            <a:r>
              <a:rPr lang="en-US" altLang="ko-KR" dirty="0"/>
              <a:t>Offline Market Entry!</a:t>
            </a:r>
            <a:endParaRPr lang="ko-KR" altLang="en-US" dirty="0"/>
          </a:p>
        </p:txBody>
      </p:sp>
    </p:spTree>
    <p:extLst>
      <p:ext uri="{BB962C8B-B14F-4D97-AF65-F5344CB8AC3E}">
        <p14:creationId xmlns:p14="http://schemas.microsoft.com/office/powerpoint/2010/main" val="342135063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그룹 43"/>
          <p:cNvGrpSpPr/>
          <p:nvPr/>
        </p:nvGrpSpPr>
        <p:grpSpPr>
          <a:xfrm>
            <a:off x="575556" y="139859"/>
            <a:ext cx="7717120" cy="461665"/>
            <a:chOff x="751640" y="216803"/>
            <a:chExt cx="7717120" cy="461665"/>
          </a:xfrm>
        </p:grpSpPr>
        <p:cxnSp>
          <p:nvCxnSpPr>
            <p:cNvPr id="14" name="직선 연결선 13"/>
            <p:cNvCxnSpPr/>
            <p:nvPr/>
          </p:nvCxnSpPr>
          <p:spPr>
            <a:xfrm>
              <a:off x="811384" y="678468"/>
              <a:ext cx="7657376" cy="0"/>
            </a:xfrm>
            <a:prstGeom prst="line">
              <a:avLst/>
            </a:prstGeom>
            <a:ln/>
          </p:spPr>
          <p:style>
            <a:lnRef idx="1">
              <a:schemeClr val="accent1"/>
            </a:lnRef>
            <a:fillRef idx="0">
              <a:schemeClr val="accent1"/>
            </a:fillRef>
            <a:effectRef idx="0">
              <a:schemeClr val="accent1"/>
            </a:effectRef>
            <a:fontRef idx="minor">
              <a:schemeClr val="tx1"/>
            </a:fontRef>
          </p:style>
        </p:cxnSp>
        <p:grpSp>
          <p:nvGrpSpPr>
            <p:cNvPr id="31" name="그룹 30"/>
            <p:cNvGrpSpPr/>
            <p:nvPr/>
          </p:nvGrpSpPr>
          <p:grpSpPr>
            <a:xfrm>
              <a:off x="751640" y="216803"/>
              <a:ext cx="4674844" cy="461665"/>
              <a:chOff x="3343928" y="157803"/>
              <a:chExt cx="4674844" cy="461665"/>
            </a:xfrm>
          </p:grpSpPr>
          <p:sp>
            <p:nvSpPr>
              <p:cNvPr id="19" name="TextBox 18"/>
              <p:cNvSpPr txBox="1"/>
              <p:nvPr/>
            </p:nvSpPr>
            <p:spPr>
              <a:xfrm>
                <a:off x="3473682" y="157803"/>
                <a:ext cx="4545090" cy="461665"/>
              </a:xfrm>
              <a:prstGeom prst="rect">
                <a:avLst/>
              </a:prstGeom>
              <a:noFill/>
            </p:spPr>
            <p:txBody>
              <a:bodyPr wrap="none" rtlCol="0">
                <a:spAutoFit/>
              </a:bodyPr>
              <a:lstStyle/>
              <a:p>
                <a:r>
                  <a:rPr lang="en-US" altLang="ko-KR" sz="2400" b="1" dirty="0">
                    <a:latin typeface="맑은 고딕" pitchFamily="50" charset="-127"/>
                    <a:ea typeface="맑은 고딕" pitchFamily="50" charset="-127"/>
                  </a:rPr>
                  <a:t>Method to solve the problem</a:t>
                </a:r>
                <a:endParaRPr lang="ko-KR" altLang="en-US" sz="2400" b="1" dirty="0">
                  <a:latin typeface="맑은 고딕" pitchFamily="50" charset="-127"/>
                  <a:ea typeface="맑은 고딕" pitchFamily="50" charset="-127"/>
                </a:endParaRPr>
              </a:p>
            </p:txBody>
          </p:sp>
          <p:sp>
            <p:nvSpPr>
              <p:cNvPr id="20" name="직사각형 19"/>
              <p:cNvSpPr/>
              <p:nvPr/>
            </p:nvSpPr>
            <p:spPr>
              <a:xfrm>
                <a:off x="3343928" y="173192"/>
                <a:ext cx="68072" cy="369332"/>
              </a:xfrm>
              <a:prstGeom prst="rect">
                <a:avLst/>
              </a:prstGeom>
              <a:solidFill>
                <a:srgbClr val="4790B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42" name="한쪽 모서리가 둥근 사각형 41"/>
          <p:cNvSpPr/>
          <p:nvPr/>
        </p:nvSpPr>
        <p:spPr>
          <a:xfrm>
            <a:off x="-396621" y="4893530"/>
            <a:ext cx="12169522" cy="594544"/>
          </a:xfrm>
          <a:prstGeom prst="round1Rect">
            <a:avLst>
              <a:gd name="adj" fmla="val 16667"/>
            </a:avLst>
          </a:prstGeom>
          <a:solidFill>
            <a:srgbClr val="036298"/>
          </a:solidFill>
          <a:ln algn="ctr">
            <a:noFill/>
          </a:ln>
        </p:spPr>
        <p:style>
          <a:lnRef idx="2">
            <a:schemeClr val="accent1">
              <a:shade val="2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algn="ctr">
              <a:defRPr lang="ko-KR" altLang="en-US"/>
            </a:pPr>
            <a:endParaRPr lang="ko-KR" altLang="en-US"/>
          </a:p>
        </p:txBody>
      </p:sp>
      <p:pic>
        <p:nvPicPr>
          <p:cNvPr id="1026" name="Picture 2" descr="To. 아마존에서 대박성공을 꿈꾸는 분들께 바치는 글. | 1boon">
            <a:extLst>
              <a:ext uri="{FF2B5EF4-FFF2-40B4-BE49-F238E27FC236}">
                <a16:creationId xmlns:a16="http://schemas.microsoft.com/office/drawing/2014/main" id="{5469AE32-513F-4A9F-A6E0-1B005BAF97B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44858" y="3860"/>
            <a:ext cx="599650" cy="33730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Amazon Personalize 작동 방식">
            <a:extLst>
              <a:ext uri="{FF2B5EF4-FFF2-40B4-BE49-F238E27FC236}">
                <a16:creationId xmlns:a16="http://schemas.microsoft.com/office/drawing/2014/main" id="{E3BD4349-3A4A-4A2A-965B-1D715EAFEB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634" y="699542"/>
            <a:ext cx="7558707" cy="34604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1DA4505-002F-417A-8B11-DB4EE3FF517E}"/>
              </a:ext>
            </a:extLst>
          </p:cNvPr>
          <p:cNvSpPr txBox="1"/>
          <p:nvPr/>
        </p:nvSpPr>
        <p:spPr>
          <a:xfrm>
            <a:off x="0" y="4335946"/>
            <a:ext cx="9143999" cy="369332"/>
          </a:xfrm>
          <a:prstGeom prst="rect">
            <a:avLst/>
          </a:prstGeom>
          <a:noFill/>
        </p:spPr>
        <p:txBody>
          <a:bodyPr wrap="square" rtlCol="0">
            <a:spAutoFit/>
          </a:bodyPr>
          <a:lstStyle/>
          <a:p>
            <a:pPr algn="ctr"/>
            <a:r>
              <a:rPr lang="en-US" altLang="ko-KR" dirty="0"/>
              <a:t>Amazon Personalize</a:t>
            </a:r>
            <a:endParaRPr lang="ko-KR" altLang="en-US" dirty="0"/>
          </a:p>
        </p:txBody>
      </p:sp>
    </p:spTree>
    <p:extLst>
      <p:ext uri="{BB962C8B-B14F-4D97-AF65-F5344CB8AC3E}">
        <p14:creationId xmlns:p14="http://schemas.microsoft.com/office/powerpoint/2010/main" val="228866092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그룹 43"/>
          <p:cNvGrpSpPr/>
          <p:nvPr/>
        </p:nvGrpSpPr>
        <p:grpSpPr>
          <a:xfrm>
            <a:off x="575556" y="139859"/>
            <a:ext cx="7717120" cy="461665"/>
            <a:chOff x="751640" y="216803"/>
            <a:chExt cx="7717120" cy="461665"/>
          </a:xfrm>
        </p:grpSpPr>
        <p:cxnSp>
          <p:nvCxnSpPr>
            <p:cNvPr id="14" name="직선 연결선 13"/>
            <p:cNvCxnSpPr/>
            <p:nvPr/>
          </p:nvCxnSpPr>
          <p:spPr>
            <a:xfrm>
              <a:off x="811384" y="678468"/>
              <a:ext cx="7657376" cy="0"/>
            </a:xfrm>
            <a:prstGeom prst="line">
              <a:avLst/>
            </a:prstGeom>
            <a:ln/>
          </p:spPr>
          <p:style>
            <a:lnRef idx="1">
              <a:schemeClr val="accent1"/>
            </a:lnRef>
            <a:fillRef idx="0">
              <a:schemeClr val="accent1"/>
            </a:fillRef>
            <a:effectRef idx="0">
              <a:schemeClr val="accent1"/>
            </a:effectRef>
            <a:fontRef idx="minor">
              <a:schemeClr val="tx1"/>
            </a:fontRef>
          </p:style>
        </p:cxnSp>
        <p:grpSp>
          <p:nvGrpSpPr>
            <p:cNvPr id="31" name="그룹 30"/>
            <p:cNvGrpSpPr/>
            <p:nvPr/>
          </p:nvGrpSpPr>
          <p:grpSpPr>
            <a:xfrm>
              <a:off x="751640" y="216803"/>
              <a:ext cx="4674844" cy="461665"/>
              <a:chOff x="3343928" y="157803"/>
              <a:chExt cx="4674844" cy="461665"/>
            </a:xfrm>
          </p:grpSpPr>
          <p:sp>
            <p:nvSpPr>
              <p:cNvPr id="19" name="TextBox 18"/>
              <p:cNvSpPr txBox="1"/>
              <p:nvPr/>
            </p:nvSpPr>
            <p:spPr>
              <a:xfrm>
                <a:off x="3473682" y="157803"/>
                <a:ext cx="4545090" cy="461665"/>
              </a:xfrm>
              <a:prstGeom prst="rect">
                <a:avLst/>
              </a:prstGeom>
              <a:noFill/>
            </p:spPr>
            <p:txBody>
              <a:bodyPr wrap="none" rtlCol="0">
                <a:spAutoFit/>
              </a:bodyPr>
              <a:lstStyle/>
              <a:p>
                <a:r>
                  <a:rPr lang="en-US" altLang="ko-KR" sz="2400" b="1" dirty="0">
                    <a:latin typeface="맑은 고딕" pitchFamily="50" charset="-127"/>
                    <a:ea typeface="맑은 고딕" pitchFamily="50" charset="-127"/>
                  </a:rPr>
                  <a:t>Method to solve the problem</a:t>
                </a:r>
                <a:endParaRPr lang="ko-KR" altLang="en-US" sz="2400" b="1" dirty="0">
                  <a:latin typeface="맑은 고딕" pitchFamily="50" charset="-127"/>
                  <a:ea typeface="맑은 고딕" pitchFamily="50" charset="-127"/>
                </a:endParaRPr>
              </a:p>
            </p:txBody>
          </p:sp>
          <p:sp>
            <p:nvSpPr>
              <p:cNvPr id="20" name="직사각형 19"/>
              <p:cNvSpPr/>
              <p:nvPr/>
            </p:nvSpPr>
            <p:spPr>
              <a:xfrm>
                <a:off x="3343928" y="173192"/>
                <a:ext cx="68072" cy="369332"/>
              </a:xfrm>
              <a:prstGeom prst="rect">
                <a:avLst/>
              </a:prstGeom>
              <a:solidFill>
                <a:srgbClr val="4790B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42" name="한쪽 모서리가 둥근 사각형 41"/>
          <p:cNvSpPr/>
          <p:nvPr/>
        </p:nvSpPr>
        <p:spPr>
          <a:xfrm>
            <a:off x="-396621" y="4893530"/>
            <a:ext cx="12169522" cy="594544"/>
          </a:xfrm>
          <a:prstGeom prst="round1Rect">
            <a:avLst>
              <a:gd name="adj" fmla="val 16667"/>
            </a:avLst>
          </a:prstGeom>
          <a:solidFill>
            <a:srgbClr val="036298"/>
          </a:solidFill>
          <a:ln algn="ctr">
            <a:noFill/>
          </a:ln>
        </p:spPr>
        <p:style>
          <a:lnRef idx="2">
            <a:schemeClr val="accent1">
              <a:shade val="2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algn="ctr">
              <a:defRPr lang="ko-KR" altLang="en-US"/>
            </a:pPr>
            <a:endParaRPr lang="ko-KR" altLang="en-US"/>
          </a:p>
        </p:txBody>
      </p:sp>
      <p:pic>
        <p:nvPicPr>
          <p:cNvPr id="1026" name="Picture 2" descr="To. 아마존에서 대박성공을 꿈꾸는 분들께 바치는 글. | 1boon">
            <a:extLst>
              <a:ext uri="{FF2B5EF4-FFF2-40B4-BE49-F238E27FC236}">
                <a16:creationId xmlns:a16="http://schemas.microsoft.com/office/drawing/2014/main" id="{5469AE32-513F-4A9F-A6E0-1B005BAF97B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44858" y="3860"/>
            <a:ext cx="599650" cy="33730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인터넷, 브라우저 무료 아이콘 의 Call Center Service">
            <a:extLst>
              <a:ext uri="{FF2B5EF4-FFF2-40B4-BE49-F238E27FC236}">
                <a16:creationId xmlns:a16="http://schemas.microsoft.com/office/drawing/2014/main" id="{7C780906-457E-4A46-8FE4-A659C621B3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807554"/>
            <a:ext cx="1660660" cy="14401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서버 아이콘 - 스톡일러스트 [40327416] - PIXTA">
            <a:extLst>
              <a:ext uri="{FF2B5EF4-FFF2-40B4-BE49-F238E27FC236}">
                <a16:creationId xmlns:a16="http://schemas.microsoft.com/office/drawing/2014/main" id="{54E273D8-D2F9-41D8-82B7-B316C545FBA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600" t="5469" r="18081" b="10714"/>
          <a:stretch/>
        </p:blipFill>
        <p:spPr bwMode="auto">
          <a:xfrm>
            <a:off x="4027480" y="2859782"/>
            <a:ext cx="1660660" cy="179578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인공 지능, AI 아이콘 스톡 벡터(로열티 프리) 1007982790">
            <a:extLst>
              <a:ext uri="{FF2B5EF4-FFF2-40B4-BE49-F238E27FC236}">
                <a16:creationId xmlns:a16="http://schemas.microsoft.com/office/drawing/2014/main" id="{12FBFEB8-861F-49B9-B3E4-F3431272897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4082" t="20158" r="14082" b="15185"/>
          <a:stretch/>
        </p:blipFill>
        <p:spPr bwMode="auto">
          <a:xfrm>
            <a:off x="6732240" y="735546"/>
            <a:ext cx="1788411" cy="166066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C0CA4CF-BE85-4703-AFF2-65E85F898A29}"/>
              </a:ext>
            </a:extLst>
          </p:cNvPr>
          <p:cNvSpPr txBox="1"/>
          <p:nvPr/>
        </p:nvSpPr>
        <p:spPr>
          <a:xfrm>
            <a:off x="1043608" y="2303124"/>
            <a:ext cx="1660660" cy="292388"/>
          </a:xfrm>
          <a:prstGeom prst="rect">
            <a:avLst/>
          </a:prstGeom>
          <a:noFill/>
        </p:spPr>
        <p:txBody>
          <a:bodyPr wrap="square" rtlCol="0">
            <a:spAutoFit/>
          </a:bodyPr>
          <a:lstStyle/>
          <a:p>
            <a:pPr algn="ctr"/>
            <a:r>
              <a:rPr lang="en-US" altLang="ko-KR" sz="1300" dirty="0"/>
              <a:t>User</a:t>
            </a:r>
            <a:endParaRPr lang="ko-KR" altLang="en-US" sz="1300" dirty="0"/>
          </a:p>
        </p:txBody>
      </p:sp>
      <p:sp>
        <p:nvSpPr>
          <p:cNvPr id="15" name="TextBox 14">
            <a:extLst>
              <a:ext uri="{FF2B5EF4-FFF2-40B4-BE49-F238E27FC236}">
                <a16:creationId xmlns:a16="http://schemas.microsoft.com/office/drawing/2014/main" id="{356366F2-FDA1-48C9-AF8A-6A3B5CDA4468}"/>
              </a:ext>
            </a:extLst>
          </p:cNvPr>
          <p:cNvSpPr txBox="1"/>
          <p:nvPr/>
        </p:nvSpPr>
        <p:spPr>
          <a:xfrm>
            <a:off x="6516216" y="2247714"/>
            <a:ext cx="2268251" cy="323165"/>
          </a:xfrm>
          <a:prstGeom prst="rect">
            <a:avLst/>
          </a:prstGeom>
          <a:noFill/>
        </p:spPr>
        <p:txBody>
          <a:bodyPr wrap="square" rtlCol="0">
            <a:spAutoFit/>
          </a:bodyPr>
          <a:lstStyle/>
          <a:p>
            <a:pPr algn="ctr"/>
            <a:r>
              <a:rPr lang="en-US" altLang="ko-KR" sz="1500" dirty="0"/>
              <a:t>Amazon Personalize</a:t>
            </a:r>
            <a:endParaRPr lang="ko-KR" altLang="en-US" sz="1500" dirty="0"/>
          </a:p>
        </p:txBody>
      </p:sp>
      <p:sp>
        <p:nvSpPr>
          <p:cNvPr id="16" name="TextBox 15">
            <a:extLst>
              <a:ext uri="{FF2B5EF4-FFF2-40B4-BE49-F238E27FC236}">
                <a16:creationId xmlns:a16="http://schemas.microsoft.com/office/drawing/2014/main" id="{4AEAC4F2-1DE4-4831-B5DD-D6701A81A031}"/>
              </a:ext>
            </a:extLst>
          </p:cNvPr>
          <p:cNvSpPr txBox="1"/>
          <p:nvPr/>
        </p:nvSpPr>
        <p:spPr>
          <a:xfrm>
            <a:off x="4042974" y="4613871"/>
            <a:ext cx="1660660" cy="292388"/>
          </a:xfrm>
          <a:prstGeom prst="rect">
            <a:avLst/>
          </a:prstGeom>
          <a:noFill/>
        </p:spPr>
        <p:txBody>
          <a:bodyPr wrap="square" rtlCol="0">
            <a:spAutoFit/>
          </a:bodyPr>
          <a:lstStyle/>
          <a:p>
            <a:pPr algn="ctr"/>
            <a:r>
              <a:rPr lang="en-US" altLang="ko-KR" sz="1300" dirty="0"/>
              <a:t>Server</a:t>
            </a:r>
            <a:endParaRPr lang="ko-KR" altLang="en-US" sz="1300" dirty="0"/>
          </a:p>
        </p:txBody>
      </p:sp>
      <p:cxnSp>
        <p:nvCxnSpPr>
          <p:cNvPr id="5" name="직선 화살표 연결선 4">
            <a:extLst>
              <a:ext uri="{FF2B5EF4-FFF2-40B4-BE49-F238E27FC236}">
                <a16:creationId xmlns:a16="http://schemas.microsoft.com/office/drawing/2014/main" id="{8E4D414D-3E56-42D8-B58E-755A258DF698}"/>
              </a:ext>
            </a:extLst>
          </p:cNvPr>
          <p:cNvCxnSpPr>
            <a:cxnSpLocks/>
          </p:cNvCxnSpPr>
          <p:nvPr/>
        </p:nvCxnSpPr>
        <p:spPr>
          <a:xfrm>
            <a:off x="3311860" y="1707654"/>
            <a:ext cx="33483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9A07583-E89F-4E8E-9B25-D9F4E599DB61}"/>
              </a:ext>
            </a:extLst>
          </p:cNvPr>
          <p:cNvSpPr txBox="1"/>
          <p:nvPr/>
        </p:nvSpPr>
        <p:spPr>
          <a:xfrm>
            <a:off x="3669678" y="1186160"/>
            <a:ext cx="2376264" cy="492443"/>
          </a:xfrm>
          <a:prstGeom prst="rect">
            <a:avLst/>
          </a:prstGeom>
          <a:noFill/>
        </p:spPr>
        <p:txBody>
          <a:bodyPr wrap="square" rtlCol="0">
            <a:spAutoFit/>
          </a:bodyPr>
          <a:lstStyle/>
          <a:p>
            <a:pPr algn="ctr"/>
            <a:r>
              <a:rPr lang="en-US" altLang="ko-KR" sz="1300" dirty="0"/>
              <a:t>Real-time event transmission</a:t>
            </a:r>
            <a:endParaRPr lang="ko-KR" altLang="en-US" sz="1300" dirty="0"/>
          </a:p>
        </p:txBody>
      </p:sp>
      <p:cxnSp>
        <p:nvCxnSpPr>
          <p:cNvPr id="21" name="직선 화살표 연결선 20">
            <a:extLst>
              <a:ext uri="{FF2B5EF4-FFF2-40B4-BE49-F238E27FC236}">
                <a16:creationId xmlns:a16="http://schemas.microsoft.com/office/drawing/2014/main" id="{9BBF14A5-2896-4001-A515-FA9F72C8DF61}"/>
              </a:ext>
            </a:extLst>
          </p:cNvPr>
          <p:cNvCxnSpPr>
            <a:cxnSpLocks/>
          </p:cNvCxnSpPr>
          <p:nvPr/>
        </p:nvCxnSpPr>
        <p:spPr>
          <a:xfrm>
            <a:off x="2267744" y="2956659"/>
            <a:ext cx="1210729" cy="1308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E5809006-21CA-471F-8A5B-5F7CE5727639}"/>
              </a:ext>
            </a:extLst>
          </p:cNvPr>
          <p:cNvCxnSpPr>
            <a:cxnSpLocks/>
          </p:cNvCxnSpPr>
          <p:nvPr/>
        </p:nvCxnSpPr>
        <p:spPr>
          <a:xfrm flipH="1" flipV="1">
            <a:off x="2663788" y="2535426"/>
            <a:ext cx="1201782" cy="12490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직선 화살표 연결선 25">
            <a:extLst>
              <a:ext uri="{FF2B5EF4-FFF2-40B4-BE49-F238E27FC236}">
                <a16:creationId xmlns:a16="http://schemas.microsoft.com/office/drawing/2014/main" id="{1A2C40C4-5397-4472-832A-28A185AF5989}"/>
              </a:ext>
            </a:extLst>
          </p:cNvPr>
          <p:cNvCxnSpPr>
            <a:cxnSpLocks/>
          </p:cNvCxnSpPr>
          <p:nvPr/>
        </p:nvCxnSpPr>
        <p:spPr>
          <a:xfrm flipV="1">
            <a:off x="5957563" y="2841305"/>
            <a:ext cx="1170721" cy="8169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FD68A4C1-9A92-478C-BC8D-3C70B5FB7937}"/>
              </a:ext>
            </a:extLst>
          </p:cNvPr>
          <p:cNvCxnSpPr>
            <a:cxnSpLocks/>
          </p:cNvCxnSpPr>
          <p:nvPr/>
        </p:nvCxnSpPr>
        <p:spPr>
          <a:xfrm flipH="1">
            <a:off x="6084168" y="3161571"/>
            <a:ext cx="1404156" cy="953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E416FF8-7253-417E-B75D-679A7E622400}"/>
              </a:ext>
            </a:extLst>
          </p:cNvPr>
          <p:cNvSpPr txBox="1"/>
          <p:nvPr/>
        </p:nvSpPr>
        <p:spPr>
          <a:xfrm>
            <a:off x="2973691" y="2570879"/>
            <a:ext cx="1603986" cy="492443"/>
          </a:xfrm>
          <a:prstGeom prst="rect">
            <a:avLst/>
          </a:prstGeom>
          <a:noFill/>
        </p:spPr>
        <p:txBody>
          <a:bodyPr wrap="square" rtlCol="0">
            <a:spAutoFit/>
          </a:bodyPr>
          <a:lstStyle/>
          <a:p>
            <a:pPr algn="ctr"/>
            <a:r>
              <a:rPr lang="en-US" altLang="ko-KR" sz="1300" dirty="0"/>
              <a:t>Recommendation Results</a:t>
            </a:r>
            <a:endParaRPr lang="ko-KR" altLang="en-US" sz="1300" dirty="0"/>
          </a:p>
        </p:txBody>
      </p:sp>
      <p:sp>
        <p:nvSpPr>
          <p:cNvPr id="34" name="TextBox 33">
            <a:extLst>
              <a:ext uri="{FF2B5EF4-FFF2-40B4-BE49-F238E27FC236}">
                <a16:creationId xmlns:a16="http://schemas.microsoft.com/office/drawing/2014/main" id="{DBC6B19E-AA33-430C-946E-9CFF7C3266F7}"/>
              </a:ext>
            </a:extLst>
          </p:cNvPr>
          <p:cNvSpPr txBox="1"/>
          <p:nvPr/>
        </p:nvSpPr>
        <p:spPr>
          <a:xfrm>
            <a:off x="5239399" y="2649913"/>
            <a:ext cx="1603986" cy="492443"/>
          </a:xfrm>
          <a:prstGeom prst="rect">
            <a:avLst/>
          </a:prstGeom>
          <a:noFill/>
        </p:spPr>
        <p:txBody>
          <a:bodyPr wrap="square" rtlCol="0">
            <a:spAutoFit/>
          </a:bodyPr>
          <a:lstStyle/>
          <a:p>
            <a:pPr algn="ctr"/>
            <a:r>
              <a:rPr lang="en-US" altLang="ko-KR" sz="1300" dirty="0"/>
              <a:t>Recommendation Results</a:t>
            </a:r>
            <a:endParaRPr lang="ko-KR" altLang="en-US" sz="1300" dirty="0"/>
          </a:p>
        </p:txBody>
      </p:sp>
      <p:sp>
        <p:nvSpPr>
          <p:cNvPr id="28" name="TextBox 27">
            <a:extLst>
              <a:ext uri="{FF2B5EF4-FFF2-40B4-BE49-F238E27FC236}">
                <a16:creationId xmlns:a16="http://schemas.microsoft.com/office/drawing/2014/main" id="{7F788AC4-90A8-4B5F-9760-5940A4D42BE2}"/>
              </a:ext>
            </a:extLst>
          </p:cNvPr>
          <p:cNvSpPr txBox="1"/>
          <p:nvPr/>
        </p:nvSpPr>
        <p:spPr>
          <a:xfrm>
            <a:off x="1399196" y="3574238"/>
            <a:ext cx="1620180" cy="492443"/>
          </a:xfrm>
          <a:prstGeom prst="rect">
            <a:avLst/>
          </a:prstGeom>
          <a:noFill/>
        </p:spPr>
        <p:txBody>
          <a:bodyPr wrap="square" rtlCol="0">
            <a:spAutoFit/>
          </a:bodyPr>
          <a:lstStyle/>
          <a:p>
            <a:pPr algn="ctr"/>
            <a:r>
              <a:rPr lang="en-US" altLang="ko-KR" sz="1300" dirty="0"/>
              <a:t>Request Recommendation</a:t>
            </a:r>
            <a:endParaRPr lang="ko-KR" altLang="en-US" sz="1300" dirty="0"/>
          </a:p>
        </p:txBody>
      </p:sp>
      <p:sp>
        <p:nvSpPr>
          <p:cNvPr id="30" name="TextBox 29">
            <a:extLst>
              <a:ext uri="{FF2B5EF4-FFF2-40B4-BE49-F238E27FC236}">
                <a16:creationId xmlns:a16="http://schemas.microsoft.com/office/drawing/2014/main" id="{3D2F4F5D-CE42-4977-8F81-4C40D64CD8D2}"/>
              </a:ext>
            </a:extLst>
          </p:cNvPr>
          <p:cNvSpPr txBox="1"/>
          <p:nvPr/>
        </p:nvSpPr>
        <p:spPr>
          <a:xfrm>
            <a:off x="6843385" y="3658216"/>
            <a:ext cx="901419" cy="492443"/>
          </a:xfrm>
          <a:prstGeom prst="rect">
            <a:avLst/>
          </a:prstGeom>
          <a:noFill/>
        </p:spPr>
        <p:txBody>
          <a:bodyPr wrap="square" rtlCol="0">
            <a:spAutoFit/>
          </a:bodyPr>
          <a:lstStyle/>
          <a:p>
            <a:pPr algn="ctr"/>
            <a:r>
              <a:rPr lang="en-US" altLang="ko-KR" sz="1300" dirty="0"/>
              <a:t>Interface query</a:t>
            </a:r>
            <a:endParaRPr lang="ko-KR" altLang="en-US" sz="1300" dirty="0"/>
          </a:p>
        </p:txBody>
      </p:sp>
    </p:spTree>
    <p:extLst>
      <p:ext uri="{BB962C8B-B14F-4D97-AF65-F5344CB8AC3E}">
        <p14:creationId xmlns:p14="http://schemas.microsoft.com/office/powerpoint/2010/main" val="292760283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그룹 43"/>
          <p:cNvGrpSpPr/>
          <p:nvPr/>
        </p:nvGrpSpPr>
        <p:grpSpPr>
          <a:xfrm>
            <a:off x="575556" y="139859"/>
            <a:ext cx="7717120" cy="461665"/>
            <a:chOff x="751640" y="216803"/>
            <a:chExt cx="7717120" cy="461665"/>
          </a:xfrm>
        </p:grpSpPr>
        <p:cxnSp>
          <p:nvCxnSpPr>
            <p:cNvPr id="14" name="직선 연결선 13"/>
            <p:cNvCxnSpPr/>
            <p:nvPr/>
          </p:nvCxnSpPr>
          <p:spPr>
            <a:xfrm>
              <a:off x="811384" y="678468"/>
              <a:ext cx="7657376" cy="0"/>
            </a:xfrm>
            <a:prstGeom prst="line">
              <a:avLst/>
            </a:prstGeom>
            <a:ln/>
          </p:spPr>
          <p:style>
            <a:lnRef idx="1">
              <a:schemeClr val="accent1"/>
            </a:lnRef>
            <a:fillRef idx="0">
              <a:schemeClr val="accent1"/>
            </a:fillRef>
            <a:effectRef idx="0">
              <a:schemeClr val="accent1"/>
            </a:effectRef>
            <a:fontRef idx="minor">
              <a:schemeClr val="tx1"/>
            </a:fontRef>
          </p:style>
        </p:cxnSp>
        <p:grpSp>
          <p:nvGrpSpPr>
            <p:cNvPr id="31" name="그룹 30"/>
            <p:cNvGrpSpPr/>
            <p:nvPr/>
          </p:nvGrpSpPr>
          <p:grpSpPr>
            <a:xfrm>
              <a:off x="751640" y="216803"/>
              <a:ext cx="1211717" cy="461665"/>
              <a:chOff x="3343928" y="157803"/>
              <a:chExt cx="1211717" cy="461665"/>
            </a:xfrm>
          </p:grpSpPr>
          <p:sp>
            <p:nvSpPr>
              <p:cNvPr id="19" name="TextBox 18"/>
              <p:cNvSpPr txBox="1"/>
              <p:nvPr/>
            </p:nvSpPr>
            <p:spPr>
              <a:xfrm>
                <a:off x="3473682" y="157803"/>
                <a:ext cx="1081963" cy="461665"/>
              </a:xfrm>
              <a:prstGeom prst="rect">
                <a:avLst/>
              </a:prstGeom>
              <a:noFill/>
            </p:spPr>
            <p:txBody>
              <a:bodyPr wrap="none" rtlCol="0">
                <a:spAutoFit/>
              </a:bodyPr>
              <a:lstStyle/>
              <a:p>
                <a:r>
                  <a:rPr lang="en-US" altLang="ko-KR" sz="2400" b="1" dirty="0">
                    <a:latin typeface="맑은 고딕" pitchFamily="50" charset="-127"/>
                    <a:ea typeface="맑은 고딕" pitchFamily="50" charset="-127"/>
                  </a:rPr>
                  <a:t>Result</a:t>
                </a:r>
                <a:endParaRPr lang="ko-KR" altLang="en-US" sz="2400" b="1" dirty="0">
                  <a:latin typeface="맑은 고딕" pitchFamily="50" charset="-127"/>
                  <a:ea typeface="맑은 고딕" pitchFamily="50" charset="-127"/>
                </a:endParaRPr>
              </a:p>
            </p:txBody>
          </p:sp>
          <p:sp>
            <p:nvSpPr>
              <p:cNvPr id="20" name="직사각형 19"/>
              <p:cNvSpPr/>
              <p:nvPr/>
            </p:nvSpPr>
            <p:spPr>
              <a:xfrm>
                <a:off x="3343928" y="173192"/>
                <a:ext cx="68072" cy="369332"/>
              </a:xfrm>
              <a:prstGeom prst="rect">
                <a:avLst/>
              </a:prstGeom>
              <a:solidFill>
                <a:srgbClr val="4790B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42" name="한쪽 모서리가 둥근 사각형 41"/>
          <p:cNvSpPr/>
          <p:nvPr/>
        </p:nvSpPr>
        <p:spPr>
          <a:xfrm>
            <a:off x="-396621" y="4893530"/>
            <a:ext cx="12169522" cy="594544"/>
          </a:xfrm>
          <a:prstGeom prst="round1Rect">
            <a:avLst>
              <a:gd name="adj" fmla="val 16667"/>
            </a:avLst>
          </a:prstGeom>
          <a:solidFill>
            <a:srgbClr val="036298"/>
          </a:solidFill>
          <a:ln algn="ctr">
            <a:noFill/>
          </a:ln>
        </p:spPr>
        <p:style>
          <a:lnRef idx="2">
            <a:schemeClr val="accent1">
              <a:shade val="2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algn="ctr">
              <a:defRPr lang="ko-KR" altLang="en-US"/>
            </a:pPr>
            <a:endParaRPr lang="ko-KR" altLang="en-US"/>
          </a:p>
        </p:txBody>
      </p:sp>
      <p:pic>
        <p:nvPicPr>
          <p:cNvPr id="1026" name="Picture 2" descr="To. 아마존에서 대박성공을 꿈꾸는 분들께 바치는 글. | 1boon">
            <a:extLst>
              <a:ext uri="{FF2B5EF4-FFF2-40B4-BE49-F238E27FC236}">
                <a16:creationId xmlns:a16="http://schemas.microsoft.com/office/drawing/2014/main" id="{5469AE32-513F-4A9F-A6E0-1B005BAF97B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44858" y="3860"/>
            <a:ext cx="599650" cy="33730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아마존 사장이 누군지 아십니까? : 클리앙">
            <a:extLst>
              <a:ext uri="{FF2B5EF4-FFF2-40B4-BE49-F238E27FC236}">
                <a16:creationId xmlns:a16="http://schemas.microsoft.com/office/drawing/2014/main" id="{7B09B809-1887-4EC7-9D3E-8D39D8C47E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071" y="1378614"/>
            <a:ext cx="3534730" cy="235648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BC6CFF6-5E41-4C85-ADAD-AD3E1AB89EF8}"/>
              </a:ext>
            </a:extLst>
          </p:cNvPr>
          <p:cNvSpPr txBox="1"/>
          <p:nvPr/>
        </p:nvSpPr>
        <p:spPr>
          <a:xfrm>
            <a:off x="4355976" y="1378614"/>
            <a:ext cx="5508612" cy="2800767"/>
          </a:xfrm>
          <a:prstGeom prst="rect">
            <a:avLst/>
          </a:prstGeom>
          <a:noFill/>
        </p:spPr>
        <p:txBody>
          <a:bodyPr wrap="square" rtlCol="0">
            <a:spAutoFit/>
          </a:bodyPr>
          <a:lstStyle/>
          <a:p>
            <a:pPr marL="285750" indent="-285750">
              <a:buFont typeface="Arial" panose="020B0604020202020204" pitchFamily="34" charset="0"/>
              <a:buChar char="•"/>
            </a:pPr>
            <a:r>
              <a:rPr lang="en-US" altLang="ko-KR" sz="1600" dirty="0"/>
              <a:t>Launch 3,000 offline Amazon-Go stores </a:t>
            </a:r>
          </a:p>
          <a:p>
            <a:r>
              <a:rPr lang="en-US" altLang="ko-KR" sz="1600" dirty="0"/>
              <a:t>     -&gt; $4.5 billion projected return</a:t>
            </a:r>
          </a:p>
          <a:p>
            <a:endParaRPr lang="en-US" altLang="ko-KR" sz="1600" dirty="0"/>
          </a:p>
          <a:p>
            <a:pPr marL="285750" indent="-285750">
              <a:buFont typeface="Arial" panose="020B0604020202020204" pitchFamily="34" charset="0"/>
              <a:buChar char="•"/>
            </a:pPr>
            <a:endParaRPr lang="en-US" altLang="ko-KR" sz="1600" dirty="0"/>
          </a:p>
          <a:p>
            <a:pPr marL="285750" indent="-285750">
              <a:buFont typeface="Arial" panose="020B0604020202020204" pitchFamily="34" charset="0"/>
              <a:buChar char="•"/>
            </a:pPr>
            <a:r>
              <a:rPr lang="en-US" altLang="ko-KR" sz="1600" dirty="0"/>
              <a:t>Collects location data for consumers</a:t>
            </a:r>
          </a:p>
          <a:p>
            <a:r>
              <a:rPr lang="en-US" altLang="ko-KR" sz="1600" dirty="0"/>
              <a:t>     -&gt; Identify when and why consumers              </a:t>
            </a:r>
          </a:p>
          <a:p>
            <a:r>
              <a:rPr lang="en-US" altLang="ko-KR" sz="1600" dirty="0"/>
              <a:t>          are causing behavioral changes</a:t>
            </a:r>
          </a:p>
          <a:p>
            <a:r>
              <a:rPr lang="en-US" altLang="ko-KR" sz="1600" dirty="0"/>
              <a:t>     -&gt;Assumes consumers who may undergo       </a:t>
            </a:r>
          </a:p>
          <a:p>
            <a:r>
              <a:rPr lang="en-US" altLang="ko-KR" sz="1600" dirty="0"/>
              <a:t>         similar behavioral transformations by        </a:t>
            </a:r>
          </a:p>
          <a:p>
            <a:r>
              <a:rPr lang="en-US" altLang="ko-KR" sz="1600" dirty="0"/>
              <a:t>         multi-variable analysis and recommends    </a:t>
            </a:r>
          </a:p>
          <a:p>
            <a:r>
              <a:rPr lang="en-US" altLang="ko-KR" sz="1600" dirty="0"/>
              <a:t>          products   </a:t>
            </a:r>
            <a:endParaRPr lang="ko-KR" altLang="en-US" sz="1600" dirty="0"/>
          </a:p>
        </p:txBody>
      </p:sp>
      <p:sp>
        <p:nvSpPr>
          <p:cNvPr id="3" name="TextBox 2">
            <a:extLst>
              <a:ext uri="{FF2B5EF4-FFF2-40B4-BE49-F238E27FC236}">
                <a16:creationId xmlns:a16="http://schemas.microsoft.com/office/drawing/2014/main" id="{7D9E7CDB-B3BB-491C-9AAC-E87F8DE0A5D5}"/>
              </a:ext>
            </a:extLst>
          </p:cNvPr>
          <p:cNvSpPr txBox="1"/>
          <p:nvPr/>
        </p:nvSpPr>
        <p:spPr>
          <a:xfrm>
            <a:off x="1331640" y="3756146"/>
            <a:ext cx="3348372" cy="276999"/>
          </a:xfrm>
          <a:prstGeom prst="rect">
            <a:avLst/>
          </a:prstGeom>
          <a:noFill/>
        </p:spPr>
        <p:txBody>
          <a:bodyPr wrap="square" rtlCol="0">
            <a:spAutoFit/>
          </a:bodyPr>
          <a:lstStyle/>
          <a:p>
            <a:r>
              <a:rPr lang="en-US" altLang="ko-KR" sz="1200" dirty="0"/>
              <a:t>Amazon CEO, Jeff </a:t>
            </a:r>
            <a:r>
              <a:rPr lang="en-US" altLang="ko-KR" sz="1200" dirty="0" err="1"/>
              <a:t>Vessos</a:t>
            </a:r>
            <a:endParaRPr lang="ko-KR" altLang="en-US" sz="1200" dirty="0"/>
          </a:p>
        </p:txBody>
      </p:sp>
    </p:spTree>
    <p:extLst>
      <p:ext uri="{BB962C8B-B14F-4D97-AF65-F5344CB8AC3E}">
        <p14:creationId xmlns:p14="http://schemas.microsoft.com/office/powerpoint/2010/main" val="134822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3" cstate="print"/>
          <a:stretch>
            <a:fillRect/>
          </a:stretch>
        </p:blipFill>
        <p:spPr>
          <a:xfrm>
            <a:off x="-2344523" y="-2036826"/>
            <a:ext cx="11488523" cy="7180326"/>
          </a:xfrm>
          <a:prstGeom prst="rect">
            <a:avLst/>
          </a:prstGeom>
        </p:spPr>
      </p:pic>
      <p:sp>
        <p:nvSpPr>
          <p:cNvPr id="20" name="평행 사변형 19"/>
          <p:cNvSpPr/>
          <p:nvPr/>
        </p:nvSpPr>
        <p:spPr>
          <a:xfrm>
            <a:off x="-1368660" y="-900"/>
            <a:ext cx="11809312" cy="5144400"/>
          </a:xfrm>
          <a:prstGeom prst="parallelogram">
            <a:avLst>
              <a:gd name="adj" fmla="val 25000"/>
            </a:avLst>
          </a:prstGeom>
          <a:solidFill>
            <a:schemeClr val="bg1">
              <a:alpha val="70000"/>
            </a:schemeClr>
          </a:solidFill>
          <a:ln algn="ctr">
            <a:noFill/>
          </a:ln>
        </p:spPr>
        <p:style>
          <a:lnRef idx="2">
            <a:schemeClr val="accent1">
              <a:shade val="2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algn="ctr">
              <a:defRPr lang="ko-KR" altLang="en-US"/>
            </a:pPr>
            <a:endParaRPr lang="ko-KR" altLang="en-US" b="1"/>
          </a:p>
        </p:txBody>
      </p:sp>
      <p:sp>
        <p:nvSpPr>
          <p:cNvPr id="27" name="TextBox 26"/>
          <p:cNvSpPr txBox="1"/>
          <p:nvPr/>
        </p:nvSpPr>
        <p:spPr>
          <a:xfrm>
            <a:off x="2987824" y="508980"/>
            <a:ext cx="2811501" cy="477054"/>
          </a:xfrm>
          <a:prstGeom prst="rect">
            <a:avLst/>
          </a:prstGeom>
        </p:spPr>
        <p:txBody>
          <a:bodyPr vert="horz" wrap="square" lIns="91440" tIns="45720" rIns="91440" bIns="45720" anchor="t">
            <a:spAutoFit/>
          </a:bodyPr>
          <a:lstStyle/>
          <a:p>
            <a:pPr algn="ctr">
              <a:defRPr lang="ko-KR" altLang="en-US"/>
            </a:pPr>
            <a:r>
              <a:rPr lang="en-US" altLang="ko-KR" sz="2400" b="1" dirty="0">
                <a:solidFill>
                  <a:srgbClr val="4790B9"/>
                </a:solidFill>
                <a:ea typeface="서울남산체 B"/>
              </a:rPr>
              <a:t>Ⅳ.</a:t>
            </a:r>
            <a:r>
              <a:rPr lang="ko-KR" altLang="en-US" sz="2400" b="1" dirty="0">
                <a:solidFill>
                  <a:srgbClr val="4790B9"/>
                </a:solidFill>
                <a:latin typeface="나눔명조"/>
                <a:ea typeface="서울남산체 B"/>
              </a:rPr>
              <a:t> </a:t>
            </a:r>
            <a:r>
              <a:rPr lang="en-US" altLang="ko-KR" sz="2500" b="1" dirty="0">
                <a:latin typeface="맑은 고딕" pitchFamily="50" charset="-127"/>
                <a:ea typeface="맑은 고딕" pitchFamily="50" charset="-127"/>
              </a:rPr>
              <a:t>Reference</a:t>
            </a:r>
            <a:endParaRPr lang="en-US" altLang="ko-KR" b="1" dirty="0">
              <a:latin typeface="맑은 고딕" pitchFamily="50" charset="-127"/>
              <a:ea typeface="맑은 고딕" pitchFamily="50" charset="-127"/>
            </a:endParaRPr>
          </a:p>
        </p:txBody>
      </p:sp>
      <p:sp>
        <p:nvSpPr>
          <p:cNvPr id="28" name="직사각형 27"/>
          <p:cNvSpPr/>
          <p:nvPr/>
        </p:nvSpPr>
        <p:spPr>
          <a:xfrm>
            <a:off x="467544" y="231490"/>
            <a:ext cx="8424936" cy="1032034"/>
          </a:xfrm>
          <a:prstGeom prst="rect">
            <a:avLst/>
          </a:prstGeom>
          <a:noFill/>
          <a:ln w="38100" algn="ctr">
            <a:solidFill>
              <a:srgbClr val="077DAD">
                <a:alpha val="80000"/>
              </a:srgbClr>
            </a:solidFill>
          </a:ln>
        </p:spPr>
        <p:style>
          <a:lnRef idx="2">
            <a:schemeClr val="accent1">
              <a:shade val="2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algn="ctr">
              <a:defRPr lang="ko-KR" altLang="en-US"/>
            </a:pPr>
            <a:endParaRPr lang="en-US" altLang="ko-KR">
              <a:latin typeface="나눔고딕 ExtraBold"/>
              <a:ea typeface="나눔고딕 ExtraBold"/>
            </a:endParaRPr>
          </a:p>
        </p:txBody>
      </p:sp>
      <p:sp>
        <p:nvSpPr>
          <p:cNvPr id="2" name="TextBox 1">
            <a:extLst>
              <a:ext uri="{FF2B5EF4-FFF2-40B4-BE49-F238E27FC236}">
                <a16:creationId xmlns:a16="http://schemas.microsoft.com/office/drawing/2014/main" id="{12C06C43-ABB2-4AE8-893C-54C42E9A84DC}"/>
              </a:ext>
            </a:extLst>
          </p:cNvPr>
          <p:cNvSpPr txBox="1"/>
          <p:nvPr/>
        </p:nvSpPr>
        <p:spPr>
          <a:xfrm>
            <a:off x="467544" y="1582319"/>
            <a:ext cx="8387338" cy="3139321"/>
          </a:xfrm>
          <a:prstGeom prst="rect">
            <a:avLst/>
          </a:prstGeom>
          <a:noFill/>
        </p:spPr>
        <p:txBody>
          <a:bodyPr wrap="square" rtlCol="0">
            <a:spAutoFit/>
          </a:bodyPr>
          <a:lstStyle/>
          <a:p>
            <a:r>
              <a:rPr lang="en-US" altLang="ko-KR" dirty="0">
                <a:hlinkClick r:id="rId4"/>
              </a:rPr>
              <a:t>https://insidebigdata.com/2019/11/30/how-amazon-used-big-data-to-rule-e-commerce/</a:t>
            </a:r>
            <a:endParaRPr lang="en-US" altLang="ko-KR" dirty="0"/>
          </a:p>
          <a:p>
            <a:endParaRPr lang="en-US" altLang="ko-KR" dirty="0"/>
          </a:p>
          <a:p>
            <a:r>
              <a:rPr lang="en-US" altLang="ko-KR" dirty="0">
                <a:hlinkClick r:id="rId5"/>
              </a:rPr>
              <a:t>https://www.pymnts.com/amazon/2019/amazon-share-ecommerce/</a:t>
            </a:r>
            <a:endParaRPr lang="en-US" altLang="ko-KR" dirty="0"/>
          </a:p>
          <a:p>
            <a:endParaRPr lang="en-US" altLang="ko-KR" dirty="0"/>
          </a:p>
          <a:p>
            <a:r>
              <a:rPr lang="en-US" altLang="ko-KR" dirty="0">
                <a:hlinkClick r:id="rId6"/>
              </a:rPr>
              <a:t>https://aws.amazon.com/ko/personalize/</a:t>
            </a:r>
            <a:endParaRPr lang="en-US" altLang="ko-KR" dirty="0"/>
          </a:p>
          <a:p>
            <a:endParaRPr lang="en-US" altLang="ko-KR" dirty="0"/>
          </a:p>
          <a:p>
            <a:r>
              <a:rPr lang="en-US" altLang="ko-KR" dirty="0">
                <a:hlinkClick r:id="rId7"/>
              </a:rPr>
              <a:t>https://ko.wikipedia.org/wiki/%EC%95%84%EB%A7%88%EC%A1%B4_(%EA%B8%B0%EC%97%85)</a:t>
            </a:r>
            <a:endParaRPr lang="en-US" altLang="ko-KR" dirty="0"/>
          </a:p>
          <a:p>
            <a:endParaRPr lang="en-US" altLang="ko-KR" dirty="0"/>
          </a:p>
          <a:p>
            <a:endParaRPr lang="ko-KR" altLang="en-US" dirty="0"/>
          </a:p>
        </p:txBody>
      </p:sp>
    </p:spTree>
    <p:extLst>
      <p:ext uri="{BB962C8B-B14F-4D97-AF65-F5344CB8AC3E}">
        <p14:creationId xmlns:p14="http://schemas.microsoft.com/office/powerpoint/2010/main" val="2648524657"/>
      </p:ext>
    </p:extLst>
  </p:cSld>
  <p:clrMapOvr>
    <a:masterClrMapping/>
  </p:clrMapOvr>
  <p:transition/>
</p:sld>
</file>

<file path=ppt/theme/theme1.xml><?xml version="1.0" encoding="utf-8"?>
<a:theme xmlns:a="http://schemas.openxmlformats.org/drawingml/2006/main"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
      </a:majorFont>
      <a:minorFont>
        <a:latin typeface="함초롬돋움"/>
        <a:ea typeface="함초롬돋움"/>
        <a:cs typeface=""/>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
      </a:majorFont>
      <a:minorFont>
        <a:latin typeface="함초롬돋움"/>
        <a:ea typeface="함초롬돋움"/>
        <a:cs typeface=""/>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4449</TotalTime>
  <Words>349</Words>
  <Application>Microsoft Office PowerPoint</Application>
  <PresentationFormat>화면 슬라이드 쇼(16:9)</PresentationFormat>
  <Paragraphs>69</Paragraphs>
  <Slides>10</Slides>
  <Notes>8</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10</vt:i4>
      </vt:variant>
    </vt:vector>
  </HeadingPairs>
  <TitlesOfParts>
    <vt:vector size="17" baseType="lpstr">
      <vt:lpstr>나눔고딕 ExtraBold</vt:lpstr>
      <vt:lpstr>나눔명조</vt:lpstr>
      <vt:lpstr>돋움체</vt:lpstr>
      <vt:lpstr>맑은 고딕</vt:lpstr>
      <vt:lpstr>함초롬돋움</vt:lpstr>
      <vt:lpstr>Arial</vt:lpstr>
      <vt:lpstr>한컴오피스</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미래</dc:creator>
  <cp:lastModifiedBy>LeeSungHo</cp:lastModifiedBy>
  <cp:revision>271</cp:revision>
  <dcterms:created xsi:type="dcterms:W3CDTF">2015-11-08T11:49:12Z</dcterms:created>
  <dcterms:modified xsi:type="dcterms:W3CDTF">2020-06-26T05:18:26Z</dcterms:modified>
</cp:coreProperties>
</file>