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33C8-3C35-4588-8550-58D92A45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C7778-A2F1-40C0-B3BA-214AE53B5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756B2-1AC4-4094-86E9-429DBCB0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A2A04-A0C3-43D6-B995-F727C9E5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6C36A-5B52-4D71-8E03-53CBE96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A1401-FFE8-4092-BF29-D7E111E4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A9535-ED6B-45FF-BD85-28B6AC39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C29A1-7DB2-43FF-BFC9-64B1D0B0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0241D-4B56-44F8-A142-3561F881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26D39-2879-427B-96DF-99FF2E23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A49E1-960D-45CF-87FA-5B08C003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84446-707D-4838-BC43-AAFB6F72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D88E-AFB9-43CE-8277-0C9974C7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E19FA-B145-4108-A4FA-B77B849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09A96-81EE-4B11-A8BC-FB545D21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90BF9-991E-4D3F-9DF3-59376C72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4AE5A-6249-47F1-A2AC-C1BE2D03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E53AA-D670-43FB-87D1-AAF0EB29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5A07C-D229-4414-B910-B7DC121A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197F-6299-4E6F-ADD0-C97EDA4D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6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C2BB7-7B2E-4EFF-ABA0-EC2A1D9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B873-FFC8-4ABD-B4B4-A8062641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4C459-BD1F-4AE2-A21F-C194943A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FEEE2-BBA8-4D49-8133-6698B467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3EA59-0BA1-4FA2-9B26-B67D9890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D7A2-F97E-466A-BD0F-73514B69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D9753-311D-4921-8406-10743107E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F03B5A-674B-40C6-8C00-B1FA4B86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6C424-0C9D-47F8-808C-9716B6A4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2AB5B-3C68-447F-BDA9-24BD757F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43A52-FBB9-4065-A50B-288D9DE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52BED-237A-4033-B501-1B531366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14E48-BEA1-4FFF-97F2-52232D4A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A8488-D768-422D-A0D9-3CBB3D94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D4D8D-1FEE-4FB7-8AF1-429AE7AC8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C0524-50E0-4D01-A110-B94F353B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63DFD-B848-48CD-94B4-F1EF01CA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F1D9B-A8CC-411D-8053-1BFD6C89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BA84B6-4662-42B9-BE3A-CC6E68F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19A29-88B3-41B7-AF4E-B400300A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76585-8CF8-4D6D-8093-18D7DC1F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858EC-A89C-477B-A00D-E017597A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DA657-EE9D-4F22-A964-C83E00BB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2CACCC-468A-4A89-AB83-7B5994E7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1161BE-5B4E-4E41-BDD1-FDFB7390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C545A-40CD-4388-94EB-364E2CD8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2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BE40B-0479-47F4-A1DE-C60B65F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21528-C43A-41C1-86AE-FD80B056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AD8A7-1D20-47B3-9ED2-05B66286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D3B5A5-A9C2-43C3-9A7E-F8FD92AD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38D3A-92C0-4CA8-8414-F065EE7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54B11-D7A6-46CB-8448-4F4702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8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146A-99CC-4FAC-987A-EF77EAF6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8E3331-EB1A-41E7-B054-61C7E24B1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40FB20-611A-4BCB-85C4-8F76163D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866C2-26AE-412F-B5A7-25EC8BC2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18ED3-ED82-4A02-9E11-EC73CFBC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330A7-B93F-4F12-AEB5-F54FAB9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71C365-7DE1-4D84-966F-E4E82213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85BD8-7EC7-4A35-8DDA-34D56A45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96B44-8524-45A2-926F-1A5FC6B9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AC86-A896-47D5-AED5-F49EC32C592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D5627-9139-4279-AC9C-9529C631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09B7-61D4-4876-BCDD-F79CA88FD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A48E-CE39-4A12-BE48-1D9F50690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66B19-1A45-4BB6-A972-097C7EDEB277}"/>
              </a:ext>
            </a:extLst>
          </p:cNvPr>
          <p:cNvSpPr txBox="1"/>
          <p:nvPr/>
        </p:nvSpPr>
        <p:spPr>
          <a:xfrm>
            <a:off x="4554246" y="523783"/>
            <a:ext cx="905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Term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7F41E-AFE9-41D9-B87D-6AF8CC89F158}"/>
              </a:ext>
            </a:extLst>
          </p:cNvPr>
          <p:cNvSpPr txBox="1"/>
          <p:nvPr/>
        </p:nvSpPr>
        <p:spPr>
          <a:xfrm>
            <a:off x="4454372" y="1186364"/>
            <a:ext cx="110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65638-DD6A-48CE-A47E-E4EDA3EB41FF}"/>
              </a:ext>
            </a:extLst>
          </p:cNvPr>
          <p:cNvSpPr txBox="1"/>
          <p:nvPr/>
        </p:nvSpPr>
        <p:spPr>
          <a:xfrm>
            <a:off x="4454372" y="1969703"/>
            <a:ext cx="110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6FF51-D193-45AF-B092-7E2680E5DAEC}"/>
              </a:ext>
            </a:extLst>
          </p:cNvPr>
          <p:cNvSpPr txBox="1"/>
          <p:nvPr/>
        </p:nvSpPr>
        <p:spPr>
          <a:xfrm>
            <a:off x="835981" y="701051"/>
            <a:ext cx="1889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5481EA-4AC8-4E55-AE25-C9AA18355B90}"/>
              </a:ext>
            </a:extLst>
          </p:cNvPr>
          <p:cNvCxnSpPr/>
          <p:nvPr/>
        </p:nvCxnSpPr>
        <p:spPr>
          <a:xfrm>
            <a:off x="3266983" y="807868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7E1F85-886C-43D9-BAE3-116516FDEFFE}"/>
              </a:ext>
            </a:extLst>
          </p:cNvPr>
          <p:cNvCxnSpPr/>
          <p:nvPr/>
        </p:nvCxnSpPr>
        <p:spPr>
          <a:xfrm>
            <a:off x="6096000" y="701051"/>
            <a:ext cx="140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D48704-1C03-47B0-B3D1-D6CEE8ACB1F3}"/>
              </a:ext>
            </a:extLst>
          </p:cNvPr>
          <p:cNvCxnSpPr/>
          <p:nvPr/>
        </p:nvCxnSpPr>
        <p:spPr>
          <a:xfrm flipH="1">
            <a:off x="6096000" y="885717"/>
            <a:ext cx="935115" cy="87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E2D0EB-0BC1-4E96-A34D-EFA6124A41B8}"/>
              </a:ext>
            </a:extLst>
          </p:cNvPr>
          <p:cNvCxnSpPr/>
          <p:nvPr/>
        </p:nvCxnSpPr>
        <p:spPr>
          <a:xfrm flipH="1" flipV="1">
            <a:off x="3613212" y="1186364"/>
            <a:ext cx="648070" cy="6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41E87285-97F0-4A47-9575-666833E8328A}"/>
              </a:ext>
            </a:extLst>
          </p:cNvPr>
          <p:cNvSpPr/>
          <p:nvPr/>
        </p:nvSpPr>
        <p:spPr>
          <a:xfrm>
            <a:off x="4367814" y="1371030"/>
            <a:ext cx="86558" cy="795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D9E6C9C2-8910-4F81-A389-A0867F5995EE}"/>
              </a:ext>
            </a:extLst>
          </p:cNvPr>
          <p:cNvSpPr/>
          <p:nvPr/>
        </p:nvSpPr>
        <p:spPr>
          <a:xfrm>
            <a:off x="5559642" y="1371030"/>
            <a:ext cx="193090" cy="872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4DFF3-3E3C-4663-BF2C-B54B200B7F6C}"/>
              </a:ext>
            </a:extLst>
          </p:cNvPr>
          <p:cNvSpPr txBox="1"/>
          <p:nvPr/>
        </p:nvSpPr>
        <p:spPr>
          <a:xfrm>
            <a:off x="4654120" y="2703714"/>
            <a:ext cx="9055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30A67C-8CE2-4C2E-9010-49E8BB8D20B3}"/>
              </a:ext>
            </a:extLst>
          </p:cNvPr>
          <p:cNvSpPr txBox="1"/>
          <p:nvPr/>
        </p:nvSpPr>
        <p:spPr>
          <a:xfrm>
            <a:off x="4554246" y="3366295"/>
            <a:ext cx="110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A69B5C-0459-4545-8F1D-5DC790B2ABF0}"/>
              </a:ext>
            </a:extLst>
          </p:cNvPr>
          <p:cNvSpPr txBox="1"/>
          <p:nvPr/>
        </p:nvSpPr>
        <p:spPr>
          <a:xfrm>
            <a:off x="4554246" y="4149634"/>
            <a:ext cx="110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E65CE-1D94-4A67-B348-BD14320BB383}"/>
              </a:ext>
            </a:extLst>
          </p:cNvPr>
          <p:cNvSpPr txBox="1"/>
          <p:nvPr/>
        </p:nvSpPr>
        <p:spPr>
          <a:xfrm>
            <a:off x="935855" y="2880982"/>
            <a:ext cx="1889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Term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C93A576-F981-400E-B9D4-AB27176BF0AA}"/>
              </a:ext>
            </a:extLst>
          </p:cNvPr>
          <p:cNvCxnSpPr/>
          <p:nvPr/>
        </p:nvCxnSpPr>
        <p:spPr>
          <a:xfrm>
            <a:off x="3366857" y="2987799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41E431-3BCE-4908-B549-AD07D7C92E60}"/>
              </a:ext>
            </a:extLst>
          </p:cNvPr>
          <p:cNvCxnSpPr/>
          <p:nvPr/>
        </p:nvCxnSpPr>
        <p:spPr>
          <a:xfrm>
            <a:off x="6195874" y="2880982"/>
            <a:ext cx="140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EE61E4-34D7-4A47-9884-DCAF43D01A81}"/>
              </a:ext>
            </a:extLst>
          </p:cNvPr>
          <p:cNvCxnSpPr/>
          <p:nvPr/>
        </p:nvCxnSpPr>
        <p:spPr>
          <a:xfrm flipH="1">
            <a:off x="6195874" y="3065648"/>
            <a:ext cx="935115" cy="87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2813DA-22DA-4E28-8673-02AE3DA678E8}"/>
              </a:ext>
            </a:extLst>
          </p:cNvPr>
          <p:cNvCxnSpPr/>
          <p:nvPr/>
        </p:nvCxnSpPr>
        <p:spPr>
          <a:xfrm flipH="1" flipV="1">
            <a:off x="3713086" y="3366295"/>
            <a:ext cx="648070" cy="65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55398040-D66D-469A-A287-144B84E49958}"/>
              </a:ext>
            </a:extLst>
          </p:cNvPr>
          <p:cNvSpPr/>
          <p:nvPr/>
        </p:nvSpPr>
        <p:spPr>
          <a:xfrm>
            <a:off x="4467688" y="3550961"/>
            <a:ext cx="86558" cy="795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82C26435-85DF-4400-B5BB-8AE5ADAA5216}"/>
              </a:ext>
            </a:extLst>
          </p:cNvPr>
          <p:cNvSpPr/>
          <p:nvPr/>
        </p:nvSpPr>
        <p:spPr>
          <a:xfrm>
            <a:off x="5659516" y="3550961"/>
            <a:ext cx="193090" cy="8720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528E8F-29C6-44B1-8FAE-71B8856F4ECF}"/>
              </a:ext>
            </a:extLst>
          </p:cNvPr>
          <p:cNvSpPr txBox="1"/>
          <p:nvPr/>
        </p:nvSpPr>
        <p:spPr>
          <a:xfrm>
            <a:off x="9410330" y="1125129"/>
            <a:ext cx="258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3+4.5*9</a:t>
            </a:r>
            <a:endParaRPr lang="ko-KR" altLang="en-US" sz="3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109DF00-205E-42D1-BEF5-A5D53F0799DD}"/>
              </a:ext>
            </a:extLst>
          </p:cNvPr>
          <p:cNvCxnSpPr/>
          <p:nvPr/>
        </p:nvCxnSpPr>
        <p:spPr>
          <a:xfrm>
            <a:off x="9614517" y="893115"/>
            <a:ext cx="0" cy="23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5E9E3F-015F-4846-88B0-8F82269BE9A4}"/>
              </a:ext>
            </a:extLst>
          </p:cNvPr>
          <p:cNvSpPr txBox="1"/>
          <p:nvPr/>
        </p:nvSpPr>
        <p:spPr>
          <a:xfrm>
            <a:off x="9254971" y="420795"/>
            <a:ext cx="71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</a:t>
            </a:r>
          </a:p>
          <a:p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880257-AD1A-4235-A873-F4C604BEB1A3}"/>
              </a:ext>
            </a:extLst>
          </p:cNvPr>
          <p:cNvCxnSpPr/>
          <p:nvPr/>
        </p:nvCxnSpPr>
        <p:spPr>
          <a:xfrm flipH="1">
            <a:off x="10333608" y="708449"/>
            <a:ext cx="68063" cy="42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EC3A9F-70DB-4CF0-A01A-3BC5341967EF}"/>
              </a:ext>
            </a:extLst>
          </p:cNvPr>
          <p:cNvSpPr txBox="1"/>
          <p:nvPr/>
        </p:nvSpPr>
        <p:spPr>
          <a:xfrm>
            <a:off x="10085034" y="388814"/>
            <a:ext cx="87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331DCE-3D8B-4FA5-ADE5-F7B02958ED76}"/>
              </a:ext>
            </a:extLst>
          </p:cNvPr>
          <p:cNvCxnSpPr/>
          <p:nvPr/>
        </p:nvCxnSpPr>
        <p:spPr>
          <a:xfrm>
            <a:off x="10085034" y="1709904"/>
            <a:ext cx="87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395344-6316-4339-8B1E-4571C3B9E748}"/>
              </a:ext>
            </a:extLst>
          </p:cNvPr>
          <p:cNvCxnSpPr/>
          <p:nvPr/>
        </p:nvCxnSpPr>
        <p:spPr>
          <a:xfrm>
            <a:off x="10573305" y="1709904"/>
            <a:ext cx="248575" cy="4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7C3034-2B7F-4242-BA18-58BDA3E78588}"/>
              </a:ext>
            </a:extLst>
          </p:cNvPr>
          <p:cNvSpPr txBox="1"/>
          <p:nvPr/>
        </p:nvSpPr>
        <p:spPr>
          <a:xfrm>
            <a:off x="10573305" y="2166151"/>
            <a:ext cx="727969" cy="36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</a:t>
            </a:r>
            <a:endParaRPr lang="ko-KR" altLang="en-US" dirty="0"/>
          </a:p>
        </p:txBody>
      </p:sp>
      <p:sp>
        <p:nvSpPr>
          <p:cNvPr id="43" name="왼쪽 중괄호 42">
            <a:extLst>
              <a:ext uri="{FF2B5EF4-FFF2-40B4-BE49-F238E27FC236}">
                <a16:creationId xmlns:a16="http://schemas.microsoft.com/office/drawing/2014/main" id="{D0D29173-913C-4A0D-A5D9-F45C16BB4E99}"/>
              </a:ext>
            </a:extLst>
          </p:cNvPr>
          <p:cNvSpPr/>
          <p:nvPr/>
        </p:nvSpPr>
        <p:spPr>
          <a:xfrm>
            <a:off x="9142669" y="701051"/>
            <a:ext cx="45719" cy="14650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FD7DC143-44DA-45AD-87D7-A15251D7179A}"/>
              </a:ext>
            </a:extLst>
          </p:cNvPr>
          <p:cNvSpPr/>
          <p:nvPr/>
        </p:nvSpPr>
        <p:spPr>
          <a:xfrm>
            <a:off x="11296834" y="807868"/>
            <a:ext cx="332912" cy="14352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2562D-0817-4032-8383-EE6024D508A4}"/>
              </a:ext>
            </a:extLst>
          </p:cNvPr>
          <p:cNvSpPr txBox="1"/>
          <p:nvPr/>
        </p:nvSpPr>
        <p:spPr>
          <a:xfrm>
            <a:off x="10821879" y="310718"/>
            <a:ext cx="175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4164-BD5E-4822-9D71-9AE1538A14CB}"/>
              </a:ext>
            </a:extLst>
          </p:cNvPr>
          <p:cNvSpPr txBox="1"/>
          <p:nvPr/>
        </p:nvSpPr>
        <p:spPr>
          <a:xfrm>
            <a:off x="4436249" y="4852887"/>
            <a:ext cx="1198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5310DC-9F38-4075-9572-3E0896F01AE0}"/>
              </a:ext>
            </a:extLst>
          </p:cNvPr>
          <p:cNvSpPr txBox="1"/>
          <p:nvPr/>
        </p:nvSpPr>
        <p:spPr>
          <a:xfrm>
            <a:off x="4283476" y="5462299"/>
            <a:ext cx="1912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‘(’ expression ‘)’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B56F2D-AEA5-4515-A6E0-2D659A869C3C}"/>
              </a:ext>
            </a:extLst>
          </p:cNvPr>
          <p:cNvSpPr txBox="1"/>
          <p:nvPr/>
        </p:nvSpPr>
        <p:spPr>
          <a:xfrm>
            <a:off x="4500981" y="6282557"/>
            <a:ext cx="1105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identifier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FD4D01-F502-4C9B-B67E-7E529DB72B25}"/>
              </a:ext>
            </a:extLst>
          </p:cNvPr>
          <p:cNvSpPr txBox="1"/>
          <p:nvPr/>
        </p:nvSpPr>
        <p:spPr>
          <a:xfrm>
            <a:off x="882590" y="5013905"/>
            <a:ext cx="1889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DDAF20D-12A8-4006-BA35-02FABF2C59CF}"/>
              </a:ext>
            </a:extLst>
          </p:cNvPr>
          <p:cNvCxnSpPr/>
          <p:nvPr/>
        </p:nvCxnSpPr>
        <p:spPr>
          <a:xfrm>
            <a:off x="3313592" y="5120722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E843494-4877-4E0A-9117-626A2186690D}"/>
              </a:ext>
            </a:extLst>
          </p:cNvPr>
          <p:cNvCxnSpPr/>
          <p:nvPr/>
        </p:nvCxnSpPr>
        <p:spPr>
          <a:xfrm>
            <a:off x="6142609" y="5013905"/>
            <a:ext cx="1405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0033099-4042-472E-A918-64B271CD939A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808520" y="5383237"/>
            <a:ext cx="474956" cy="26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A0734E0-C460-4396-8F8F-83E88FDC78A8}"/>
              </a:ext>
            </a:extLst>
          </p:cNvPr>
          <p:cNvCxnSpPr>
            <a:endCxn id="48" idx="1"/>
          </p:cNvCxnSpPr>
          <p:nvPr/>
        </p:nvCxnSpPr>
        <p:spPr>
          <a:xfrm>
            <a:off x="3713086" y="5277633"/>
            <a:ext cx="787895" cy="118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1CB0CFA-5071-4118-A9BD-53FF9700B94D}"/>
              </a:ext>
            </a:extLst>
          </p:cNvPr>
          <p:cNvCxnSpPr/>
          <p:nvPr/>
        </p:nvCxnSpPr>
        <p:spPr>
          <a:xfrm flipV="1">
            <a:off x="6096000" y="5277633"/>
            <a:ext cx="1034989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BB7B484-40F8-4BE3-90BE-6D792F59741E}"/>
              </a:ext>
            </a:extLst>
          </p:cNvPr>
          <p:cNvCxnSpPr/>
          <p:nvPr/>
        </p:nvCxnSpPr>
        <p:spPr>
          <a:xfrm flipV="1">
            <a:off x="5752732" y="5462299"/>
            <a:ext cx="1543971" cy="93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C44B0E-7A02-406C-876B-4F7E4154AD6A}"/>
              </a:ext>
            </a:extLst>
          </p:cNvPr>
          <p:cNvSpPr txBox="1"/>
          <p:nvPr/>
        </p:nvSpPr>
        <p:spPr>
          <a:xfrm>
            <a:off x="9077418" y="2768622"/>
            <a:ext cx="221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</a:t>
            </a:r>
            <a:r>
              <a:rPr lang="en-US" altLang="ko-KR" dirty="0"/>
              <a:t>+</a:t>
            </a:r>
          </a:p>
          <a:p>
            <a:r>
              <a:rPr lang="en-US" altLang="ko-KR" dirty="0"/>
              <a:t>3         *</a:t>
            </a:r>
          </a:p>
          <a:p>
            <a:r>
              <a:rPr lang="en-US" altLang="ko-KR" dirty="0"/>
              <a:t>       4.5  9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7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LeeSungHo</dc:creator>
  <cp:lastModifiedBy>LeeSungHo</cp:lastModifiedBy>
  <cp:revision>4</cp:revision>
  <dcterms:created xsi:type="dcterms:W3CDTF">2019-09-18T00:42:37Z</dcterms:created>
  <dcterms:modified xsi:type="dcterms:W3CDTF">2019-09-18T00:52:11Z</dcterms:modified>
</cp:coreProperties>
</file>