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58" r:id="rId3"/>
    <p:sldId id="264" r:id="rId4"/>
    <p:sldId id="263" r:id="rId5"/>
    <p:sldId id="267" r:id="rId6"/>
    <p:sldId id="265" r:id="rId7"/>
    <p:sldId id="266" r:id="rId8"/>
    <p:sldId id="268" r:id="rId9"/>
    <p:sldId id="269" r:id="rId10"/>
    <p:sldId id="270" r:id="rId11"/>
    <p:sldId id="275" r:id="rId12"/>
    <p:sldId id="271" r:id="rId13"/>
    <p:sldId id="281" r:id="rId14"/>
    <p:sldId id="280"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SungHo" initials="L" lastIdx="1" clrIdx="0">
    <p:extLst>
      <p:ext uri="{19B8F6BF-5375-455C-9EA6-DF929625EA0E}">
        <p15:presenceInfo xmlns:p15="http://schemas.microsoft.com/office/powerpoint/2012/main" userId="S::sean03101@seoultech.ac.kr::600a9641-401a-40a3-a0e3-bdaf469c16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F0EBE7"/>
    <a:srgbClr val="FF6666"/>
    <a:srgbClr val="F2F2F2"/>
    <a:srgbClr val="000000"/>
    <a:srgbClr val="6C6C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2" autoAdjust="0"/>
    <p:restoredTop sz="88791" autoAdjust="0"/>
  </p:normalViewPr>
  <p:slideViewPr>
    <p:cSldViewPr snapToGrid="0">
      <p:cViewPr varScale="1">
        <p:scale>
          <a:sx n="85" d="100"/>
          <a:sy n="85"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33DD66-7DC3-4FFA-81BE-ED8D07F2CDDE}" type="datetimeFigureOut">
              <a:rPr lang="ko-KR" altLang="en-US" smtClean="0"/>
              <a:t>2021-10-06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D6DDB8-7472-4C24-A131-BBB7C6700D14}" type="slidenum">
              <a:rPr lang="ko-KR" altLang="en-US" smtClean="0"/>
              <a:t>‹#›</a:t>
            </a:fld>
            <a:endParaRPr lang="ko-KR" altLang="en-US"/>
          </a:p>
        </p:txBody>
      </p:sp>
    </p:spTree>
    <p:extLst>
      <p:ext uri="{BB962C8B-B14F-4D97-AF65-F5344CB8AC3E}">
        <p14:creationId xmlns:p14="http://schemas.microsoft.com/office/powerpoint/2010/main" val="300240157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2D6DDB8-7472-4C24-A131-BBB7C6700D14}" type="slidenum">
              <a:rPr lang="ko-KR" altLang="en-US" smtClean="0"/>
              <a:t>1</a:t>
            </a:fld>
            <a:endParaRPr lang="ko-KR" altLang="en-US"/>
          </a:p>
        </p:txBody>
      </p:sp>
    </p:spTree>
    <p:extLst>
      <p:ext uri="{BB962C8B-B14F-4D97-AF65-F5344CB8AC3E}">
        <p14:creationId xmlns:p14="http://schemas.microsoft.com/office/powerpoint/2010/main" val="385243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sdsadasd</a:t>
            </a:r>
            <a:endParaRPr lang="ko-KR" altLang="en-US" dirty="0"/>
          </a:p>
        </p:txBody>
      </p:sp>
      <p:sp>
        <p:nvSpPr>
          <p:cNvPr id="4" name="슬라이드 번호 개체 틀 3"/>
          <p:cNvSpPr>
            <a:spLocks noGrp="1"/>
          </p:cNvSpPr>
          <p:nvPr>
            <p:ph type="sldNum" sz="quarter" idx="5"/>
          </p:nvPr>
        </p:nvSpPr>
        <p:spPr/>
        <p:txBody>
          <a:bodyPr/>
          <a:lstStyle/>
          <a:p>
            <a:fld id="{22D6DDB8-7472-4C24-A131-BBB7C6700D14}" type="slidenum">
              <a:rPr lang="ko-KR" altLang="en-US" smtClean="0"/>
              <a:t>11</a:t>
            </a:fld>
            <a:endParaRPr lang="ko-KR" altLang="en-US"/>
          </a:p>
        </p:txBody>
      </p:sp>
    </p:spTree>
    <p:extLst>
      <p:ext uri="{BB962C8B-B14F-4D97-AF65-F5344CB8AC3E}">
        <p14:creationId xmlns:p14="http://schemas.microsoft.com/office/powerpoint/2010/main" val="392178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2021-10-06</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2993731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2021-10-06</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40585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2021-10-06</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610193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2021-10-06</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469832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2021-10-06</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432702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2021-10-06</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005774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2021-10-06</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p>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431646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2021-10-06</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p>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909299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2021-10-06</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p>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11215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2021-10-06</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1132592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7351A05-FE79-4763-A84F-D4FE701A9E82}" type="datetimeFigureOut">
              <a:rPr lang="ko-KR" altLang="en-US" smtClean="0">
                <a:solidFill>
                  <a:prstClr val="black">
                    <a:tint val="75000"/>
                  </a:prstClr>
                </a:solidFill>
              </a:rPr>
              <a:pPr/>
              <a:t>2021-10-06</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p>
            <a:fld id="{BAAF555B-7E58-4FDF-83D4-B4CEA304EAF7}"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843731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BE7"/>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51A05-FE79-4763-A84F-D4FE701A9E82}" type="datetimeFigureOut">
              <a:rPr lang="ko-KR" altLang="en-US" smtClean="0">
                <a:solidFill>
                  <a:prstClr val="black">
                    <a:tint val="75000"/>
                  </a:prstClr>
                </a:solidFill>
              </a:rPr>
              <a:pPr/>
              <a:t>2021-10-06</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F555B-7E58-4FDF-83D4-B4CEA304EAF7}" type="slidenum">
              <a:rPr lang="ko-KR" altLang="en-US" smtClean="0">
                <a:solidFill>
                  <a:prstClr val="black">
                    <a:tint val="75000"/>
                  </a:prstClr>
                </a:solidFill>
              </a:rPr>
              <a:pPr/>
              <a:t>‹#›</a:t>
            </a:fld>
            <a:endParaRPr lang="ko-KR" altLang="en-US" dirty="0">
              <a:solidFill>
                <a:prstClr val="black">
                  <a:tint val="75000"/>
                </a:prstClr>
              </a:solidFill>
            </a:endParaRPr>
          </a:p>
        </p:txBody>
      </p:sp>
    </p:spTree>
    <p:extLst>
      <p:ext uri="{BB962C8B-B14F-4D97-AF65-F5344CB8AC3E}">
        <p14:creationId xmlns:p14="http://schemas.microsoft.com/office/powerpoint/2010/main" val="3768652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사각형: 둥근 위쪽 모서리 6">
            <a:extLst>
              <a:ext uri="{FF2B5EF4-FFF2-40B4-BE49-F238E27FC236}">
                <a16:creationId xmlns:a16="http://schemas.microsoft.com/office/drawing/2014/main" id="{7881E59F-DF46-44D7-A894-E367A749DA36}"/>
              </a:ext>
            </a:extLst>
          </p:cNvPr>
          <p:cNvSpPr/>
          <p:nvPr/>
        </p:nvSpPr>
        <p:spPr>
          <a:xfrm>
            <a:off x="3822701" y="1745523"/>
            <a:ext cx="3883024" cy="3381596"/>
          </a:xfrm>
          <a:prstGeom prst="round2SameRect">
            <a:avLst>
              <a:gd name="adj1" fmla="val 2629"/>
              <a:gd name="adj2" fmla="val 1833"/>
            </a:avLst>
          </a:prstGeom>
          <a:solidFill>
            <a:schemeClr val="bg1"/>
          </a:solidFill>
          <a:ln w="19050">
            <a:solidFill>
              <a:schemeClr val="tx1">
                <a:lumMod val="75000"/>
                <a:lumOff val="25000"/>
              </a:schemeClr>
            </a:solidFill>
          </a:ln>
          <a:effectLst>
            <a:outerShdw dist="63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en-US" altLang="ko-KR" sz="3200" b="1" kern="0" dirty="0">
                <a:ln w="19050">
                  <a:noFill/>
                </a:ln>
                <a:solidFill>
                  <a:prstClr val="black">
                    <a:lumMod val="75000"/>
                    <a:lumOff val="25000"/>
                  </a:prstClr>
                </a:solidFill>
                <a:latin typeface="야놀자 야체 B" panose="02020603020101020101" pitchFamily="18" charset="-127"/>
                <a:ea typeface="야놀자 야체 B" panose="02020603020101020101" pitchFamily="18" charset="-127"/>
              </a:rPr>
              <a:t>Gaussian Mixture Models (GMM)</a:t>
            </a:r>
          </a:p>
          <a:p>
            <a:pPr algn="ctr" latinLnBrk="0">
              <a:defRPr/>
            </a:pPr>
            <a:r>
              <a:rPr lang="en-US" altLang="ko-KR" sz="800" kern="0" dirty="0">
                <a:ln w="1270">
                  <a:noFill/>
                </a:ln>
                <a:solidFill>
                  <a:prstClr val="black">
                    <a:lumMod val="75000"/>
                    <a:lumOff val="25000"/>
                  </a:prstClr>
                </a:solidFill>
              </a:rPr>
              <a:t>16102284 Lee SungHo</a:t>
            </a:r>
            <a:endParaRPr lang="ko-KR" altLang="en-US" sz="4800" kern="0" dirty="0">
              <a:solidFill>
                <a:prstClr val="black">
                  <a:lumMod val="75000"/>
                  <a:lumOff val="25000"/>
                </a:prstClr>
              </a:solidFill>
            </a:endParaRPr>
          </a:p>
        </p:txBody>
      </p:sp>
      <p:sp>
        <p:nvSpPr>
          <p:cNvPr id="6" name="사각형: 둥근 위쪽 모서리 5">
            <a:extLst>
              <a:ext uri="{FF2B5EF4-FFF2-40B4-BE49-F238E27FC236}">
                <a16:creationId xmlns:a16="http://schemas.microsoft.com/office/drawing/2014/main" id="{047A0CD5-8244-4FBC-BD57-59DF3A4BBDE3}"/>
              </a:ext>
            </a:extLst>
          </p:cNvPr>
          <p:cNvSpPr/>
          <p:nvPr/>
        </p:nvSpPr>
        <p:spPr>
          <a:xfrm>
            <a:off x="3822701" y="1745523"/>
            <a:ext cx="3883024" cy="476250"/>
          </a:xfrm>
          <a:prstGeom prst="round2SameRect">
            <a:avLst/>
          </a:prstGeom>
          <a:solidFill>
            <a:srgbClr val="F0EBE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defRPr/>
            </a:pPr>
            <a:endParaRPr lang="ko-KR" altLang="en-US" sz="4000" kern="0" dirty="0">
              <a:solidFill>
                <a:prstClr val="black">
                  <a:lumMod val="75000"/>
                  <a:lumOff val="25000"/>
                </a:prstClr>
              </a:solidFill>
            </a:endParaRPr>
          </a:p>
        </p:txBody>
      </p:sp>
      <p:sp>
        <p:nvSpPr>
          <p:cNvPr id="9" name="Freeform 9">
            <a:extLst>
              <a:ext uri="{FF2B5EF4-FFF2-40B4-BE49-F238E27FC236}">
                <a16:creationId xmlns:a16="http://schemas.microsoft.com/office/drawing/2014/main" id="{53AC870C-AAB7-4E4A-BA52-AE824DDB61F2}"/>
              </a:ext>
            </a:extLst>
          </p:cNvPr>
          <p:cNvSpPr>
            <a:spLocks/>
          </p:cNvSpPr>
          <p:nvPr/>
        </p:nvSpPr>
        <p:spPr bwMode="auto">
          <a:xfrm>
            <a:off x="6914186" y="1924483"/>
            <a:ext cx="105211" cy="138845"/>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6998B797-A7B3-4C4B-A50F-560004B6F175}"/>
              </a:ext>
            </a:extLst>
          </p:cNvPr>
          <p:cNvSpPr>
            <a:spLocks/>
          </p:cNvSpPr>
          <p:nvPr/>
        </p:nvSpPr>
        <p:spPr bwMode="auto">
          <a:xfrm rot="10800000" flipH="1" flipV="1">
            <a:off x="7278266" y="1937118"/>
            <a:ext cx="128101" cy="113574"/>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3" name="Group 12">
            <a:extLst>
              <a:ext uri="{FF2B5EF4-FFF2-40B4-BE49-F238E27FC236}">
                <a16:creationId xmlns:a16="http://schemas.microsoft.com/office/drawing/2014/main" id="{C420D4BD-A960-4E80-8D81-AD2EA1F4C4E0}"/>
              </a:ext>
            </a:extLst>
          </p:cNvPr>
          <p:cNvGrpSpPr>
            <a:grpSpLocks noChangeAspect="1"/>
          </p:cNvGrpSpPr>
          <p:nvPr/>
        </p:nvGrpSpPr>
        <p:grpSpPr bwMode="auto">
          <a:xfrm>
            <a:off x="6512544" y="1937119"/>
            <a:ext cx="142773" cy="113573"/>
            <a:chOff x="6124" y="305"/>
            <a:chExt cx="841" cy="669"/>
          </a:xfrm>
          <a:solidFill>
            <a:schemeClr val="tx1">
              <a:lumMod val="75000"/>
              <a:lumOff val="25000"/>
            </a:schemeClr>
          </a:solidFill>
        </p:grpSpPr>
        <p:sp>
          <p:nvSpPr>
            <p:cNvPr id="14" name="Freeform 13">
              <a:extLst>
                <a:ext uri="{FF2B5EF4-FFF2-40B4-BE49-F238E27FC236}">
                  <a16:creationId xmlns:a16="http://schemas.microsoft.com/office/drawing/2014/main" id="{8A8FA5C6-B5B4-4795-B3CA-EB36CE71BCB9}"/>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62F0A864-85D8-40D8-9ACE-121EDCA98D8B}"/>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grpSp>
        <p:nvGrpSpPr>
          <p:cNvPr id="17" name="그룹 16">
            <a:extLst>
              <a:ext uri="{FF2B5EF4-FFF2-40B4-BE49-F238E27FC236}">
                <a16:creationId xmlns:a16="http://schemas.microsoft.com/office/drawing/2014/main" id="{86B7FED0-1B11-417E-A611-2D8A3899417D}"/>
              </a:ext>
            </a:extLst>
          </p:cNvPr>
          <p:cNvGrpSpPr/>
          <p:nvPr/>
        </p:nvGrpSpPr>
        <p:grpSpPr>
          <a:xfrm>
            <a:off x="4028885" y="1856282"/>
            <a:ext cx="275246" cy="275246"/>
            <a:chOff x="454168" y="382727"/>
            <a:chExt cx="415674" cy="415674"/>
          </a:xfrm>
        </p:grpSpPr>
        <p:sp>
          <p:nvSpPr>
            <p:cNvPr id="18" name="타원 17">
              <a:extLst>
                <a:ext uri="{FF2B5EF4-FFF2-40B4-BE49-F238E27FC236}">
                  <a16:creationId xmlns:a16="http://schemas.microsoft.com/office/drawing/2014/main" id="{93AA06E9-6E14-4ECE-8B8A-315250FB7CBE}"/>
                </a:ext>
              </a:extLst>
            </p:cNvPr>
            <p:cNvSpPr/>
            <p:nvPr/>
          </p:nvSpPr>
          <p:spPr>
            <a:xfrm>
              <a:off x="454168" y="382727"/>
              <a:ext cx="415674" cy="4156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pic>
          <p:nvPicPr>
            <p:cNvPr id="19" name="그림 18">
              <a:extLst>
                <a:ext uri="{FF2B5EF4-FFF2-40B4-BE49-F238E27FC236}">
                  <a16:creationId xmlns:a16="http://schemas.microsoft.com/office/drawing/2014/main" id="{D8579325-1AD4-49F0-8197-09A2AF295E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255" y="414324"/>
              <a:ext cx="335500" cy="335500"/>
            </a:xfrm>
            <a:prstGeom prst="rect">
              <a:avLst/>
            </a:prstGeom>
          </p:spPr>
        </p:pic>
      </p:grpSp>
      <p:grpSp>
        <p:nvGrpSpPr>
          <p:cNvPr id="8" name="그룹 7"/>
          <p:cNvGrpSpPr/>
          <p:nvPr/>
        </p:nvGrpSpPr>
        <p:grpSpPr>
          <a:xfrm>
            <a:off x="7952016" y="1745523"/>
            <a:ext cx="523877" cy="3381596"/>
            <a:chOff x="8345716" y="1745523"/>
            <a:chExt cx="523877" cy="3381596"/>
          </a:xfrm>
        </p:grpSpPr>
        <p:sp>
          <p:nvSpPr>
            <p:cNvPr id="22" name="양쪽 모서리가 둥근 사각형 13">
              <a:extLst>
                <a:ext uri="{FF2B5EF4-FFF2-40B4-BE49-F238E27FC236}">
                  <a16:creationId xmlns:a16="http://schemas.microsoft.com/office/drawing/2014/main" id="{A5DB8819-4A29-49C7-930E-F59301D75FBE}"/>
                </a:ext>
              </a:extLst>
            </p:cNvPr>
            <p:cNvSpPr/>
            <p:nvPr/>
          </p:nvSpPr>
          <p:spPr>
            <a:xfrm>
              <a:off x="8345716" y="1745523"/>
              <a:ext cx="523875" cy="3381596"/>
            </a:xfrm>
            <a:prstGeom prst="round2SameRect">
              <a:avLst>
                <a:gd name="adj1" fmla="val 9697"/>
                <a:gd name="adj2" fmla="val 12451"/>
              </a:avLst>
            </a:prstGeom>
            <a:solidFill>
              <a:schemeClr val="bg1"/>
            </a:solidFill>
            <a:ln w="19050">
              <a:solidFill>
                <a:schemeClr val="tx1">
                  <a:lumMod val="75000"/>
                  <a:lumOff val="25000"/>
                </a:schemeClr>
              </a:solidFill>
            </a:ln>
            <a:effectLst>
              <a:outerShdw dist="381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48" name="그룹 47">
              <a:extLst>
                <a:ext uri="{FF2B5EF4-FFF2-40B4-BE49-F238E27FC236}">
                  <a16:creationId xmlns:a16="http://schemas.microsoft.com/office/drawing/2014/main" id="{05CE4CA6-08EC-4C1B-882C-5AEB85D3BA2A}"/>
                </a:ext>
              </a:extLst>
            </p:cNvPr>
            <p:cNvGrpSpPr/>
            <p:nvPr/>
          </p:nvGrpSpPr>
          <p:grpSpPr>
            <a:xfrm>
              <a:off x="8501846" y="2444024"/>
              <a:ext cx="225935" cy="2383213"/>
              <a:chOff x="11334883" y="1496521"/>
              <a:chExt cx="266576" cy="2811897"/>
            </a:xfrm>
          </p:grpSpPr>
          <p:sp>
            <p:nvSpPr>
              <p:cNvPr id="23" name="자유형 32">
                <a:extLst>
                  <a:ext uri="{FF2B5EF4-FFF2-40B4-BE49-F238E27FC236}">
                    <a16:creationId xmlns:a16="http://schemas.microsoft.com/office/drawing/2014/main" id="{75DB60ED-C854-4358-97C2-D04D80DBEBC7}"/>
                  </a:ext>
                </a:extLst>
              </p:cNvPr>
              <p:cNvSpPr>
                <a:spLocks/>
              </p:cNvSpPr>
              <p:nvPr/>
            </p:nvSpPr>
            <p:spPr bwMode="auto">
              <a:xfrm>
                <a:off x="11339124" y="2735045"/>
                <a:ext cx="258909" cy="258909"/>
              </a:xfrm>
              <a:custGeom>
                <a:avLst/>
                <a:gdLst>
                  <a:gd name="connsiteX0" fmla="*/ 4509870 w 6502401"/>
                  <a:gd name="connsiteY0" fmla="*/ 1250950 h 6502400"/>
                  <a:gd name="connsiteX1" fmla="*/ 3460751 w 6502401"/>
                  <a:gd name="connsiteY1" fmla="*/ 2299449 h 6502400"/>
                  <a:gd name="connsiteX2" fmla="*/ 4204979 w 6502401"/>
                  <a:gd name="connsiteY2" fmla="*/ 3043238 h 6502400"/>
                  <a:gd name="connsiteX3" fmla="*/ 5253039 w 6502401"/>
                  <a:gd name="connsiteY3" fmla="*/ 1994739 h 6502400"/>
                  <a:gd name="connsiteX4" fmla="*/ 5487377 w 6502401"/>
                  <a:gd name="connsiteY4" fmla="*/ 0 h 6502400"/>
                  <a:gd name="connsiteX5" fmla="*/ 5557233 w 6502401"/>
                  <a:gd name="connsiteY5" fmla="*/ 0 h 6502400"/>
                  <a:gd name="connsiteX6" fmla="*/ 5626559 w 6502401"/>
                  <a:gd name="connsiteY6" fmla="*/ 6350 h 6502400"/>
                  <a:gd name="connsiteX7" fmla="*/ 5695356 w 6502401"/>
                  <a:gd name="connsiteY7" fmla="*/ 20108 h 6502400"/>
                  <a:gd name="connsiteX8" fmla="*/ 5763095 w 6502401"/>
                  <a:gd name="connsiteY8" fmla="*/ 39688 h 6502400"/>
                  <a:gd name="connsiteX9" fmla="*/ 5828717 w 6502401"/>
                  <a:gd name="connsiteY9" fmla="*/ 66675 h 6502400"/>
                  <a:gd name="connsiteX10" fmla="*/ 5891693 w 6502401"/>
                  <a:gd name="connsiteY10" fmla="*/ 100013 h 6502400"/>
                  <a:gd name="connsiteX11" fmla="*/ 5953081 w 6502401"/>
                  <a:gd name="connsiteY11" fmla="*/ 139700 h 6502400"/>
                  <a:gd name="connsiteX12" fmla="*/ 6010236 w 6502401"/>
                  <a:gd name="connsiteY12" fmla="*/ 186796 h 6502400"/>
                  <a:gd name="connsiteX13" fmla="*/ 6036697 w 6502401"/>
                  <a:gd name="connsiteY13" fmla="*/ 212725 h 6502400"/>
                  <a:gd name="connsiteX14" fmla="*/ 6289659 w 6502401"/>
                  <a:gd name="connsiteY14" fmla="*/ 465667 h 6502400"/>
                  <a:gd name="connsiteX15" fmla="*/ 6316649 w 6502401"/>
                  <a:gd name="connsiteY15" fmla="*/ 493183 h 6502400"/>
                  <a:gd name="connsiteX16" fmla="*/ 6362690 w 6502401"/>
                  <a:gd name="connsiteY16" fmla="*/ 550333 h 6502400"/>
                  <a:gd name="connsiteX17" fmla="*/ 6402381 w 6502401"/>
                  <a:gd name="connsiteY17" fmla="*/ 610658 h 6502400"/>
                  <a:gd name="connsiteX18" fmla="*/ 6436250 w 6502401"/>
                  <a:gd name="connsiteY18" fmla="*/ 674158 h 6502400"/>
                  <a:gd name="connsiteX19" fmla="*/ 6462711 w 6502401"/>
                  <a:gd name="connsiteY19" fmla="*/ 739246 h 6502400"/>
                  <a:gd name="connsiteX20" fmla="*/ 6482820 w 6502401"/>
                  <a:gd name="connsiteY20" fmla="*/ 807508 h 6502400"/>
                  <a:gd name="connsiteX21" fmla="*/ 6495522 w 6502401"/>
                  <a:gd name="connsiteY21" fmla="*/ 875771 h 6502400"/>
                  <a:gd name="connsiteX22" fmla="*/ 6502401 w 6502401"/>
                  <a:gd name="connsiteY22" fmla="*/ 946150 h 6502400"/>
                  <a:gd name="connsiteX23" fmla="*/ 6502401 w 6502401"/>
                  <a:gd name="connsiteY23" fmla="*/ 1015471 h 6502400"/>
                  <a:gd name="connsiteX24" fmla="*/ 6495522 w 6502401"/>
                  <a:gd name="connsiteY24" fmla="*/ 1085321 h 6502400"/>
                  <a:gd name="connsiteX25" fmla="*/ 6482820 w 6502401"/>
                  <a:gd name="connsiteY25" fmla="*/ 1154113 h 6502400"/>
                  <a:gd name="connsiteX26" fmla="*/ 6462711 w 6502401"/>
                  <a:gd name="connsiteY26" fmla="*/ 1221846 h 6502400"/>
                  <a:gd name="connsiteX27" fmla="*/ 6436250 w 6502401"/>
                  <a:gd name="connsiteY27" fmla="*/ 1287463 h 6502400"/>
                  <a:gd name="connsiteX28" fmla="*/ 6402381 w 6502401"/>
                  <a:gd name="connsiteY28" fmla="*/ 1350963 h 6502400"/>
                  <a:gd name="connsiteX29" fmla="*/ 6362690 w 6502401"/>
                  <a:gd name="connsiteY29" fmla="*/ 1410759 h 6502400"/>
                  <a:gd name="connsiteX30" fmla="*/ 6316649 w 6502401"/>
                  <a:gd name="connsiteY30" fmla="*/ 1467909 h 6502400"/>
                  <a:gd name="connsiteX31" fmla="*/ 6289659 w 6502401"/>
                  <a:gd name="connsiteY31" fmla="*/ 1495425 h 6502400"/>
                  <a:gd name="connsiteX32" fmla="*/ 5791143 w 6502401"/>
                  <a:gd name="connsiteY32" fmla="*/ 1993900 h 6502400"/>
                  <a:gd name="connsiteX33" fmla="*/ 6036697 w 6502401"/>
                  <a:gd name="connsiteY33" fmla="*/ 2239433 h 6502400"/>
                  <a:gd name="connsiteX34" fmla="*/ 6050456 w 6502401"/>
                  <a:gd name="connsiteY34" fmla="*/ 2253192 h 6502400"/>
                  <a:gd name="connsiteX35" fmla="*/ 6071095 w 6502401"/>
                  <a:gd name="connsiteY35" fmla="*/ 2284942 h 6502400"/>
                  <a:gd name="connsiteX36" fmla="*/ 6084855 w 6502401"/>
                  <a:gd name="connsiteY36" fmla="*/ 2319338 h 6502400"/>
                  <a:gd name="connsiteX37" fmla="*/ 6092264 w 6502401"/>
                  <a:gd name="connsiteY37" fmla="*/ 2355321 h 6502400"/>
                  <a:gd name="connsiteX38" fmla="*/ 6092264 w 6502401"/>
                  <a:gd name="connsiteY38" fmla="*/ 2391833 h 6502400"/>
                  <a:gd name="connsiteX39" fmla="*/ 6084855 w 6502401"/>
                  <a:gd name="connsiteY39" fmla="*/ 2428346 h 6502400"/>
                  <a:gd name="connsiteX40" fmla="*/ 6071095 w 6502401"/>
                  <a:gd name="connsiteY40" fmla="*/ 2462742 h 6502400"/>
                  <a:gd name="connsiteX41" fmla="*/ 6050456 w 6502401"/>
                  <a:gd name="connsiteY41" fmla="*/ 2493963 h 6502400"/>
                  <a:gd name="connsiteX42" fmla="*/ 6036697 w 6502401"/>
                  <a:gd name="connsiteY42" fmla="*/ 2508250 h 6502400"/>
                  <a:gd name="connsiteX43" fmla="*/ 6022408 w 6502401"/>
                  <a:gd name="connsiteY43" fmla="*/ 2522008 h 6502400"/>
                  <a:gd name="connsiteX44" fmla="*/ 5991185 w 6502401"/>
                  <a:gd name="connsiteY44" fmla="*/ 2542646 h 6502400"/>
                  <a:gd name="connsiteX45" fmla="*/ 5956786 w 6502401"/>
                  <a:gd name="connsiteY45" fmla="*/ 2556933 h 6502400"/>
                  <a:gd name="connsiteX46" fmla="*/ 5920270 w 6502401"/>
                  <a:gd name="connsiteY46" fmla="*/ 2563813 h 6502400"/>
                  <a:gd name="connsiteX47" fmla="*/ 5883755 w 6502401"/>
                  <a:gd name="connsiteY47" fmla="*/ 2563813 h 6502400"/>
                  <a:gd name="connsiteX48" fmla="*/ 5847769 w 6502401"/>
                  <a:gd name="connsiteY48" fmla="*/ 2556933 h 6502400"/>
                  <a:gd name="connsiteX49" fmla="*/ 5813370 w 6502401"/>
                  <a:gd name="connsiteY49" fmla="*/ 2542646 h 6502400"/>
                  <a:gd name="connsiteX50" fmla="*/ 5781617 w 6502401"/>
                  <a:gd name="connsiteY50" fmla="*/ 2522008 h 6502400"/>
                  <a:gd name="connsiteX51" fmla="*/ 5767858 w 6502401"/>
                  <a:gd name="connsiteY51" fmla="*/ 2508250 h 6502400"/>
                  <a:gd name="connsiteX52" fmla="*/ 5522305 w 6502401"/>
                  <a:gd name="connsiteY52" fmla="*/ 2263775 h 6502400"/>
                  <a:gd name="connsiteX53" fmla="*/ 3771678 w 6502401"/>
                  <a:gd name="connsiteY53" fmla="*/ 4014258 h 6502400"/>
                  <a:gd name="connsiteX54" fmla="*/ 2034283 w 6502401"/>
                  <a:gd name="connsiteY54" fmla="*/ 5750454 h 6502400"/>
                  <a:gd name="connsiteX55" fmla="*/ 2004118 w 6502401"/>
                  <a:gd name="connsiteY55" fmla="*/ 5780088 h 6502400"/>
                  <a:gd name="connsiteX56" fmla="*/ 1936908 w 6502401"/>
                  <a:gd name="connsiteY56" fmla="*/ 5832475 h 6502400"/>
                  <a:gd name="connsiteX57" fmla="*/ 1865465 w 6502401"/>
                  <a:gd name="connsiteY57" fmla="*/ 5876925 h 6502400"/>
                  <a:gd name="connsiteX58" fmla="*/ 1789259 w 6502401"/>
                  <a:gd name="connsiteY58" fmla="*/ 5911850 h 6502400"/>
                  <a:gd name="connsiteX59" fmla="*/ 1709877 w 6502401"/>
                  <a:gd name="connsiteY59" fmla="*/ 5938838 h 6502400"/>
                  <a:gd name="connsiteX60" fmla="*/ 1627320 w 6502401"/>
                  <a:gd name="connsiteY60" fmla="*/ 5955242 h 6502400"/>
                  <a:gd name="connsiteX61" fmla="*/ 1543705 w 6502401"/>
                  <a:gd name="connsiteY61" fmla="*/ 5963709 h 6502400"/>
                  <a:gd name="connsiteX62" fmla="*/ 1459032 w 6502401"/>
                  <a:gd name="connsiteY62" fmla="*/ 5961592 h 6502400"/>
                  <a:gd name="connsiteX63" fmla="*/ 1417224 w 6502401"/>
                  <a:gd name="connsiteY63" fmla="*/ 5956300 h 6502400"/>
                  <a:gd name="connsiteX64" fmla="*/ 890660 w 6502401"/>
                  <a:gd name="connsiteY64" fmla="*/ 5881688 h 6502400"/>
                  <a:gd name="connsiteX65" fmla="*/ 324935 w 6502401"/>
                  <a:gd name="connsiteY65" fmla="*/ 6446838 h 6502400"/>
                  <a:gd name="connsiteX66" fmla="*/ 310646 w 6502401"/>
                  <a:gd name="connsiteY66" fmla="*/ 6460596 h 6502400"/>
                  <a:gd name="connsiteX67" fmla="*/ 278364 w 6502401"/>
                  <a:gd name="connsiteY67" fmla="*/ 6481234 h 6502400"/>
                  <a:gd name="connsiteX68" fmla="*/ 243966 w 6502401"/>
                  <a:gd name="connsiteY68" fmla="*/ 6494992 h 6502400"/>
                  <a:gd name="connsiteX69" fmla="*/ 208509 w 6502401"/>
                  <a:gd name="connsiteY69" fmla="*/ 6502400 h 6502400"/>
                  <a:gd name="connsiteX70" fmla="*/ 171464 w 6502401"/>
                  <a:gd name="connsiteY70" fmla="*/ 6502400 h 6502400"/>
                  <a:gd name="connsiteX71" fmla="*/ 136007 w 6502401"/>
                  <a:gd name="connsiteY71" fmla="*/ 6494992 h 6502400"/>
                  <a:gd name="connsiteX72" fmla="*/ 101608 w 6502401"/>
                  <a:gd name="connsiteY72" fmla="*/ 6481234 h 6502400"/>
                  <a:gd name="connsiteX73" fmla="*/ 69856 w 6502401"/>
                  <a:gd name="connsiteY73" fmla="*/ 6460596 h 6502400"/>
                  <a:gd name="connsiteX74" fmla="*/ 55038 w 6502401"/>
                  <a:gd name="connsiteY74" fmla="*/ 6446838 h 6502400"/>
                  <a:gd name="connsiteX75" fmla="*/ 42337 w 6502401"/>
                  <a:gd name="connsiteY75" fmla="*/ 6432550 h 6502400"/>
                  <a:gd name="connsiteX76" fmla="*/ 20639 w 6502401"/>
                  <a:gd name="connsiteY76" fmla="*/ 6401329 h 6502400"/>
                  <a:gd name="connsiteX77" fmla="*/ 6880 w 6502401"/>
                  <a:gd name="connsiteY77" fmla="*/ 6366934 h 6502400"/>
                  <a:gd name="connsiteX78" fmla="*/ 0 w 6502401"/>
                  <a:gd name="connsiteY78" fmla="*/ 6330421 h 6502400"/>
                  <a:gd name="connsiteX79" fmla="*/ 0 w 6502401"/>
                  <a:gd name="connsiteY79" fmla="*/ 6293909 h 6502400"/>
                  <a:gd name="connsiteX80" fmla="*/ 6880 w 6502401"/>
                  <a:gd name="connsiteY80" fmla="*/ 6257925 h 6502400"/>
                  <a:gd name="connsiteX81" fmla="*/ 20639 w 6502401"/>
                  <a:gd name="connsiteY81" fmla="*/ 6223529 h 6502400"/>
                  <a:gd name="connsiteX82" fmla="*/ 42337 w 6502401"/>
                  <a:gd name="connsiteY82" fmla="*/ 6191779 h 6502400"/>
                  <a:gd name="connsiteX83" fmla="*/ 55038 w 6502401"/>
                  <a:gd name="connsiteY83" fmla="*/ 6178021 h 6502400"/>
                  <a:gd name="connsiteX84" fmla="*/ 621292 w 6502401"/>
                  <a:gd name="connsiteY84" fmla="*/ 5611813 h 6502400"/>
                  <a:gd name="connsiteX85" fmla="*/ 546145 w 6502401"/>
                  <a:gd name="connsiteY85" fmla="*/ 5085821 h 6502400"/>
                  <a:gd name="connsiteX86" fmla="*/ 540853 w 6502401"/>
                  <a:gd name="connsiteY86" fmla="*/ 5042959 h 6502400"/>
                  <a:gd name="connsiteX87" fmla="*/ 539265 w 6502401"/>
                  <a:gd name="connsiteY87" fmla="*/ 4958821 h 6502400"/>
                  <a:gd name="connsiteX88" fmla="*/ 546674 w 6502401"/>
                  <a:gd name="connsiteY88" fmla="*/ 4874684 h 6502400"/>
                  <a:gd name="connsiteX89" fmla="*/ 564138 w 6502401"/>
                  <a:gd name="connsiteY89" fmla="*/ 4792663 h 6502400"/>
                  <a:gd name="connsiteX90" fmla="*/ 590069 w 6502401"/>
                  <a:gd name="connsiteY90" fmla="*/ 4713288 h 6502400"/>
                  <a:gd name="connsiteX91" fmla="*/ 626055 w 6502401"/>
                  <a:gd name="connsiteY91" fmla="*/ 4637088 h 6502400"/>
                  <a:gd name="connsiteX92" fmla="*/ 669980 w 6502401"/>
                  <a:gd name="connsiteY92" fmla="*/ 4565121 h 6502400"/>
                  <a:gd name="connsiteX93" fmla="*/ 721842 w 6502401"/>
                  <a:gd name="connsiteY93" fmla="*/ 4498975 h 6502400"/>
                  <a:gd name="connsiteX94" fmla="*/ 752007 w 6502401"/>
                  <a:gd name="connsiteY94" fmla="*/ 4467754 h 6502400"/>
                  <a:gd name="connsiteX95" fmla="*/ 2468235 w 6502401"/>
                  <a:gd name="connsiteY95" fmla="*/ 2752196 h 6502400"/>
                  <a:gd name="connsiteX96" fmla="*/ 4239500 w 6502401"/>
                  <a:gd name="connsiteY96" fmla="*/ 981075 h 6502400"/>
                  <a:gd name="connsiteX97" fmla="*/ 3993947 w 6502401"/>
                  <a:gd name="connsiteY97" fmla="*/ 735542 h 6502400"/>
                  <a:gd name="connsiteX98" fmla="*/ 3981246 w 6502401"/>
                  <a:gd name="connsiteY98" fmla="*/ 721254 h 6502400"/>
                  <a:gd name="connsiteX99" fmla="*/ 3959548 w 6502401"/>
                  <a:gd name="connsiteY99" fmla="*/ 688975 h 6502400"/>
                  <a:gd name="connsiteX100" fmla="*/ 3945789 w 6502401"/>
                  <a:gd name="connsiteY100" fmla="*/ 655108 h 6502400"/>
                  <a:gd name="connsiteX101" fmla="*/ 3939438 w 6502401"/>
                  <a:gd name="connsiteY101" fmla="*/ 619125 h 6502400"/>
                  <a:gd name="connsiteX102" fmla="*/ 3939438 w 6502401"/>
                  <a:gd name="connsiteY102" fmla="*/ 582613 h 6502400"/>
                  <a:gd name="connsiteX103" fmla="*/ 3945789 w 6502401"/>
                  <a:gd name="connsiteY103" fmla="*/ 546629 h 6502400"/>
                  <a:gd name="connsiteX104" fmla="*/ 3959548 w 6502401"/>
                  <a:gd name="connsiteY104" fmla="*/ 512233 h 6502400"/>
                  <a:gd name="connsiteX105" fmla="*/ 3981246 w 6502401"/>
                  <a:gd name="connsiteY105" fmla="*/ 480483 h 6502400"/>
                  <a:gd name="connsiteX106" fmla="*/ 3993947 w 6502401"/>
                  <a:gd name="connsiteY106" fmla="*/ 465667 h 6502400"/>
                  <a:gd name="connsiteX107" fmla="*/ 4008764 w 6502401"/>
                  <a:gd name="connsiteY107" fmla="*/ 452967 h 6502400"/>
                  <a:gd name="connsiteX108" fmla="*/ 4039988 w 6502401"/>
                  <a:gd name="connsiteY108" fmla="*/ 431800 h 6502400"/>
                  <a:gd name="connsiteX109" fmla="*/ 4074916 w 6502401"/>
                  <a:gd name="connsiteY109" fmla="*/ 418042 h 6502400"/>
                  <a:gd name="connsiteX110" fmla="*/ 4110902 w 6502401"/>
                  <a:gd name="connsiteY110" fmla="*/ 411163 h 6502400"/>
                  <a:gd name="connsiteX111" fmla="*/ 4147417 w 6502401"/>
                  <a:gd name="connsiteY111" fmla="*/ 411163 h 6502400"/>
                  <a:gd name="connsiteX112" fmla="*/ 4182875 w 6502401"/>
                  <a:gd name="connsiteY112" fmla="*/ 418042 h 6502400"/>
                  <a:gd name="connsiteX113" fmla="*/ 4217273 w 6502401"/>
                  <a:gd name="connsiteY113" fmla="*/ 431800 h 6502400"/>
                  <a:gd name="connsiteX114" fmla="*/ 4249555 w 6502401"/>
                  <a:gd name="connsiteY114" fmla="*/ 452967 h 6502400"/>
                  <a:gd name="connsiteX115" fmla="*/ 4263844 w 6502401"/>
                  <a:gd name="connsiteY115" fmla="*/ 465667 h 6502400"/>
                  <a:gd name="connsiteX116" fmla="*/ 4508339 w 6502401"/>
                  <a:gd name="connsiteY116" fmla="*/ 711200 h 6502400"/>
                  <a:gd name="connsiteX117" fmla="*/ 5007913 w 6502401"/>
                  <a:gd name="connsiteY117" fmla="*/ 212725 h 6502400"/>
                  <a:gd name="connsiteX118" fmla="*/ 5034373 w 6502401"/>
                  <a:gd name="connsiteY118" fmla="*/ 186796 h 6502400"/>
                  <a:gd name="connsiteX119" fmla="*/ 5091528 w 6502401"/>
                  <a:gd name="connsiteY119" fmla="*/ 139700 h 6502400"/>
                  <a:gd name="connsiteX120" fmla="*/ 5152387 w 6502401"/>
                  <a:gd name="connsiteY120" fmla="*/ 100013 h 6502400"/>
                  <a:gd name="connsiteX121" fmla="*/ 5215892 w 6502401"/>
                  <a:gd name="connsiteY121" fmla="*/ 66675 h 6502400"/>
                  <a:gd name="connsiteX122" fmla="*/ 5281514 w 6502401"/>
                  <a:gd name="connsiteY122" fmla="*/ 39688 h 6502400"/>
                  <a:gd name="connsiteX123" fmla="*/ 5348195 w 6502401"/>
                  <a:gd name="connsiteY123" fmla="*/ 20108 h 6502400"/>
                  <a:gd name="connsiteX124" fmla="*/ 5418050 w 6502401"/>
                  <a:gd name="connsiteY124" fmla="*/ 6350 h 650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6502401" h="6502400">
                    <a:moveTo>
                      <a:pt x="4509870" y="1250950"/>
                    </a:moveTo>
                    <a:lnTo>
                      <a:pt x="3460751" y="2299449"/>
                    </a:lnTo>
                    <a:lnTo>
                      <a:pt x="4204979" y="3043238"/>
                    </a:lnTo>
                    <a:lnTo>
                      <a:pt x="5253039" y="1994739"/>
                    </a:lnTo>
                    <a:close/>
                    <a:moveTo>
                      <a:pt x="5487377" y="0"/>
                    </a:moveTo>
                    <a:lnTo>
                      <a:pt x="5557233" y="0"/>
                    </a:lnTo>
                    <a:lnTo>
                      <a:pt x="5626559" y="6350"/>
                    </a:lnTo>
                    <a:lnTo>
                      <a:pt x="5695356" y="20108"/>
                    </a:lnTo>
                    <a:lnTo>
                      <a:pt x="5763095" y="39688"/>
                    </a:lnTo>
                    <a:lnTo>
                      <a:pt x="5828717" y="66675"/>
                    </a:lnTo>
                    <a:lnTo>
                      <a:pt x="5891693" y="100013"/>
                    </a:lnTo>
                    <a:lnTo>
                      <a:pt x="5953081" y="139700"/>
                    </a:lnTo>
                    <a:lnTo>
                      <a:pt x="6010236" y="186796"/>
                    </a:lnTo>
                    <a:lnTo>
                      <a:pt x="6036697" y="212725"/>
                    </a:lnTo>
                    <a:lnTo>
                      <a:pt x="6289659" y="465667"/>
                    </a:lnTo>
                    <a:lnTo>
                      <a:pt x="6316649" y="493183"/>
                    </a:lnTo>
                    <a:lnTo>
                      <a:pt x="6362690" y="550333"/>
                    </a:lnTo>
                    <a:lnTo>
                      <a:pt x="6402381" y="610658"/>
                    </a:lnTo>
                    <a:lnTo>
                      <a:pt x="6436250" y="674158"/>
                    </a:lnTo>
                    <a:lnTo>
                      <a:pt x="6462711" y="739246"/>
                    </a:lnTo>
                    <a:lnTo>
                      <a:pt x="6482820" y="807508"/>
                    </a:lnTo>
                    <a:lnTo>
                      <a:pt x="6495522" y="875771"/>
                    </a:lnTo>
                    <a:lnTo>
                      <a:pt x="6502401" y="946150"/>
                    </a:lnTo>
                    <a:lnTo>
                      <a:pt x="6502401" y="1015471"/>
                    </a:lnTo>
                    <a:lnTo>
                      <a:pt x="6495522" y="1085321"/>
                    </a:lnTo>
                    <a:lnTo>
                      <a:pt x="6482820" y="1154113"/>
                    </a:lnTo>
                    <a:lnTo>
                      <a:pt x="6462711" y="1221846"/>
                    </a:lnTo>
                    <a:lnTo>
                      <a:pt x="6436250" y="1287463"/>
                    </a:lnTo>
                    <a:lnTo>
                      <a:pt x="6402381" y="1350963"/>
                    </a:lnTo>
                    <a:lnTo>
                      <a:pt x="6362690" y="1410759"/>
                    </a:lnTo>
                    <a:lnTo>
                      <a:pt x="6316649" y="1467909"/>
                    </a:lnTo>
                    <a:lnTo>
                      <a:pt x="6289659" y="1495425"/>
                    </a:lnTo>
                    <a:lnTo>
                      <a:pt x="5791143" y="1993900"/>
                    </a:lnTo>
                    <a:lnTo>
                      <a:pt x="6036697" y="2239433"/>
                    </a:lnTo>
                    <a:lnTo>
                      <a:pt x="6050456" y="2253192"/>
                    </a:lnTo>
                    <a:lnTo>
                      <a:pt x="6071095" y="2284942"/>
                    </a:lnTo>
                    <a:lnTo>
                      <a:pt x="6084855" y="2319338"/>
                    </a:lnTo>
                    <a:lnTo>
                      <a:pt x="6092264" y="2355321"/>
                    </a:lnTo>
                    <a:lnTo>
                      <a:pt x="6092264" y="2391833"/>
                    </a:lnTo>
                    <a:lnTo>
                      <a:pt x="6084855" y="2428346"/>
                    </a:lnTo>
                    <a:lnTo>
                      <a:pt x="6071095" y="2462742"/>
                    </a:lnTo>
                    <a:lnTo>
                      <a:pt x="6050456" y="2493963"/>
                    </a:lnTo>
                    <a:lnTo>
                      <a:pt x="6036697" y="2508250"/>
                    </a:lnTo>
                    <a:lnTo>
                      <a:pt x="6022408" y="2522008"/>
                    </a:lnTo>
                    <a:lnTo>
                      <a:pt x="5991185" y="2542646"/>
                    </a:lnTo>
                    <a:lnTo>
                      <a:pt x="5956786" y="2556933"/>
                    </a:lnTo>
                    <a:lnTo>
                      <a:pt x="5920270" y="2563813"/>
                    </a:lnTo>
                    <a:lnTo>
                      <a:pt x="5883755" y="2563813"/>
                    </a:lnTo>
                    <a:lnTo>
                      <a:pt x="5847769" y="2556933"/>
                    </a:lnTo>
                    <a:lnTo>
                      <a:pt x="5813370" y="2542646"/>
                    </a:lnTo>
                    <a:lnTo>
                      <a:pt x="5781617" y="2522008"/>
                    </a:lnTo>
                    <a:lnTo>
                      <a:pt x="5767858" y="2508250"/>
                    </a:lnTo>
                    <a:lnTo>
                      <a:pt x="5522305" y="2263775"/>
                    </a:lnTo>
                    <a:lnTo>
                      <a:pt x="3771678" y="4014258"/>
                    </a:lnTo>
                    <a:lnTo>
                      <a:pt x="2034283" y="5750454"/>
                    </a:lnTo>
                    <a:lnTo>
                      <a:pt x="2004118" y="5780088"/>
                    </a:lnTo>
                    <a:lnTo>
                      <a:pt x="1936908" y="5832475"/>
                    </a:lnTo>
                    <a:lnTo>
                      <a:pt x="1865465" y="5876925"/>
                    </a:lnTo>
                    <a:lnTo>
                      <a:pt x="1789259" y="5911850"/>
                    </a:lnTo>
                    <a:lnTo>
                      <a:pt x="1709877" y="5938838"/>
                    </a:lnTo>
                    <a:lnTo>
                      <a:pt x="1627320" y="5955242"/>
                    </a:lnTo>
                    <a:lnTo>
                      <a:pt x="1543705" y="5963709"/>
                    </a:lnTo>
                    <a:lnTo>
                      <a:pt x="1459032" y="5961592"/>
                    </a:lnTo>
                    <a:lnTo>
                      <a:pt x="1417224" y="5956300"/>
                    </a:lnTo>
                    <a:lnTo>
                      <a:pt x="890660" y="5881688"/>
                    </a:lnTo>
                    <a:lnTo>
                      <a:pt x="324935" y="6446838"/>
                    </a:lnTo>
                    <a:lnTo>
                      <a:pt x="310646" y="6460596"/>
                    </a:lnTo>
                    <a:lnTo>
                      <a:pt x="278364" y="6481234"/>
                    </a:lnTo>
                    <a:lnTo>
                      <a:pt x="243966" y="6494992"/>
                    </a:lnTo>
                    <a:lnTo>
                      <a:pt x="208509" y="6502400"/>
                    </a:lnTo>
                    <a:lnTo>
                      <a:pt x="171464" y="6502400"/>
                    </a:lnTo>
                    <a:lnTo>
                      <a:pt x="136007" y="6494992"/>
                    </a:lnTo>
                    <a:lnTo>
                      <a:pt x="101608" y="6481234"/>
                    </a:lnTo>
                    <a:lnTo>
                      <a:pt x="69856" y="6460596"/>
                    </a:lnTo>
                    <a:lnTo>
                      <a:pt x="55038" y="6446838"/>
                    </a:lnTo>
                    <a:lnTo>
                      <a:pt x="42337" y="6432550"/>
                    </a:lnTo>
                    <a:lnTo>
                      <a:pt x="20639" y="6401329"/>
                    </a:lnTo>
                    <a:lnTo>
                      <a:pt x="6880" y="6366934"/>
                    </a:lnTo>
                    <a:lnTo>
                      <a:pt x="0" y="6330421"/>
                    </a:lnTo>
                    <a:lnTo>
                      <a:pt x="0" y="6293909"/>
                    </a:lnTo>
                    <a:lnTo>
                      <a:pt x="6880" y="6257925"/>
                    </a:lnTo>
                    <a:lnTo>
                      <a:pt x="20639" y="6223529"/>
                    </a:lnTo>
                    <a:lnTo>
                      <a:pt x="42337" y="6191779"/>
                    </a:lnTo>
                    <a:lnTo>
                      <a:pt x="55038" y="6178021"/>
                    </a:lnTo>
                    <a:lnTo>
                      <a:pt x="621292" y="5611813"/>
                    </a:lnTo>
                    <a:lnTo>
                      <a:pt x="546145" y="5085821"/>
                    </a:lnTo>
                    <a:lnTo>
                      <a:pt x="540853" y="5042959"/>
                    </a:lnTo>
                    <a:lnTo>
                      <a:pt x="539265" y="4958821"/>
                    </a:lnTo>
                    <a:lnTo>
                      <a:pt x="546674" y="4874684"/>
                    </a:lnTo>
                    <a:lnTo>
                      <a:pt x="564138" y="4792663"/>
                    </a:lnTo>
                    <a:lnTo>
                      <a:pt x="590069" y="4713288"/>
                    </a:lnTo>
                    <a:lnTo>
                      <a:pt x="626055" y="4637088"/>
                    </a:lnTo>
                    <a:lnTo>
                      <a:pt x="669980" y="4565121"/>
                    </a:lnTo>
                    <a:lnTo>
                      <a:pt x="721842" y="4498975"/>
                    </a:lnTo>
                    <a:lnTo>
                      <a:pt x="752007" y="4467754"/>
                    </a:lnTo>
                    <a:lnTo>
                      <a:pt x="2468235" y="2752196"/>
                    </a:lnTo>
                    <a:lnTo>
                      <a:pt x="4239500" y="981075"/>
                    </a:lnTo>
                    <a:lnTo>
                      <a:pt x="3993947" y="735542"/>
                    </a:lnTo>
                    <a:lnTo>
                      <a:pt x="3981246" y="721254"/>
                    </a:lnTo>
                    <a:lnTo>
                      <a:pt x="3959548" y="688975"/>
                    </a:lnTo>
                    <a:lnTo>
                      <a:pt x="3945789" y="655108"/>
                    </a:lnTo>
                    <a:lnTo>
                      <a:pt x="3939438" y="619125"/>
                    </a:lnTo>
                    <a:lnTo>
                      <a:pt x="3939438" y="582613"/>
                    </a:lnTo>
                    <a:lnTo>
                      <a:pt x="3945789" y="546629"/>
                    </a:lnTo>
                    <a:lnTo>
                      <a:pt x="3959548" y="512233"/>
                    </a:lnTo>
                    <a:lnTo>
                      <a:pt x="3981246" y="480483"/>
                    </a:lnTo>
                    <a:lnTo>
                      <a:pt x="3993947" y="465667"/>
                    </a:lnTo>
                    <a:lnTo>
                      <a:pt x="4008764" y="452967"/>
                    </a:lnTo>
                    <a:lnTo>
                      <a:pt x="4039988" y="431800"/>
                    </a:lnTo>
                    <a:lnTo>
                      <a:pt x="4074916" y="418042"/>
                    </a:lnTo>
                    <a:lnTo>
                      <a:pt x="4110902" y="411163"/>
                    </a:lnTo>
                    <a:lnTo>
                      <a:pt x="4147417" y="411163"/>
                    </a:lnTo>
                    <a:lnTo>
                      <a:pt x="4182875" y="418042"/>
                    </a:lnTo>
                    <a:lnTo>
                      <a:pt x="4217273" y="431800"/>
                    </a:lnTo>
                    <a:lnTo>
                      <a:pt x="4249555" y="452967"/>
                    </a:lnTo>
                    <a:lnTo>
                      <a:pt x="4263844" y="465667"/>
                    </a:lnTo>
                    <a:lnTo>
                      <a:pt x="4508339" y="711200"/>
                    </a:lnTo>
                    <a:lnTo>
                      <a:pt x="5007913" y="212725"/>
                    </a:lnTo>
                    <a:lnTo>
                      <a:pt x="5034373" y="186796"/>
                    </a:lnTo>
                    <a:lnTo>
                      <a:pt x="5091528" y="139700"/>
                    </a:lnTo>
                    <a:lnTo>
                      <a:pt x="5152387" y="100013"/>
                    </a:lnTo>
                    <a:lnTo>
                      <a:pt x="5215892" y="66675"/>
                    </a:lnTo>
                    <a:lnTo>
                      <a:pt x="5281514" y="39688"/>
                    </a:lnTo>
                    <a:lnTo>
                      <a:pt x="5348195" y="20108"/>
                    </a:lnTo>
                    <a:lnTo>
                      <a:pt x="5418050" y="635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endParaRPr>
              </a:p>
            </p:txBody>
          </p:sp>
          <p:grpSp>
            <p:nvGrpSpPr>
              <p:cNvPr id="24" name="Group 16">
                <a:extLst>
                  <a:ext uri="{FF2B5EF4-FFF2-40B4-BE49-F238E27FC236}">
                    <a16:creationId xmlns:a16="http://schemas.microsoft.com/office/drawing/2014/main" id="{219E72C4-279F-4B1C-B892-1E0D47275971}"/>
                  </a:ext>
                </a:extLst>
              </p:cNvPr>
              <p:cNvGrpSpPr>
                <a:grpSpLocks noChangeAspect="1"/>
              </p:cNvGrpSpPr>
              <p:nvPr/>
            </p:nvGrpSpPr>
            <p:grpSpPr bwMode="auto">
              <a:xfrm>
                <a:off x="11363439" y="2127164"/>
                <a:ext cx="214957" cy="247071"/>
                <a:chOff x="1039" y="1681"/>
                <a:chExt cx="1071" cy="1231"/>
              </a:xfrm>
              <a:solidFill>
                <a:schemeClr val="bg1">
                  <a:lumMod val="50000"/>
                </a:schemeClr>
              </a:solidFill>
            </p:grpSpPr>
            <p:sp>
              <p:nvSpPr>
                <p:cNvPr id="25" name="Freeform 17">
                  <a:extLst>
                    <a:ext uri="{FF2B5EF4-FFF2-40B4-BE49-F238E27FC236}">
                      <a16:creationId xmlns:a16="http://schemas.microsoft.com/office/drawing/2014/main" id="{8A5696CB-2230-4E1F-B28B-BCE013BFD2E7}"/>
                    </a:ext>
                  </a:extLst>
                </p:cNvPr>
                <p:cNvSpPr>
                  <a:spLocks noEditPoints="1"/>
                </p:cNvSpPr>
                <p:nvPr/>
              </p:nvSpPr>
              <p:spPr bwMode="auto">
                <a:xfrm>
                  <a:off x="1039" y="1681"/>
                  <a:ext cx="1071" cy="1099"/>
                </a:xfrm>
                <a:custGeom>
                  <a:avLst/>
                  <a:gdLst>
                    <a:gd name="T0" fmla="*/ 3169 w 3212"/>
                    <a:gd name="T1" fmla="*/ 566 h 3298"/>
                    <a:gd name="T2" fmla="*/ 3035 w 3212"/>
                    <a:gd name="T3" fmla="*/ 475 h 3298"/>
                    <a:gd name="T4" fmla="*/ 2711 w 3212"/>
                    <a:gd name="T5" fmla="*/ 199 h 3298"/>
                    <a:gd name="T6" fmla="*/ 2384 w 3212"/>
                    <a:gd name="T7" fmla="*/ 19 h 3298"/>
                    <a:gd name="T8" fmla="*/ 2347 w 3212"/>
                    <a:gd name="T9" fmla="*/ 4 h 3298"/>
                    <a:gd name="T10" fmla="*/ 2278 w 3212"/>
                    <a:gd name="T11" fmla="*/ 47 h 3298"/>
                    <a:gd name="T12" fmla="*/ 2171 w 3212"/>
                    <a:gd name="T13" fmla="*/ 190 h 3298"/>
                    <a:gd name="T14" fmla="*/ 1698 w 3212"/>
                    <a:gd name="T15" fmla="*/ 610 h 3298"/>
                    <a:gd name="T16" fmla="*/ 716 w 3212"/>
                    <a:gd name="T17" fmla="*/ 1337 h 3298"/>
                    <a:gd name="T18" fmla="*/ 296 w 3212"/>
                    <a:gd name="T19" fmla="*/ 1713 h 3298"/>
                    <a:gd name="T20" fmla="*/ 59 w 3212"/>
                    <a:gd name="T21" fmla="*/ 2061 h 3298"/>
                    <a:gd name="T22" fmla="*/ 0 w 3212"/>
                    <a:gd name="T23" fmla="*/ 2479 h 3298"/>
                    <a:gd name="T24" fmla="*/ 29 w 3212"/>
                    <a:gd name="T25" fmla="*/ 2758 h 3298"/>
                    <a:gd name="T26" fmla="*/ 183 w 3212"/>
                    <a:gd name="T27" fmla="*/ 2915 h 3298"/>
                    <a:gd name="T28" fmla="*/ 615 w 3212"/>
                    <a:gd name="T29" fmla="*/ 3255 h 3298"/>
                    <a:gd name="T30" fmla="*/ 886 w 3212"/>
                    <a:gd name="T31" fmla="*/ 3291 h 3298"/>
                    <a:gd name="T32" fmla="*/ 1138 w 3212"/>
                    <a:gd name="T33" fmla="*/ 3171 h 3298"/>
                    <a:gd name="T34" fmla="*/ 1808 w 3212"/>
                    <a:gd name="T35" fmla="*/ 2600 h 3298"/>
                    <a:gd name="T36" fmla="*/ 2812 w 3212"/>
                    <a:gd name="T37" fmla="*/ 1724 h 3298"/>
                    <a:gd name="T38" fmla="*/ 3103 w 3212"/>
                    <a:gd name="T39" fmla="*/ 1438 h 3298"/>
                    <a:gd name="T40" fmla="*/ 3146 w 3212"/>
                    <a:gd name="T41" fmla="*/ 1401 h 3298"/>
                    <a:gd name="T42" fmla="*/ 3193 w 3212"/>
                    <a:gd name="T43" fmla="*/ 1183 h 3298"/>
                    <a:gd name="T44" fmla="*/ 3208 w 3212"/>
                    <a:gd name="T45" fmla="*/ 620 h 3298"/>
                    <a:gd name="T46" fmla="*/ 1001 w 3212"/>
                    <a:gd name="T47" fmla="*/ 3114 h 3298"/>
                    <a:gd name="T48" fmla="*/ 881 w 3212"/>
                    <a:gd name="T49" fmla="*/ 3066 h 3298"/>
                    <a:gd name="T50" fmla="*/ 844 w 3212"/>
                    <a:gd name="T51" fmla="*/ 2610 h 3298"/>
                    <a:gd name="T52" fmla="*/ 840 w 3212"/>
                    <a:gd name="T53" fmla="*/ 2398 h 3298"/>
                    <a:gd name="T54" fmla="*/ 401 w 3212"/>
                    <a:gd name="T55" fmla="*/ 2082 h 3298"/>
                    <a:gd name="T56" fmla="*/ 241 w 3212"/>
                    <a:gd name="T57" fmla="*/ 1969 h 3298"/>
                    <a:gd name="T58" fmla="*/ 752 w 3212"/>
                    <a:gd name="T59" fmla="*/ 2141 h 3298"/>
                    <a:gd name="T60" fmla="*/ 1034 w 3212"/>
                    <a:gd name="T61" fmla="*/ 2354 h 3298"/>
                    <a:gd name="T62" fmla="*/ 1418 w 3212"/>
                    <a:gd name="T63" fmla="*/ 2074 h 3298"/>
                    <a:gd name="T64" fmla="*/ 1624 w 3212"/>
                    <a:gd name="T65" fmla="*/ 1847 h 3298"/>
                    <a:gd name="T66" fmla="*/ 1420 w 3212"/>
                    <a:gd name="T67" fmla="*/ 1596 h 3298"/>
                    <a:gd name="T68" fmla="*/ 1082 w 3212"/>
                    <a:gd name="T69" fmla="*/ 1248 h 3298"/>
                    <a:gd name="T70" fmla="*/ 1614 w 3212"/>
                    <a:gd name="T71" fmla="*/ 825 h 3298"/>
                    <a:gd name="T72" fmla="*/ 2194 w 3212"/>
                    <a:gd name="T73" fmla="*/ 338 h 3298"/>
                    <a:gd name="T74" fmla="*/ 2374 w 3212"/>
                    <a:gd name="T75" fmla="*/ 118 h 3298"/>
                    <a:gd name="T76" fmla="*/ 2661 w 3212"/>
                    <a:gd name="T77" fmla="*/ 304 h 3298"/>
                    <a:gd name="T78" fmla="*/ 2993 w 3212"/>
                    <a:gd name="T79" fmla="*/ 603 h 3298"/>
                    <a:gd name="T80" fmla="*/ 2474 w 3212"/>
                    <a:gd name="T81" fmla="*/ 1257 h 3298"/>
                    <a:gd name="T82" fmla="*/ 1732 w 3212"/>
                    <a:gd name="T83" fmla="*/ 1951 h 3298"/>
                    <a:gd name="T84" fmla="*/ 1047 w 3212"/>
                    <a:gd name="T85" fmla="*/ 2462 h 3298"/>
                    <a:gd name="T86" fmla="*/ 1012 w 3212"/>
                    <a:gd name="T87" fmla="*/ 2472 h 3298"/>
                    <a:gd name="T88" fmla="*/ 3078 w 3212"/>
                    <a:gd name="T89" fmla="*/ 1147 h 3298"/>
                    <a:gd name="T90" fmla="*/ 3067 w 3212"/>
                    <a:gd name="T91" fmla="*/ 1301 h 3298"/>
                    <a:gd name="T92" fmla="*/ 3051 w 3212"/>
                    <a:gd name="T93" fmla="*/ 1343 h 3298"/>
                    <a:gd name="T94" fmla="*/ 3018 w 3212"/>
                    <a:gd name="T95" fmla="*/ 1366 h 3298"/>
                    <a:gd name="T96" fmla="*/ 2890 w 3212"/>
                    <a:gd name="T97" fmla="*/ 1493 h 3298"/>
                    <a:gd name="T98" fmla="*/ 1823 w 3212"/>
                    <a:gd name="T99" fmla="*/ 2434 h 3298"/>
                    <a:gd name="T100" fmla="*/ 1765 w 3212"/>
                    <a:gd name="T101" fmla="*/ 2231 h 3298"/>
                    <a:gd name="T102" fmla="*/ 1749 w 3212"/>
                    <a:gd name="T103" fmla="*/ 2105 h 3298"/>
                    <a:gd name="T104" fmla="*/ 2236 w 3212"/>
                    <a:gd name="T105" fmla="*/ 1651 h 3298"/>
                    <a:gd name="T106" fmla="*/ 3095 w 3212"/>
                    <a:gd name="T107" fmla="*/ 770 h 3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12" h="3298">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6" name="Freeform 18">
                  <a:extLst>
                    <a:ext uri="{FF2B5EF4-FFF2-40B4-BE49-F238E27FC236}">
                      <a16:creationId xmlns:a16="http://schemas.microsoft.com/office/drawing/2014/main" id="{A4482908-F18A-41CE-8EFF-D19AA40E0C13}"/>
                    </a:ext>
                  </a:extLst>
                </p:cNvPr>
                <p:cNvSpPr>
                  <a:spLocks/>
                </p:cNvSpPr>
                <p:nvPr/>
              </p:nvSpPr>
              <p:spPr bwMode="auto">
                <a:xfrm>
                  <a:off x="1398" y="2746"/>
                  <a:ext cx="212" cy="132"/>
                </a:xfrm>
                <a:custGeom>
                  <a:avLst/>
                  <a:gdLst>
                    <a:gd name="T0" fmla="*/ 544 w 635"/>
                    <a:gd name="T1" fmla="*/ 0 h 398"/>
                    <a:gd name="T2" fmla="*/ 504 w 635"/>
                    <a:gd name="T3" fmla="*/ 18 h 398"/>
                    <a:gd name="T4" fmla="*/ 496 w 635"/>
                    <a:gd name="T5" fmla="*/ 52 h 398"/>
                    <a:gd name="T6" fmla="*/ 530 w 635"/>
                    <a:gd name="T7" fmla="*/ 177 h 398"/>
                    <a:gd name="T8" fmla="*/ 515 w 635"/>
                    <a:gd name="T9" fmla="*/ 226 h 398"/>
                    <a:gd name="T10" fmla="*/ 478 w 635"/>
                    <a:gd name="T11" fmla="*/ 262 h 398"/>
                    <a:gd name="T12" fmla="*/ 403 w 635"/>
                    <a:gd name="T13" fmla="*/ 291 h 398"/>
                    <a:gd name="T14" fmla="*/ 352 w 635"/>
                    <a:gd name="T15" fmla="*/ 272 h 398"/>
                    <a:gd name="T16" fmla="*/ 332 w 635"/>
                    <a:gd name="T17" fmla="*/ 226 h 398"/>
                    <a:gd name="T18" fmla="*/ 331 w 635"/>
                    <a:gd name="T19" fmla="*/ 198 h 398"/>
                    <a:gd name="T20" fmla="*/ 303 w 635"/>
                    <a:gd name="T21" fmla="*/ 164 h 398"/>
                    <a:gd name="T22" fmla="*/ 246 w 635"/>
                    <a:gd name="T23" fmla="*/ 180 h 398"/>
                    <a:gd name="T24" fmla="*/ 236 w 635"/>
                    <a:gd name="T25" fmla="*/ 209 h 398"/>
                    <a:gd name="T26" fmla="*/ 220 w 635"/>
                    <a:gd name="T27" fmla="*/ 268 h 398"/>
                    <a:gd name="T28" fmla="*/ 160 w 635"/>
                    <a:gd name="T29" fmla="*/ 310 h 398"/>
                    <a:gd name="T30" fmla="*/ 122 w 635"/>
                    <a:gd name="T31" fmla="*/ 304 h 398"/>
                    <a:gd name="T32" fmla="*/ 83 w 635"/>
                    <a:gd name="T33" fmla="*/ 270 h 398"/>
                    <a:gd name="T34" fmla="*/ 83 w 635"/>
                    <a:gd name="T35" fmla="*/ 182 h 398"/>
                    <a:gd name="T36" fmla="*/ 90 w 635"/>
                    <a:gd name="T37" fmla="*/ 149 h 398"/>
                    <a:gd name="T38" fmla="*/ 62 w 635"/>
                    <a:gd name="T39" fmla="*/ 126 h 398"/>
                    <a:gd name="T40" fmla="*/ 34 w 635"/>
                    <a:gd name="T41" fmla="*/ 139 h 398"/>
                    <a:gd name="T42" fmla="*/ 7 w 635"/>
                    <a:gd name="T43" fmla="*/ 193 h 398"/>
                    <a:gd name="T44" fmla="*/ 3 w 635"/>
                    <a:gd name="T45" fmla="*/ 268 h 398"/>
                    <a:gd name="T46" fmla="*/ 31 w 635"/>
                    <a:gd name="T47" fmla="*/ 336 h 398"/>
                    <a:gd name="T48" fmla="*/ 93 w 635"/>
                    <a:gd name="T49" fmla="*/ 383 h 398"/>
                    <a:gd name="T50" fmla="*/ 139 w 635"/>
                    <a:gd name="T51" fmla="*/ 398 h 398"/>
                    <a:gd name="T52" fmla="*/ 229 w 635"/>
                    <a:gd name="T53" fmla="*/ 383 h 398"/>
                    <a:gd name="T54" fmla="*/ 279 w 635"/>
                    <a:gd name="T55" fmla="*/ 339 h 398"/>
                    <a:gd name="T56" fmla="*/ 350 w 635"/>
                    <a:gd name="T57" fmla="*/ 379 h 398"/>
                    <a:gd name="T58" fmla="*/ 470 w 635"/>
                    <a:gd name="T59" fmla="*/ 375 h 398"/>
                    <a:gd name="T60" fmla="*/ 527 w 635"/>
                    <a:gd name="T61" fmla="*/ 350 h 398"/>
                    <a:gd name="T62" fmla="*/ 600 w 635"/>
                    <a:gd name="T63" fmla="*/ 271 h 398"/>
                    <a:gd name="T64" fmla="*/ 635 w 635"/>
                    <a:gd name="T65" fmla="*/ 166 h 398"/>
                    <a:gd name="T66" fmla="*/ 614 w 635"/>
                    <a:gd name="T67" fmla="*/ 64 h 398"/>
                    <a:gd name="T68" fmla="*/ 555 w 635"/>
                    <a:gd name="T6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5" h="398">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 name="Freeform 19">
                  <a:extLst>
                    <a:ext uri="{FF2B5EF4-FFF2-40B4-BE49-F238E27FC236}">
                      <a16:creationId xmlns:a16="http://schemas.microsoft.com/office/drawing/2014/main" id="{D3AA3895-FB65-4019-89BF-5154573F29DB}"/>
                    </a:ext>
                  </a:extLst>
                </p:cNvPr>
                <p:cNvSpPr>
                  <a:spLocks/>
                </p:cNvSpPr>
                <p:nvPr/>
              </p:nvSpPr>
              <p:spPr bwMode="auto">
                <a:xfrm>
                  <a:off x="1655" y="2515"/>
                  <a:ext cx="176" cy="179"/>
                </a:xfrm>
                <a:custGeom>
                  <a:avLst/>
                  <a:gdLst>
                    <a:gd name="T0" fmla="*/ 301 w 528"/>
                    <a:gd name="T1" fmla="*/ 1 h 538"/>
                    <a:gd name="T2" fmla="*/ 268 w 528"/>
                    <a:gd name="T3" fmla="*/ 27 h 538"/>
                    <a:gd name="T4" fmla="*/ 273 w 528"/>
                    <a:gd name="T5" fmla="*/ 82 h 538"/>
                    <a:gd name="T6" fmla="*/ 298 w 528"/>
                    <a:gd name="T7" fmla="*/ 95 h 538"/>
                    <a:gd name="T8" fmla="*/ 373 w 528"/>
                    <a:gd name="T9" fmla="*/ 112 h 538"/>
                    <a:gd name="T10" fmla="*/ 419 w 528"/>
                    <a:gd name="T11" fmla="*/ 145 h 538"/>
                    <a:gd name="T12" fmla="*/ 423 w 528"/>
                    <a:gd name="T13" fmla="*/ 191 h 538"/>
                    <a:gd name="T14" fmla="*/ 409 w 528"/>
                    <a:gd name="T15" fmla="*/ 220 h 538"/>
                    <a:gd name="T16" fmla="*/ 357 w 528"/>
                    <a:gd name="T17" fmla="*/ 265 h 538"/>
                    <a:gd name="T18" fmla="*/ 245 w 528"/>
                    <a:gd name="T19" fmla="*/ 269 h 538"/>
                    <a:gd name="T20" fmla="*/ 207 w 528"/>
                    <a:gd name="T21" fmla="*/ 256 h 538"/>
                    <a:gd name="T22" fmla="*/ 188 w 528"/>
                    <a:gd name="T23" fmla="*/ 250 h 538"/>
                    <a:gd name="T24" fmla="*/ 150 w 528"/>
                    <a:gd name="T25" fmla="*/ 268 h 538"/>
                    <a:gd name="T26" fmla="*/ 141 w 528"/>
                    <a:gd name="T27" fmla="*/ 324 h 538"/>
                    <a:gd name="T28" fmla="*/ 161 w 528"/>
                    <a:gd name="T29" fmla="*/ 341 h 538"/>
                    <a:gd name="T30" fmla="*/ 173 w 528"/>
                    <a:gd name="T31" fmla="*/ 347 h 538"/>
                    <a:gd name="T32" fmla="*/ 178 w 528"/>
                    <a:gd name="T33" fmla="*/ 348 h 538"/>
                    <a:gd name="T34" fmla="*/ 184 w 528"/>
                    <a:gd name="T35" fmla="*/ 351 h 538"/>
                    <a:gd name="T36" fmla="*/ 220 w 528"/>
                    <a:gd name="T37" fmla="*/ 367 h 538"/>
                    <a:gd name="T38" fmla="*/ 243 w 528"/>
                    <a:gd name="T39" fmla="*/ 399 h 538"/>
                    <a:gd name="T40" fmla="*/ 180 w 528"/>
                    <a:gd name="T41" fmla="*/ 443 h 538"/>
                    <a:gd name="T42" fmla="*/ 131 w 528"/>
                    <a:gd name="T43" fmla="*/ 456 h 538"/>
                    <a:gd name="T44" fmla="*/ 62 w 528"/>
                    <a:gd name="T45" fmla="*/ 456 h 538"/>
                    <a:gd name="T46" fmla="*/ 50 w 528"/>
                    <a:gd name="T47" fmla="*/ 443 h 538"/>
                    <a:gd name="T48" fmla="*/ 10 w 528"/>
                    <a:gd name="T49" fmla="*/ 446 h 538"/>
                    <a:gd name="T50" fmla="*/ 3 w 528"/>
                    <a:gd name="T51" fmla="*/ 475 h 538"/>
                    <a:gd name="T52" fmla="*/ 45 w 528"/>
                    <a:gd name="T53" fmla="*/ 525 h 538"/>
                    <a:gd name="T54" fmla="*/ 134 w 528"/>
                    <a:gd name="T55" fmla="*/ 538 h 538"/>
                    <a:gd name="T56" fmla="*/ 190 w 528"/>
                    <a:gd name="T57" fmla="*/ 528 h 538"/>
                    <a:gd name="T58" fmla="*/ 302 w 528"/>
                    <a:gd name="T59" fmla="*/ 465 h 538"/>
                    <a:gd name="T60" fmla="*/ 355 w 528"/>
                    <a:gd name="T61" fmla="*/ 383 h 538"/>
                    <a:gd name="T62" fmla="*/ 357 w 528"/>
                    <a:gd name="T63" fmla="*/ 366 h 538"/>
                    <a:gd name="T64" fmla="*/ 425 w 528"/>
                    <a:gd name="T65" fmla="*/ 341 h 538"/>
                    <a:gd name="T66" fmla="*/ 497 w 528"/>
                    <a:gd name="T67" fmla="*/ 271 h 538"/>
                    <a:gd name="T68" fmla="*/ 520 w 528"/>
                    <a:gd name="T69" fmla="*/ 220 h 538"/>
                    <a:gd name="T70" fmla="*/ 520 w 528"/>
                    <a:gd name="T71" fmla="*/ 127 h 538"/>
                    <a:gd name="T72" fmla="*/ 469 w 528"/>
                    <a:gd name="T73" fmla="*/ 53 h 538"/>
                    <a:gd name="T74" fmla="*/ 384 w 528"/>
                    <a:gd name="T75" fmla="*/ 9 h 538"/>
                    <a:gd name="T76" fmla="*/ 311 w 528"/>
                    <a:gd name="T7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8" h="53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8" name="Freeform 20">
                  <a:extLst>
                    <a:ext uri="{FF2B5EF4-FFF2-40B4-BE49-F238E27FC236}">
                      <a16:creationId xmlns:a16="http://schemas.microsoft.com/office/drawing/2014/main" id="{12A32935-AD35-4CFD-BFE3-52755691FC06}"/>
                    </a:ext>
                  </a:extLst>
                </p:cNvPr>
                <p:cNvSpPr>
                  <a:spLocks/>
                </p:cNvSpPr>
                <p:nvPr/>
              </p:nvSpPr>
              <p:spPr bwMode="auto">
                <a:xfrm>
                  <a:off x="1665" y="2702"/>
                  <a:ext cx="205" cy="210"/>
                </a:xfrm>
                <a:custGeom>
                  <a:avLst/>
                  <a:gdLst>
                    <a:gd name="T0" fmla="*/ 388 w 613"/>
                    <a:gd name="T1" fmla="*/ 3 h 630"/>
                    <a:gd name="T2" fmla="*/ 357 w 613"/>
                    <a:gd name="T3" fmla="*/ 52 h 630"/>
                    <a:gd name="T4" fmla="*/ 381 w 613"/>
                    <a:gd name="T5" fmla="*/ 89 h 630"/>
                    <a:gd name="T6" fmla="*/ 466 w 613"/>
                    <a:gd name="T7" fmla="*/ 128 h 630"/>
                    <a:gd name="T8" fmla="*/ 511 w 613"/>
                    <a:gd name="T9" fmla="*/ 174 h 630"/>
                    <a:gd name="T10" fmla="*/ 506 w 613"/>
                    <a:gd name="T11" fmla="*/ 230 h 630"/>
                    <a:gd name="T12" fmla="*/ 486 w 613"/>
                    <a:gd name="T13" fmla="*/ 265 h 630"/>
                    <a:gd name="T14" fmla="*/ 431 w 613"/>
                    <a:gd name="T15" fmla="*/ 307 h 630"/>
                    <a:gd name="T16" fmla="*/ 349 w 613"/>
                    <a:gd name="T17" fmla="*/ 312 h 630"/>
                    <a:gd name="T18" fmla="*/ 257 w 613"/>
                    <a:gd name="T19" fmla="*/ 265 h 630"/>
                    <a:gd name="T20" fmla="*/ 253 w 613"/>
                    <a:gd name="T21" fmla="*/ 260 h 630"/>
                    <a:gd name="T22" fmla="*/ 239 w 613"/>
                    <a:gd name="T23" fmla="*/ 252 h 630"/>
                    <a:gd name="T24" fmla="*/ 198 w 613"/>
                    <a:gd name="T25" fmla="*/ 256 h 630"/>
                    <a:gd name="T26" fmla="*/ 175 w 613"/>
                    <a:gd name="T27" fmla="*/ 311 h 630"/>
                    <a:gd name="T28" fmla="*/ 188 w 613"/>
                    <a:gd name="T29" fmla="*/ 334 h 630"/>
                    <a:gd name="T30" fmla="*/ 214 w 613"/>
                    <a:gd name="T31" fmla="*/ 354 h 630"/>
                    <a:gd name="T32" fmla="*/ 256 w 613"/>
                    <a:gd name="T33" fmla="*/ 422 h 630"/>
                    <a:gd name="T34" fmla="*/ 224 w 613"/>
                    <a:gd name="T35" fmla="*/ 512 h 630"/>
                    <a:gd name="T36" fmla="*/ 180 w 613"/>
                    <a:gd name="T37" fmla="*/ 543 h 630"/>
                    <a:gd name="T38" fmla="*/ 119 w 613"/>
                    <a:gd name="T39" fmla="*/ 547 h 630"/>
                    <a:gd name="T40" fmla="*/ 72 w 613"/>
                    <a:gd name="T41" fmla="*/ 495 h 630"/>
                    <a:gd name="T42" fmla="*/ 51 w 613"/>
                    <a:gd name="T43" fmla="*/ 397 h 630"/>
                    <a:gd name="T44" fmla="*/ 37 w 613"/>
                    <a:gd name="T45" fmla="*/ 374 h 630"/>
                    <a:gd name="T46" fmla="*/ 5 w 613"/>
                    <a:gd name="T47" fmla="*/ 387 h 630"/>
                    <a:gd name="T48" fmla="*/ 0 w 613"/>
                    <a:gd name="T49" fmla="*/ 425 h 630"/>
                    <a:gd name="T50" fmla="*/ 13 w 613"/>
                    <a:gd name="T51" fmla="*/ 540 h 630"/>
                    <a:gd name="T52" fmla="*/ 66 w 613"/>
                    <a:gd name="T53" fmla="*/ 607 h 630"/>
                    <a:gd name="T54" fmla="*/ 131 w 613"/>
                    <a:gd name="T55" fmla="*/ 630 h 630"/>
                    <a:gd name="T56" fmla="*/ 220 w 613"/>
                    <a:gd name="T57" fmla="*/ 615 h 630"/>
                    <a:gd name="T58" fmla="*/ 263 w 613"/>
                    <a:gd name="T59" fmla="*/ 594 h 630"/>
                    <a:gd name="T60" fmla="*/ 329 w 613"/>
                    <a:gd name="T61" fmla="*/ 522 h 630"/>
                    <a:gd name="T62" fmla="*/ 352 w 613"/>
                    <a:gd name="T63" fmla="*/ 452 h 630"/>
                    <a:gd name="T64" fmla="*/ 352 w 613"/>
                    <a:gd name="T65" fmla="*/ 410 h 630"/>
                    <a:gd name="T66" fmla="*/ 446 w 613"/>
                    <a:gd name="T67" fmla="*/ 404 h 630"/>
                    <a:gd name="T68" fmla="*/ 555 w 613"/>
                    <a:gd name="T69" fmla="*/ 338 h 630"/>
                    <a:gd name="T70" fmla="*/ 594 w 613"/>
                    <a:gd name="T71" fmla="*/ 283 h 630"/>
                    <a:gd name="T72" fmla="*/ 613 w 613"/>
                    <a:gd name="T73" fmla="*/ 177 h 630"/>
                    <a:gd name="T74" fmla="*/ 574 w 613"/>
                    <a:gd name="T75" fmla="*/ 82 h 630"/>
                    <a:gd name="T76" fmla="*/ 489 w 613"/>
                    <a:gd name="T77" fmla="*/ 17 h 630"/>
                    <a:gd name="T78" fmla="*/ 404 w 613"/>
                    <a:gd name="T79"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3" h="630">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29" name="Group 23">
                <a:extLst>
                  <a:ext uri="{FF2B5EF4-FFF2-40B4-BE49-F238E27FC236}">
                    <a16:creationId xmlns:a16="http://schemas.microsoft.com/office/drawing/2014/main" id="{588B3024-10C8-4915-8D2C-B6F5E5885B7E}"/>
                  </a:ext>
                </a:extLst>
              </p:cNvPr>
              <p:cNvGrpSpPr>
                <a:grpSpLocks noChangeAspect="1"/>
              </p:cNvGrpSpPr>
              <p:nvPr/>
            </p:nvGrpSpPr>
            <p:grpSpPr bwMode="auto">
              <a:xfrm>
                <a:off x="11334883" y="4063734"/>
                <a:ext cx="266576" cy="244684"/>
                <a:chOff x="2577" y="1104"/>
                <a:chExt cx="414" cy="380"/>
              </a:xfrm>
              <a:solidFill>
                <a:schemeClr val="bg1">
                  <a:lumMod val="50000"/>
                </a:schemeClr>
              </a:solidFill>
            </p:grpSpPr>
            <p:sp>
              <p:nvSpPr>
                <p:cNvPr id="30" name="Freeform 24">
                  <a:extLst>
                    <a:ext uri="{FF2B5EF4-FFF2-40B4-BE49-F238E27FC236}">
                      <a16:creationId xmlns:a16="http://schemas.microsoft.com/office/drawing/2014/main" id="{EA49D15B-C0F9-46A9-A6E5-CD0A421BB6B6}"/>
                    </a:ext>
                  </a:extLst>
                </p:cNvPr>
                <p:cNvSpPr>
                  <a:spLocks noEditPoints="1"/>
                </p:cNvSpPr>
                <p:nvPr/>
              </p:nvSpPr>
              <p:spPr bwMode="auto">
                <a:xfrm>
                  <a:off x="2577" y="1104"/>
                  <a:ext cx="353" cy="380"/>
                </a:xfrm>
                <a:custGeom>
                  <a:avLst/>
                  <a:gdLst>
                    <a:gd name="T0" fmla="*/ 81 w 1058"/>
                    <a:gd name="T1" fmla="*/ 1141 h 1141"/>
                    <a:gd name="T2" fmla="*/ 91 w 1058"/>
                    <a:gd name="T3" fmla="*/ 1140 h 1141"/>
                    <a:gd name="T4" fmla="*/ 101 w 1058"/>
                    <a:gd name="T5" fmla="*/ 1131 h 1141"/>
                    <a:gd name="T6" fmla="*/ 206 w 1058"/>
                    <a:gd name="T7" fmla="*/ 1129 h 1141"/>
                    <a:gd name="T8" fmla="*/ 206 w 1058"/>
                    <a:gd name="T9" fmla="*/ 1115 h 1141"/>
                    <a:gd name="T10" fmla="*/ 120 w 1058"/>
                    <a:gd name="T11" fmla="*/ 1112 h 1141"/>
                    <a:gd name="T12" fmla="*/ 352 w 1058"/>
                    <a:gd name="T13" fmla="*/ 962 h 1141"/>
                    <a:gd name="T14" fmla="*/ 365 w 1058"/>
                    <a:gd name="T15" fmla="*/ 968 h 1141"/>
                    <a:gd name="T16" fmla="*/ 378 w 1058"/>
                    <a:gd name="T17" fmla="*/ 962 h 1141"/>
                    <a:gd name="T18" fmla="*/ 994 w 1058"/>
                    <a:gd name="T19" fmla="*/ 347 h 1141"/>
                    <a:gd name="T20" fmla="*/ 997 w 1058"/>
                    <a:gd name="T21" fmla="*/ 343 h 1141"/>
                    <a:gd name="T22" fmla="*/ 1015 w 1058"/>
                    <a:gd name="T23" fmla="*/ 325 h 1141"/>
                    <a:gd name="T24" fmla="*/ 1051 w 1058"/>
                    <a:gd name="T25" fmla="*/ 256 h 1141"/>
                    <a:gd name="T26" fmla="*/ 1058 w 1058"/>
                    <a:gd name="T27" fmla="*/ 180 h 1141"/>
                    <a:gd name="T28" fmla="*/ 1036 w 1058"/>
                    <a:gd name="T29" fmla="*/ 106 h 1141"/>
                    <a:gd name="T30" fmla="*/ 1000 w 1058"/>
                    <a:gd name="T31" fmla="*/ 59 h 1141"/>
                    <a:gd name="T32" fmla="*/ 954 w 1058"/>
                    <a:gd name="T33" fmla="*/ 23 h 1141"/>
                    <a:gd name="T34" fmla="*/ 879 w 1058"/>
                    <a:gd name="T35" fmla="*/ 1 h 1141"/>
                    <a:gd name="T36" fmla="*/ 840 w 1058"/>
                    <a:gd name="T37" fmla="*/ 1 h 1141"/>
                    <a:gd name="T38" fmla="*/ 765 w 1058"/>
                    <a:gd name="T39" fmla="*/ 23 h 1141"/>
                    <a:gd name="T40" fmla="*/ 719 w 1058"/>
                    <a:gd name="T41" fmla="*/ 59 h 1141"/>
                    <a:gd name="T42" fmla="*/ 713 w 1058"/>
                    <a:gd name="T43" fmla="*/ 64 h 1141"/>
                    <a:gd name="T44" fmla="*/ 710 w 1058"/>
                    <a:gd name="T45" fmla="*/ 66 h 1141"/>
                    <a:gd name="T46" fmla="*/ 92 w 1058"/>
                    <a:gd name="T47" fmla="*/ 687 h 1141"/>
                    <a:gd name="T48" fmla="*/ 97 w 1058"/>
                    <a:gd name="T49" fmla="*/ 707 h 1141"/>
                    <a:gd name="T50" fmla="*/ 6 w 1058"/>
                    <a:gd name="T51" fmla="*/ 880 h 1141"/>
                    <a:gd name="T52" fmla="*/ 1 w 1058"/>
                    <a:gd name="T53" fmla="*/ 899 h 1141"/>
                    <a:gd name="T54" fmla="*/ 69 w 1058"/>
                    <a:gd name="T55" fmla="*/ 1137 h 1141"/>
                    <a:gd name="T56" fmla="*/ 735 w 1058"/>
                    <a:gd name="T57" fmla="*/ 96 h 1141"/>
                    <a:gd name="T58" fmla="*/ 739 w 1058"/>
                    <a:gd name="T59" fmla="*/ 93 h 1141"/>
                    <a:gd name="T60" fmla="*/ 744 w 1058"/>
                    <a:gd name="T61" fmla="*/ 87 h 1141"/>
                    <a:gd name="T62" fmla="*/ 770 w 1058"/>
                    <a:gd name="T63" fmla="*/ 64 h 1141"/>
                    <a:gd name="T64" fmla="*/ 859 w 1058"/>
                    <a:gd name="T65" fmla="*/ 38 h 1141"/>
                    <a:gd name="T66" fmla="*/ 950 w 1058"/>
                    <a:gd name="T67" fmla="*/ 64 h 1141"/>
                    <a:gd name="T68" fmla="*/ 994 w 1058"/>
                    <a:gd name="T69" fmla="*/ 111 h 1141"/>
                    <a:gd name="T70" fmla="*/ 1019 w 1058"/>
                    <a:gd name="T71" fmla="*/ 230 h 1141"/>
                    <a:gd name="T72" fmla="*/ 973 w 1058"/>
                    <a:gd name="T73" fmla="*/ 312 h 1141"/>
                    <a:gd name="T74" fmla="*/ 968 w 1058"/>
                    <a:gd name="T75" fmla="*/ 318 h 1141"/>
                    <a:gd name="T76" fmla="*/ 964 w 1058"/>
                    <a:gd name="T77" fmla="*/ 321 h 1141"/>
                    <a:gd name="T78" fmla="*/ 365 w 1058"/>
                    <a:gd name="T79" fmla="*/ 922 h 1141"/>
                    <a:gd name="T80" fmla="*/ 177 w 1058"/>
                    <a:gd name="T81" fmla="*/ 735 h 1141"/>
                    <a:gd name="T82" fmla="*/ 735 w 1058"/>
                    <a:gd name="T83" fmla="*/ 96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1141">
                      <a:moveTo>
                        <a:pt x="78" y="1141"/>
                      </a:moveTo>
                      <a:lnTo>
                        <a:pt x="81" y="1141"/>
                      </a:lnTo>
                      <a:lnTo>
                        <a:pt x="84" y="1141"/>
                      </a:lnTo>
                      <a:lnTo>
                        <a:pt x="91" y="1140"/>
                      </a:lnTo>
                      <a:lnTo>
                        <a:pt x="97" y="1135"/>
                      </a:lnTo>
                      <a:lnTo>
                        <a:pt x="101" y="1131"/>
                      </a:lnTo>
                      <a:lnTo>
                        <a:pt x="199" y="1131"/>
                      </a:lnTo>
                      <a:lnTo>
                        <a:pt x="206" y="1129"/>
                      </a:lnTo>
                      <a:lnTo>
                        <a:pt x="208" y="1122"/>
                      </a:lnTo>
                      <a:lnTo>
                        <a:pt x="206" y="1115"/>
                      </a:lnTo>
                      <a:lnTo>
                        <a:pt x="199" y="1112"/>
                      </a:lnTo>
                      <a:lnTo>
                        <a:pt x="120" y="1112"/>
                      </a:lnTo>
                      <a:lnTo>
                        <a:pt x="310" y="922"/>
                      </a:lnTo>
                      <a:lnTo>
                        <a:pt x="352" y="962"/>
                      </a:lnTo>
                      <a:lnTo>
                        <a:pt x="357" y="967"/>
                      </a:lnTo>
                      <a:lnTo>
                        <a:pt x="365" y="968"/>
                      </a:lnTo>
                      <a:lnTo>
                        <a:pt x="372" y="967"/>
                      </a:lnTo>
                      <a:lnTo>
                        <a:pt x="378" y="962"/>
                      </a:lnTo>
                      <a:lnTo>
                        <a:pt x="993" y="348"/>
                      </a:lnTo>
                      <a:lnTo>
                        <a:pt x="994" y="347"/>
                      </a:lnTo>
                      <a:lnTo>
                        <a:pt x="994" y="345"/>
                      </a:lnTo>
                      <a:lnTo>
                        <a:pt x="997" y="343"/>
                      </a:lnTo>
                      <a:lnTo>
                        <a:pt x="1000" y="340"/>
                      </a:lnTo>
                      <a:lnTo>
                        <a:pt x="1015" y="325"/>
                      </a:lnTo>
                      <a:lnTo>
                        <a:pt x="1036" y="292"/>
                      </a:lnTo>
                      <a:lnTo>
                        <a:pt x="1051" y="256"/>
                      </a:lnTo>
                      <a:lnTo>
                        <a:pt x="1058" y="219"/>
                      </a:lnTo>
                      <a:lnTo>
                        <a:pt x="1058" y="180"/>
                      </a:lnTo>
                      <a:lnTo>
                        <a:pt x="1051" y="142"/>
                      </a:lnTo>
                      <a:lnTo>
                        <a:pt x="1036" y="106"/>
                      </a:lnTo>
                      <a:lnTo>
                        <a:pt x="1015" y="73"/>
                      </a:lnTo>
                      <a:lnTo>
                        <a:pt x="1000" y="59"/>
                      </a:lnTo>
                      <a:lnTo>
                        <a:pt x="986" y="44"/>
                      </a:lnTo>
                      <a:lnTo>
                        <a:pt x="954" y="23"/>
                      </a:lnTo>
                      <a:lnTo>
                        <a:pt x="918" y="8"/>
                      </a:lnTo>
                      <a:lnTo>
                        <a:pt x="879" y="1"/>
                      </a:lnTo>
                      <a:lnTo>
                        <a:pt x="859" y="0"/>
                      </a:lnTo>
                      <a:lnTo>
                        <a:pt x="840" y="1"/>
                      </a:lnTo>
                      <a:lnTo>
                        <a:pt x="801" y="8"/>
                      </a:lnTo>
                      <a:lnTo>
                        <a:pt x="765" y="23"/>
                      </a:lnTo>
                      <a:lnTo>
                        <a:pt x="734" y="44"/>
                      </a:lnTo>
                      <a:lnTo>
                        <a:pt x="719" y="59"/>
                      </a:lnTo>
                      <a:lnTo>
                        <a:pt x="716" y="62"/>
                      </a:lnTo>
                      <a:lnTo>
                        <a:pt x="713" y="64"/>
                      </a:lnTo>
                      <a:lnTo>
                        <a:pt x="712" y="64"/>
                      </a:lnTo>
                      <a:lnTo>
                        <a:pt x="710" y="66"/>
                      </a:lnTo>
                      <a:lnTo>
                        <a:pt x="97" y="680"/>
                      </a:lnTo>
                      <a:lnTo>
                        <a:pt x="92" y="687"/>
                      </a:lnTo>
                      <a:lnTo>
                        <a:pt x="92" y="701"/>
                      </a:lnTo>
                      <a:lnTo>
                        <a:pt x="97" y="707"/>
                      </a:lnTo>
                      <a:lnTo>
                        <a:pt x="137" y="748"/>
                      </a:lnTo>
                      <a:lnTo>
                        <a:pt x="6" y="880"/>
                      </a:lnTo>
                      <a:lnTo>
                        <a:pt x="0" y="889"/>
                      </a:lnTo>
                      <a:lnTo>
                        <a:pt x="1" y="899"/>
                      </a:lnTo>
                      <a:lnTo>
                        <a:pt x="65" y="1127"/>
                      </a:lnTo>
                      <a:lnTo>
                        <a:pt x="69" y="1137"/>
                      </a:lnTo>
                      <a:lnTo>
                        <a:pt x="78" y="1141"/>
                      </a:lnTo>
                      <a:close/>
                      <a:moveTo>
                        <a:pt x="735" y="96"/>
                      </a:moveTo>
                      <a:lnTo>
                        <a:pt x="736" y="95"/>
                      </a:lnTo>
                      <a:lnTo>
                        <a:pt x="739" y="93"/>
                      </a:lnTo>
                      <a:lnTo>
                        <a:pt x="741" y="90"/>
                      </a:lnTo>
                      <a:lnTo>
                        <a:pt x="744" y="87"/>
                      </a:lnTo>
                      <a:lnTo>
                        <a:pt x="746" y="85"/>
                      </a:lnTo>
                      <a:lnTo>
                        <a:pt x="770" y="64"/>
                      </a:lnTo>
                      <a:lnTo>
                        <a:pt x="827" y="40"/>
                      </a:lnTo>
                      <a:lnTo>
                        <a:pt x="859" y="38"/>
                      </a:lnTo>
                      <a:lnTo>
                        <a:pt x="892" y="40"/>
                      </a:lnTo>
                      <a:lnTo>
                        <a:pt x="950" y="64"/>
                      </a:lnTo>
                      <a:lnTo>
                        <a:pt x="973" y="85"/>
                      </a:lnTo>
                      <a:lnTo>
                        <a:pt x="994" y="111"/>
                      </a:lnTo>
                      <a:lnTo>
                        <a:pt x="1019" y="168"/>
                      </a:lnTo>
                      <a:lnTo>
                        <a:pt x="1019" y="230"/>
                      </a:lnTo>
                      <a:lnTo>
                        <a:pt x="994" y="288"/>
                      </a:lnTo>
                      <a:lnTo>
                        <a:pt x="973" y="312"/>
                      </a:lnTo>
                      <a:lnTo>
                        <a:pt x="971" y="315"/>
                      </a:lnTo>
                      <a:lnTo>
                        <a:pt x="968" y="318"/>
                      </a:lnTo>
                      <a:lnTo>
                        <a:pt x="966" y="319"/>
                      </a:lnTo>
                      <a:lnTo>
                        <a:pt x="964" y="321"/>
                      </a:lnTo>
                      <a:lnTo>
                        <a:pt x="963" y="324"/>
                      </a:lnTo>
                      <a:lnTo>
                        <a:pt x="365" y="922"/>
                      </a:lnTo>
                      <a:lnTo>
                        <a:pt x="324" y="880"/>
                      </a:lnTo>
                      <a:lnTo>
                        <a:pt x="177" y="735"/>
                      </a:lnTo>
                      <a:lnTo>
                        <a:pt x="137" y="694"/>
                      </a:lnTo>
                      <a:lnTo>
                        <a:pt x="735"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1" name="Freeform 25">
                  <a:extLst>
                    <a:ext uri="{FF2B5EF4-FFF2-40B4-BE49-F238E27FC236}">
                      <a16:creationId xmlns:a16="http://schemas.microsoft.com/office/drawing/2014/main" id="{3B3D6DA8-C8C0-4F88-A7E3-CDD23CE015C2}"/>
                    </a:ext>
                  </a:extLst>
                </p:cNvPr>
                <p:cNvSpPr>
                  <a:spLocks noEditPoints="1"/>
                </p:cNvSpPr>
                <p:nvPr/>
              </p:nvSpPr>
              <p:spPr bwMode="auto">
                <a:xfrm>
                  <a:off x="2643" y="1129"/>
                  <a:ext cx="261" cy="261"/>
                </a:xfrm>
                <a:custGeom>
                  <a:avLst/>
                  <a:gdLst>
                    <a:gd name="T0" fmla="*/ 153 w 781"/>
                    <a:gd name="T1" fmla="*/ 778 h 782"/>
                    <a:gd name="T2" fmla="*/ 158 w 781"/>
                    <a:gd name="T3" fmla="*/ 782 h 782"/>
                    <a:gd name="T4" fmla="*/ 166 w 781"/>
                    <a:gd name="T5" fmla="*/ 782 h 782"/>
                    <a:gd name="T6" fmla="*/ 173 w 781"/>
                    <a:gd name="T7" fmla="*/ 782 h 782"/>
                    <a:gd name="T8" fmla="*/ 179 w 781"/>
                    <a:gd name="T9" fmla="*/ 778 h 782"/>
                    <a:gd name="T10" fmla="*/ 572 w 781"/>
                    <a:gd name="T11" fmla="*/ 385 h 782"/>
                    <a:gd name="T12" fmla="*/ 576 w 781"/>
                    <a:gd name="T13" fmla="*/ 390 h 782"/>
                    <a:gd name="T14" fmla="*/ 584 w 781"/>
                    <a:gd name="T15" fmla="*/ 395 h 782"/>
                    <a:gd name="T16" fmla="*/ 591 w 781"/>
                    <a:gd name="T17" fmla="*/ 396 h 782"/>
                    <a:gd name="T18" fmla="*/ 598 w 781"/>
                    <a:gd name="T19" fmla="*/ 395 h 782"/>
                    <a:gd name="T20" fmla="*/ 604 w 781"/>
                    <a:gd name="T21" fmla="*/ 390 h 782"/>
                    <a:gd name="T22" fmla="*/ 735 w 781"/>
                    <a:gd name="T23" fmla="*/ 259 h 782"/>
                    <a:gd name="T24" fmla="*/ 741 w 781"/>
                    <a:gd name="T25" fmla="*/ 252 h 782"/>
                    <a:gd name="T26" fmla="*/ 741 w 781"/>
                    <a:gd name="T27" fmla="*/ 245 h 782"/>
                    <a:gd name="T28" fmla="*/ 741 w 781"/>
                    <a:gd name="T29" fmla="*/ 238 h 782"/>
                    <a:gd name="T30" fmla="*/ 735 w 781"/>
                    <a:gd name="T31" fmla="*/ 232 h 782"/>
                    <a:gd name="T32" fmla="*/ 729 w 781"/>
                    <a:gd name="T33" fmla="*/ 226 h 782"/>
                    <a:gd name="T34" fmla="*/ 748 w 781"/>
                    <a:gd name="T35" fmla="*/ 210 h 782"/>
                    <a:gd name="T36" fmla="*/ 764 w 781"/>
                    <a:gd name="T37" fmla="*/ 190 h 782"/>
                    <a:gd name="T38" fmla="*/ 781 w 781"/>
                    <a:gd name="T39" fmla="*/ 147 h 782"/>
                    <a:gd name="T40" fmla="*/ 781 w 781"/>
                    <a:gd name="T41" fmla="*/ 99 h 782"/>
                    <a:gd name="T42" fmla="*/ 764 w 781"/>
                    <a:gd name="T43" fmla="*/ 55 h 782"/>
                    <a:gd name="T44" fmla="*/ 748 w 781"/>
                    <a:gd name="T45" fmla="*/ 36 h 782"/>
                    <a:gd name="T46" fmla="*/ 729 w 781"/>
                    <a:gd name="T47" fmla="*/ 20 h 782"/>
                    <a:gd name="T48" fmla="*/ 684 w 781"/>
                    <a:gd name="T49" fmla="*/ 3 h 782"/>
                    <a:gd name="T50" fmla="*/ 660 w 781"/>
                    <a:gd name="T51" fmla="*/ 0 h 782"/>
                    <a:gd name="T52" fmla="*/ 637 w 781"/>
                    <a:gd name="T53" fmla="*/ 3 h 782"/>
                    <a:gd name="T54" fmla="*/ 592 w 781"/>
                    <a:gd name="T55" fmla="*/ 20 h 782"/>
                    <a:gd name="T56" fmla="*/ 573 w 781"/>
                    <a:gd name="T57" fmla="*/ 37 h 782"/>
                    <a:gd name="T58" fmla="*/ 558 w 781"/>
                    <a:gd name="T59" fmla="*/ 55 h 782"/>
                    <a:gd name="T60" fmla="*/ 547 w 781"/>
                    <a:gd name="T61" fmla="*/ 45 h 782"/>
                    <a:gd name="T62" fmla="*/ 542 w 781"/>
                    <a:gd name="T63" fmla="*/ 40 h 782"/>
                    <a:gd name="T64" fmla="*/ 527 w 781"/>
                    <a:gd name="T65" fmla="*/ 40 h 782"/>
                    <a:gd name="T66" fmla="*/ 520 w 781"/>
                    <a:gd name="T67" fmla="*/ 45 h 782"/>
                    <a:gd name="T68" fmla="*/ 389 w 781"/>
                    <a:gd name="T69" fmla="*/ 176 h 782"/>
                    <a:gd name="T70" fmla="*/ 385 w 781"/>
                    <a:gd name="T71" fmla="*/ 182 h 782"/>
                    <a:gd name="T72" fmla="*/ 385 w 781"/>
                    <a:gd name="T73" fmla="*/ 196 h 782"/>
                    <a:gd name="T74" fmla="*/ 389 w 781"/>
                    <a:gd name="T75" fmla="*/ 203 h 782"/>
                    <a:gd name="T76" fmla="*/ 399 w 781"/>
                    <a:gd name="T77" fmla="*/ 212 h 782"/>
                    <a:gd name="T78" fmla="*/ 6 w 781"/>
                    <a:gd name="T79" fmla="*/ 604 h 782"/>
                    <a:gd name="T80" fmla="*/ 1 w 781"/>
                    <a:gd name="T81" fmla="*/ 611 h 782"/>
                    <a:gd name="T82" fmla="*/ 0 w 781"/>
                    <a:gd name="T83" fmla="*/ 618 h 782"/>
                    <a:gd name="T84" fmla="*/ 1 w 781"/>
                    <a:gd name="T85" fmla="*/ 625 h 782"/>
                    <a:gd name="T86" fmla="*/ 6 w 781"/>
                    <a:gd name="T87" fmla="*/ 631 h 782"/>
                    <a:gd name="T88" fmla="*/ 153 w 781"/>
                    <a:gd name="T89" fmla="*/ 778 h 782"/>
                    <a:gd name="T90" fmla="*/ 535 w 781"/>
                    <a:gd name="T91" fmla="*/ 85 h 782"/>
                    <a:gd name="T92" fmla="*/ 615 w 781"/>
                    <a:gd name="T93" fmla="*/ 166 h 782"/>
                    <a:gd name="T94" fmla="*/ 687 w 781"/>
                    <a:gd name="T95" fmla="*/ 238 h 782"/>
                    <a:gd name="T96" fmla="*/ 687 w 781"/>
                    <a:gd name="T97" fmla="*/ 238 h 782"/>
                    <a:gd name="T98" fmla="*/ 694 w 781"/>
                    <a:gd name="T99" fmla="*/ 245 h 782"/>
                    <a:gd name="T100" fmla="*/ 591 w 781"/>
                    <a:gd name="T101" fmla="*/ 350 h 782"/>
                    <a:gd name="T102" fmla="*/ 431 w 781"/>
                    <a:gd name="T103" fmla="*/ 189 h 782"/>
                    <a:gd name="T104" fmla="*/ 535 w 781"/>
                    <a:gd name="T105" fmla="*/ 85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782">
                      <a:moveTo>
                        <a:pt x="153" y="778"/>
                      </a:moveTo>
                      <a:lnTo>
                        <a:pt x="158" y="782"/>
                      </a:lnTo>
                      <a:lnTo>
                        <a:pt x="166" y="782"/>
                      </a:lnTo>
                      <a:lnTo>
                        <a:pt x="173" y="782"/>
                      </a:lnTo>
                      <a:lnTo>
                        <a:pt x="179" y="778"/>
                      </a:lnTo>
                      <a:lnTo>
                        <a:pt x="572" y="385"/>
                      </a:lnTo>
                      <a:lnTo>
                        <a:pt x="576" y="390"/>
                      </a:lnTo>
                      <a:lnTo>
                        <a:pt x="584" y="395"/>
                      </a:lnTo>
                      <a:lnTo>
                        <a:pt x="591" y="396"/>
                      </a:lnTo>
                      <a:lnTo>
                        <a:pt x="598" y="395"/>
                      </a:lnTo>
                      <a:lnTo>
                        <a:pt x="604" y="390"/>
                      </a:lnTo>
                      <a:lnTo>
                        <a:pt x="735" y="259"/>
                      </a:lnTo>
                      <a:lnTo>
                        <a:pt x="741" y="252"/>
                      </a:lnTo>
                      <a:lnTo>
                        <a:pt x="741" y="245"/>
                      </a:lnTo>
                      <a:lnTo>
                        <a:pt x="741" y="238"/>
                      </a:lnTo>
                      <a:lnTo>
                        <a:pt x="735" y="232"/>
                      </a:lnTo>
                      <a:lnTo>
                        <a:pt x="729" y="226"/>
                      </a:lnTo>
                      <a:lnTo>
                        <a:pt x="748" y="210"/>
                      </a:lnTo>
                      <a:lnTo>
                        <a:pt x="764" y="190"/>
                      </a:lnTo>
                      <a:lnTo>
                        <a:pt x="781" y="147"/>
                      </a:lnTo>
                      <a:lnTo>
                        <a:pt x="781" y="99"/>
                      </a:lnTo>
                      <a:lnTo>
                        <a:pt x="764" y="55"/>
                      </a:lnTo>
                      <a:lnTo>
                        <a:pt x="748" y="36"/>
                      </a:lnTo>
                      <a:lnTo>
                        <a:pt x="729" y="20"/>
                      </a:lnTo>
                      <a:lnTo>
                        <a:pt x="684" y="3"/>
                      </a:lnTo>
                      <a:lnTo>
                        <a:pt x="660" y="0"/>
                      </a:lnTo>
                      <a:lnTo>
                        <a:pt x="637" y="3"/>
                      </a:lnTo>
                      <a:lnTo>
                        <a:pt x="592" y="20"/>
                      </a:lnTo>
                      <a:lnTo>
                        <a:pt x="573" y="37"/>
                      </a:lnTo>
                      <a:lnTo>
                        <a:pt x="558" y="55"/>
                      </a:lnTo>
                      <a:lnTo>
                        <a:pt x="547" y="45"/>
                      </a:lnTo>
                      <a:lnTo>
                        <a:pt x="542" y="40"/>
                      </a:lnTo>
                      <a:lnTo>
                        <a:pt x="527" y="40"/>
                      </a:lnTo>
                      <a:lnTo>
                        <a:pt x="520" y="45"/>
                      </a:lnTo>
                      <a:lnTo>
                        <a:pt x="389" y="176"/>
                      </a:lnTo>
                      <a:lnTo>
                        <a:pt x="385" y="182"/>
                      </a:lnTo>
                      <a:lnTo>
                        <a:pt x="385" y="196"/>
                      </a:lnTo>
                      <a:lnTo>
                        <a:pt x="389" y="203"/>
                      </a:lnTo>
                      <a:lnTo>
                        <a:pt x="399" y="212"/>
                      </a:lnTo>
                      <a:lnTo>
                        <a:pt x="6" y="604"/>
                      </a:lnTo>
                      <a:lnTo>
                        <a:pt x="1" y="611"/>
                      </a:lnTo>
                      <a:lnTo>
                        <a:pt x="0" y="618"/>
                      </a:lnTo>
                      <a:lnTo>
                        <a:pt x="1" y="625"/>
                      </a:lnTo>
                      <a:lnTo>
                        <a:pt x="6" y="631"/>
                      </a:lnTo>
                      <a:lnTo>
                        <a:pt x="153" y="778"/>
                      </a:lnTo>
                      <a:close/>
                      <a:moveTo>
                        <a:pt x="535" y="85"/>
                      </a:moveTo>
                      <a:lnTo>
                        <a:pt x="615" y="166"/>
                      </a:lnTo>
                      <a:lnTo>
                        <a:pt x="687" y="238"/>
                      </a:lnTo>
                      <a:lnTo>
                        <a:pt x="687" y="238"/>
                      </a:lnTo>
                      <a:lnTo>
                        <a:pt x="694" y="245"/>
                      </a:lnTo>
                      <a:lnTo>
                        <a:pt x="591" y="350"/>
                      </a:lnTo>
                      <a:lnTo>
                        <a:pt x="431" y="189"/>
                      </a:lnTo>
                      <a:lnTo>
                        <a:pt x="535"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 name="Freeform 26">
                  <a:extLst>
                    <a:ext uri="{FF2B5EF4-FFF2-40B4-BE49-F238E27FC236}">
                      <a16:creationId xmlns:a16="http://schemas.microsoft.com/office/drawing/2014/main" id="{DEDD373A-9005-45E3-8D9F-62D72C64032F}"/>
                    </a:ext>
                  </a:extLst>
                </p:cNvPr>
                <p:cNvSpPr>
                  <a:spLocks/>
                </p:cNvSpPr>
                <p:nvPr/>
              </p:nvSpPr>
              <p:spPr bwMode="auto">
                <a:xfrm>
                  <a:off x="2701"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2 w 203"/>
                    <a:gd name="T13" fmla="*/ 17 h 19"/>
                    <a:gd name="T14" fmla="*/ 203 w 203"/>
                    <a:gd name="T15" fmla="*/ 10 h 19"/>
                    <a:gd name="T16" fmla="*/ 202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2" y="17"/>
                      </a:lnTo>
                      <a:lnTo>
                        <a:pt x="203" y="10"/>
                      </a:lnTo>
                      <a:lnTo>
                        <a:pt x="202"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3" name="Freeform 27">
                  <a:extLst>
                    <a:ext uri="{FF2B5EF4-FFF2-40B4-BE49-F238E27FC236}">
                      <a16:creationId xmlns:a16="http://schemas.microsoft.com/office/drawing/2014/main" id="{BE7D5A63-6CD2-4D0E-8B98-3F7BC2C8F55B}"/>
                    </a:ext>
                  </a:extLst>
                </p:cNvPr>
                <p:cNvSpPr>
                  <a:spLocks/>
                </p:cNvSpPr>
                <p:nvPr/>
              </p:nvSpPr>
              <p:spPr bwMode="auto">
                <a:xfrm>
                  <a:off x="2823"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1 w 203"/>
                    <a:gd name="T13" fmla="*/ 17 h 19"/>
                    <a:gd name="T14" fmla="*/ 203 w 203"/>
                    <a:gd name="T15" fmla="*/ 10 h 19"/>
                    <a:gd name="T16" fmla="*/ 201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4" name="Freeform 28">
                  <a:extLst>
                    <a:ext uri="{FF2B5EF4-FFF2-40B4-BE49-F238E27FC236}">
                      <a16:creationId xmlns:a16="http://schemas.microsoft.com/office/drawing/2014/main" id="{CD38590D-5482-43A5-8684-98F93793274C}"/>
                    </a:ext>
                  </a:extLst>
                </p:cNvPr>
                <p:cNvSpPr>
                  <a:spLocks/>
                </p:cNvSpPr>
                <p:nvPr/>
              </p:nvSpPr>
              <p:spPr bwMode="auto">
                <a:xfrm>
                  <a:off x="2946" y="1475"/>
                  <a:ext cx="45" cy="6"/>
                </a:xfrm>
                <a:custGeom>
                  <a:avLst/>
                  <a:gdLst>
                    <a:gd name="T0" fmla="*/ 125 w 134"/>
                    <a:gd name="T1" fmla="*/ 0 h 19"/>
                    <a:gd name="T2" fmla="*/ 10 w 134"/>
                    <a:gd name="T3" fmla="*/ 0 h 19"/>
                    <a:gd name="T4" fmla="*/ 1 w 134"/>
                    <a:gd name="T5" fmla="*/ 3 h 19"/>
                    <a:gd name="T6" fmla="*/ 0 w 134"/>
                    <a:gd name="T7" fmla="*/ 10 h 19"/>
                    <a:gd name="T8" fmla="*/ 1 w 134"/>
                    <a:gd name="T9" fmla="*/ 17 h 19"/>
                    <a:gd name="T10" fmla="*/ 10 w 134"/>
                    <a:gd name="T11" fmla="*/ 19 h 19"/>
                    <a:gd name="T12" fmla="*/ 125 w 134"/>
                    <a:gd name="T13" fmla="*/ 19 h 19"/>
                    <a:gd name="T14" fmla="*/ 132 w 134"/>
                    <a:gd name="T15" fmla="*/ 17 h 19"/>
                    <a:gd name="T16" fmla="*/ 134 w 134"/>
                    <a:gd name="T17" fmla="*/ 10 h 19"/>
                    <a:gd name="T18" fmla="*/ 132 w 134"/>
                    <a:gd name="T19" fmla="*/ 3 h 19"/>
                    <a:gd name="T20" fmla="*/ 125 w 13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9">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5" name="Group 31">
                <a:extLst>
                  <a:ext uri="{FF2B5EF4-FFF2-40B4-BE49-F238E27FC236}">
                    <a16:creationId xmlns:a16="http://schemas.microsoft.com/office/drawing/2014/main" id="{D429098F-5705-4658-ABD4-F00D4122A2B0}"/>
                  </a:ext>
                </a:extLst>
              </p:cNvPr>
              <p:cNvGrpSpPr>
                <a:grpSpLocks noChangeAspect="1"/>
              </p:cNvGrpSpPr>
              <p:nvPr/>
            </p:nvGrpSpPr>
            <p:grpSpPr bwMode="auto">
              <a:xfrm>
                <a:off x="11359921" y="1496521"/>
                <a:ext cx="221315" cy="268574"/>
                <a:chOff x="2647" y="1727"/>
                <a:chExt cx="192" cy="233"/>
              </a:xfrm>
              <a:solidFill>
                <a:srgbClr val="F75A7C"/>
              </a:solidFill>
            </p:grpSpPr>
            <p:sp>
              <p:nvSpPr>
                <p:cNvPr id="36" name="Freeform 32">
                  <a:extLst>
                    <a:ext uri="{FF2B5EF4-FFF2-40B4-BE49-F238E27FC236}">
                      <a16:creationId xmlns:a16="http://schemas.microsoft.com/office/drawing/2014/main" id="{7F5C7AC1-E901-480F-91C2-D3E8FDD7DD2C}"/>
                    </a:ext>
                  </a:extLst>
                </p:cNvPr>
                <p:cNvSpPr>
                  <a:spLocks/>
                </p:cNvSpPr>
                <p:nvPr/>
              </p:nvSpPr>
              <p:spPr bwMode="auto">
                <a:xfrm>
                  <a:off x="2699" y="1727"/>
                  <a:ext cx="140" cy="152"/>
                </a:xfrm>
                <a:custGeom>
                  <a:avLst/>
                  <a:gdLst>
                    <a:gd name="T0" fmla="*/ 94 w 421"/>
                    <a:gd name="T1" fmla="*/ 455 h 455"/>
                    <a:gd name="T2" fmla="*/ 0 w 421"/>
                    <a:gd name="T3" fmla="*/ 362 h 455"/>
                    <a:gd name="T4" fmla="*/ 172 w 421"/>
                    <a:gd name="T5" fmla="*/ 191 h 455"/>
                    <a:gd name="T6" fmla="*/ 371 w 421"/>
                    <a:gd name="T7" fmla="*/ 1 h 455"/>
                    <a:gd name="T8" fmla="*/ 377 w 421"/>
                    <a:gd name="T9" fmla="*/ 0 h 455"/>
                    <a:gd name="T10" fmla="*/ 404 w 421"/>
                    <a:gd name="T11" fmla="*/ 4 h 455"/>
                    <a:gd name="T12" fmla="*/ 419 w 421"/>
                    <a:gd name="T13" fmla="*/ 21 h 455"/>
                    <a:gd name="T14" fmla="*/ 421 w 421"/>
                    <a:gd name="T15" fmla="*/ 37 h 455"/>
                    <a:gd name="T16" fmla="*/ 364 w 421"/>
                    <a:gd name="T17" fmla="*/ 120 h 455"/>
                    <a:gd name="T18" fmla="*/ 130 w 421"/>
                    <a:gd name="T19" fmla="*/ 410 h 455"/>
                    <a:gd name="T20" fmla="*/ 94 w 421"/>
                    <a:gd name="T21" fmla="*/ 45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455">
                      <a:moveTo>
                        <a:pt x="94" y="455"/>
                      </a:moveTo>
                      <a:lnTo>
                        <a:pt x="0" y="362"/>
                      </a:lnTo>
                      <a:lnTo>
                        <a:pt x="172" y="191"/>
                      </a:lnTo>
                      <a:lnTo>
                        <a:pt x="371" y="1"/>
                      </a:lnTo>
                      <a:lnTo>
                        <a:pt x="377" y="0"/>
                      </a:lnTo>
                      <a:lnTo>
                        <a:pt x="404" y="4"/>
                      </a:lnTo>
                      <a:lnTo>
                        <a:pt x="419" y="21"/>
                      </a:lnTo>
                      <a:lnTo>
                        <a:pt x="421" y="37"/>
                      </a:lnTo>
                      <a:lnTo>
                        <a:pt x="364" y="120"/>
                      </a:lnTo>
                      <a:lnTo>
                        <a:pt x="130" y="410"/>
                      </a:lnTo>
                      <a:lnTo>
                        <a:pt x="94" y="4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7" name="Freeform 33">
                  <a:extLst>
                    <a:ext uri="{FF2B5EF4-FFF2-40B4-BE49-F238E27FC236}">
                      <a16:creationId xmlns:a16="http://schemas.microsoft.com/office/drawing/2014/main" id="{5F0985D7-D97D-4FBA-8DBE-CE8D9CE8ED34}"/>
                    </a:ext>
                  </a:extLst>
                </p:cNvPr>
                <p:cNvSpPr>
                  <a:spLocks/>
                </p:cNvSpPr>
                <p:nvPr/>
              </p:nvSpPr>
              <p:spPr bwMode="auto">
                <a:xfrm>
                  <a:off x="2647" y="1856"/>
                  <a:ext cx="76" cy="104"/>
                </a:xfrm>
                <a:custGeom>
                  <a:avLst/>
                  <a:gdLst>
                    <a:gd name="T0" fmla="*/ 22 w 226"/>
                    <a:gd name="T1" fmla="*/ 314 h 314"/>
                    <a:gd name="T2" fmla="*/ 21 w 226"/>
                    <a:gd name="T3" fmla="*/ 301 h 314"/>
                    <a:gd name="T4" fmla="*/ 37 w 226"/>
                    <a:gd name="T5" fmla="*/ 242 h 314"/>
                    <a:gd name="T6" fmla="*/ 63 w 226"/>
                    <a:gd name="T7" fmla="*/ 219 h 314"/>
                    <a:gd name="T8" fmla="*/ 90 w 226"/>
                    <a:gd name="T9" fmla="*/ 211 h 314"/>
                    <a:gd name="T10" fmla="*/ 107 w 226"/>
                    <a:gd name="T11" fmla="*/ 209 h 314"/>
                    <a:gd name="T12" fmla="*/ 125 w 226"/>
                    <a:gd name="T13" fmla="*/ 208 h 314"/>
                    <a:gd name="T14" fmla="*/ 153 w 226"/>
                    <a:gd name="T15" fmla="*/ 199 h 314"/>
                    <a:gd name="T16" fmla="*/ 188 w 226"/>
                    <a:gd name="T17" fmla="*/ 173 h 314"/>
                    <a:gd name="T18" fmla="*/ 223 w 226"/>
                    <a:gd name="T19" fmla="*/ 107 h 314"/>
                    <a:gd name="T20" fmla="*/ 226 w 226"/>
                    <a:gd name="T21" fmla="*/ 91 h 314"/>
                    <a:gd name="T22" fmla="*/ 132 w 226"/>
                    <a:gd name="T23" fmla="*/ 0 h 314"/>
                    <a:gd name="T24" fmla="*/ 96 w 226"/>
                    <a:gd name="T25" fmla="*/ 17 h 314"/>
                    <a:gd name="T26" fmla="*/ 44 w 226"/>
                    <a:gd name="T27" fmla="*/ 61 h 314"/>
                    <a:gd name="T28" fmla="*/ 13 w 226"/>
                    <a:gd name="T29" fmla="*/ 113 h 314"/>
                    <a:gd name="T30" fmla="*/ 0 w 226"/>
                    <a:gd name="T31" fmla="*/ 165 h 314"/>
                    <a:gd name="T32" fmla="*/ 2 w 226"/>
                    <a:gd name="T33" fmla="*/ 239 h 314"/>
                    <a:gd name="T34" fmla="*/ 19 w 226"/>
                    <a:gd name="T35" fmla="*/ 307 h 314"/>
                    <a:gd name="T36" fmla="*/ 22 w 226"/>
                    <a:gd name="T37"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6" h="314">
                      <a:moveTo>
                        <a:pt x="22" y="314"/>
                      </a:moveTo>
                      <a:lnTo>
                        <a:pt x="21" y="301"/>
                      </a:lnTo>
                      <a:lnTo>
                        <a:pt x="37" y="242"/>
                      </a:lnTo>
                      <a:lnTo>
                        <a:pt x="63" y="219"/>
                      </a:lnTo>
                      <a:lnTo>
                        <a:pt x="90" y="211"/>
                      </a:lnTo>
                      <a:lnTo>
                        <a:pt x="107" y="209"/>
                      </a:lnTo>
                      <a:lnTo>
                        <a:pt x="125" y="208"/>
                      </a:lnTo>
                      <a:lnTo>
                        <a:pt x="153" y="199"/>
                      </a:lnTo>
                      <a:lnTo>
                        <a:pt x="188" y="173"/>
                      </a:lnTo>
                      <a:lnTo>
                        <a:pt x="223" y="107"/>
                      </a:lnTo>
                      <a:lnTo>
                        <a:pt x="226" y="91"/>
                      </a:lnTo>
                      <a:lnTo>
                        <a:pt x="132" y="0"/>
                      </a:lnTo>
                      <a:lnTo>
                        <a:pt x="96" y="17"/>
                      </a:lnTo>
                      <a:lnTo>
                        <a:pt x="44" y="61"/>
                      </a:lnTo>
                      <a:lnTo>
                        <a:pt x="13" y="113"/>
                      </a:lnTo>
                      <a:lnTo>
                        <a:pt x="0" y="165"/>
                      </a:lnTo>
                      <a:lnTo>
                        <a:pt x="2" y="239"/>
                      </a:lnTo>
                      <a:lnTo>
                        <a:pt x="19" y="307"/>
                      </a:lnTo>
                      <a:lnTo>
                        <a:pt x="2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8" name="Group 36">
                <a:extLst>
                  <a:ext uri="{FF2B5EF4-FFF2-40B4-BE49-F238E27FC236}">
                    <a16:creationId xmlns:a16="http://schemas.microsoft.com/office/drawing/2014/main" id="{326CD6E8-74BB-4B36-9692-745F7AF73873}"/>
                  </a:ext>
                </a:extLst>
              </p:cNvPr>
              <p:cNvGrpSpPr>
                <a:grpSpLocks noChangeAspect="1"/>
              </p:cNvGrpSpPr>
              <p:nvPr/>
            </p:nvGrpSpPr>
            <p:grpSpPr bwMode="auto">
              <a:xfrm>
                <a:off x="11405884" y="3344318"/>
                <a:ext cx="138229" cy="357091"/>
                <a:chOff x="2375" y="2182"/>
                <a:chExt cx="144" cy="372"/>
              </a:xfrm>
              <a:solidFill>
                <a:schemeClr val="bg1">
                  <a:lumMod val="50000"/>
                </a:schemeClr>
              </a:solidFill>
            </p:grpSpPr>
            <p:sp>
              <p:nvSpPr>
                <p:cNvPr id="39" name="Freeform 37">
                  <a:extLst>
                    <a:ext uri="{FF2B5EF4-FFF2-40B4-BE49-F238E27FC236}">
                      <a16:creationId xmlns:a16="http://schemas.microsoft.com/office/drawing/2014/main" id="{6976B790-3AEA-4C00-94F4-8417D507470A}"/>
                    </a:ext>
                  </a:extLst>
                </p:cNvPr>
                <p:cNvSpPr>
                  <a:spLocks/>
                </p:cNvSpPr>
                <p:nvPr/>
              </p:nvSpPr>
              <p:spPr bwMode="auto">
                <a:xfrm>
                  <a:off x="2409" y="2182"/>
                  <a:ext cx="99" cy="210"/>
                </a:xfrm>
                <a:custGeom>
                  <a:avLst/>
                  <a:gdLst>
                    <a:gd name="T0" fmla="*/ 0 w 296"/>
                    <a:gd name="T1" fmla="*/ 631 h 631"/>
                    <a:gd name="T2" fmla="*/ 296 w 296"/>
                    <a:gd name="T3" fmla="*/ 631 h 631"/>
                    <a:gd name="T4" fmla="*/ 270 w 296"/>
                    <a:gd name="T5" fmla="*/ 612 h 631"/>
                    <a:gd name="T6" fmla="*/ 232 w 296"/>
                    <a:gd name="T7" fmla="*/ 568 h 631"/>
                    <a:gd name="T8" fmla="*/ 209 w 296"/>
                    <a:gd name="T9" fmla="*/ 517 h 631"/>
                    <a:gd name="T10" fmla="*/ 199 w 296"/>
                    <a:gd name="T11" fmla="*/ 467 h 631"/>
                    <a:gd name="T12" fmla="*/ 198 w 296"/>
                    <a:gd name="T13" fmla="*/ 442 h 631"/>
                    <a:gd name="T14" fmla="*/ 200 w 296"/>
                    <a:gd name="T15" fmla="*/ 370 h 631"/>
                    <a:gd name="T16" fmla="*/ 208 w 296"/>
                    <a:gd name="T17" fmla="*/ 279 h 631"/>
                    <a:gd name="T18" fmla="*/ 213 w 296"/>
                    <a:gd name="T19" fmla="*/ 207 h 631"/>
                    <a:gd name="T20" fmla="*/ 215 w 296"/>
                    <a:gd name="T21" fmla="*/ 157 h 631"/>
                    <a:gd name="T22" fmla="*/ 215 w 296"/>
                    <a:gd name="T23" fmla="*/ 132 h 631"/>
                    <a:gd name="T24" fmla="*/ 205 w 296"/>
                    <a:gd name="T25" fmla="*/ 79 h 631"/>
                    <a:gd name="T26" fmla="*/ 189 w 296"/>
                    <a:gd name="T27" fmla="*/ 31 h 631"/>
                    <a:gd name="T28" fmla="*/ 172 w 296"/>
                    <a:gd name="T29" fmla="*/ 8 h 631"/>
                    <a:gd name="T30" fmla="*/ 159 w 296"/>
                    <a:gd name="T31" fmla="*/ 0 h 631"/>
                    <a:gd name="T32" fmla="*/ 151 w 296"/>
                    <a:gd name="T33" fmla="*/ 0 h 631"/>
                    <a:gd name="T34" fmla="*/ 138 w 296"/>
                    <a:gd name="T35" fmla="*/ 1 h 631"/>
                    <a:gd name="T36" fmla="*/ 127 w 296"/>
                    <a:gd name="T37" fmla="*/ 11 h 631"/>
                    <a:gd name="T38" fmla="*/ 114 w 296"/>
                    <a:gd name="T39" fmla="*/ 27 h 631"/>
                    <a:gd name="T40" fmla="*/ 98 w 296"/>
                    <a:gd name="T41" fmla="*/ 75 h 631"/>
                    <a:gd name="T42" fmla="*/ 89 w 296"/>
                    <a:gd name="T43" fmla="*/ 145 h 631"/>
                    <a:gd name="T44" fmla="*/ 89 w 296"/>
                    <a:gd name="T45" fmla="*/ 160 h 631"/>
                    <a:gd name="T46" fmla="*/ 92 w 296"/>
                    <a:gd name="T47" fmla="*/ 253 h 631"/>
                    <a:gd name="T48" fmla="*/ 101 w 296"/>
                    <a:gd name="T49" fmla="*/ 310 h 631"/>
                    <a:gd name="T50" fmla="*/ 105 w 296"/>
                    <a:gd name="T51" fmla="*/ 337 h 631"/>
                    <a:gd name="T52" fmla="*/ 111 w 296"/>
                    <a:gd name="T53" fmla="*/ 400 h 631"/>
                    <a:gd name="T54" fmla="*/ 109 w 296"/>
                    <a:gd name="T55" fmla="*/ 442 h 631"/>
                    <a:gd name="T56" fmla="*/ 105 w 296"/>
                    <a:gd name="T57" fmla="*/ 480 h 631"/>
                    <a:gd name="T58" fmla="*/ 83 w 296"/>
                    <a:gd name="T59" fmla="*/ 542 h 631"/>
                    <a:gd name="T60" fmla="*/ 50 w 296"/>
                    <a:gd name="T61" fmla="*/ 588 h 631"/>
                    <a:gd name="T62" fmla="*/ 15 w 296"/>
                    <a:gd name="T63" fmla="*/ 621 h 631"/>
                    <a:gd name="T64" fmla="*/ 0 w 296"/>
                    <a:gd name="T65" fmla="*/ 631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631">
                      <a:moveTo>
                        <a:pt x="0" y="631"/>
                      </a:moveTo>
                      <a:lnTo>
                        <a:pt x="296" y="631"/>
                      </a:lnTo>
                      <a:lnTo>
                        <a:pt x="270" y="612"/>
                      </a:lnTo>
                      <a:lnTo>
                        <a:pt x="232" y="568"/>
                      </a:lnTo>
                      <a:lnTo>
                        <a:pt x="209" y="517"/>
                      </a:lnTo>
                      <a:lnTo>
                        <a:pt x="199" y="467"/>
                      </a:lnTo>
                      <a:lnTo>
                        <a:pt x="198" y="442"/>
                      </a:lnTo>
                      <a:lnTo>
                        <a:pt x="200" y="370"/>
                      </a:lnTo>
                      <a:lnTo>
                        <a:pt x="208" y="279"/>
                      </a:lnTo>
                      <a:lnTo>
                        <a:pt x="213" y="207"/>
                      </a:lnTo>
                      <a:lnTo>
                        <a:pt x="215" y="157"/>
                      </a:lnTo>
                      <a:lnTo>
                        <a:pt x="215" y="132"/>
                      </a:lnTo>
                      <a:lnTo>
                        <a:pt x="205" y="79"/>
                      </a:lnTo>
                      <a:lnTo>
                        <a:pt x="189" y="31"/>
                      </a:lnTo>
                      <a:lnTo>
                        <a:pt x="172" y="8"/>
                      </a:lnTo>
                      <a:lnTo>
                        <a:pt x="159" y="0"/>
                      </a:lnTo>
                      <a:lnTo>
                        <a:pt x="151" y="0"/>
                      </a:lnTo>
                      <a:lnTo>
                        <a:pt x="138" y="1"/>
                      </a:lnTo>
                      <a:lnTo>
                        <a:pt x="127" y="11"/>
                      </a:lnTo>
                      <a:lnTo>
                        <a:pt x="114" y="27"/>
                      </a:lnTo>
                      <a:lnTo>
                        <a:pt x="98" y="75"/>
                      </a:lnTo>
                      <a:lnTo>
                        <a:pt x="89" y="145"/>
                      </a:lnTo>
                      <a:lnTo>
                        <a:pt x="89" y="160"/>
                      </a:lnTo>
                      <a:lnTo>
                        <a:pt x="92" y="253"/>
                      </a:lnTo>
                      <a:lnTo>
                        <a:pt x="101" y="310"/>
                      </a:lnTo>
                      <a:lnTo>
                        <a:pt x="105" y="337"/>
                      </a:lnTo>
                      <a:lnTo>
                        <a:pt x="111" y="400"/>
                      </a:lnTo>
                      <a:lnTo>
                        <a:pt x="109" y="442"/>
                      </a:lnTo>
                      <a:lnTo>
                        <a:pt x="105" y="480"/>
                      </a:lnTo>
                      <a:lnTo>
                        <a:pt x="83" y="542"/>
                      </a:lnTo>
                      <a:lnTo>
                        <a:pt x="50" y="588"/>
                      </a:lnTo>
                      <a:lnTo>
                        <a:pt x="15" y="621"/>
                      </a:lnTo>
                      <a:lnTo>
                        <a:pt x="0" y="6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0" name="Rectangle 38">
                  <a:extLst>
                    <a:ext uri="{FF2B5EF4-FFF2-40B4-BE49-F238E27FC236}">
                      <a16:creationId xmlns:a16="http://schemas.microsoft.com/office/drawing/2014/main" id="{FD6A15C8-F1CC-445B-A847-5430425912B3}"/>
                    </a:ext>
                  </a:extLst>
                </p:cNvPr>
                <p:cNvSpPr>
                  <a:spLocks noChangeArrowheads="1"/>
                </p:cNvSpPr>
                <p:nvPr/>
              </p:nvSpPr>
              <p:spPr bwMode="auto">
                <a:xfrm>
                  <a:off x="2396" y="2425"/>
                  <a:ext cx="123" cy="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1" name="Rectangle 39">
                  <a:extLst>
                    <a:ext uri="{FF2B5EF4-FFF2-40B4-BE49-F238E27FC236}">
                      <a16:creationId xmlns:a16="http://schemas.microsoft.com/office/drawing/2014/main" id="{7F842CDC-F5D4-4B1F-A505-A5E7B7B73453}"/>
                    </a:ext>
                  </a:extLst>
                </p:cNvPr>
                <p:cNvSpPr>
                  <a:spLocks noChangeArrowheads="1"/>
                </p:cNvSpPr>
                <p:nvPr/>
              </p:nvSpPr>
              <p:spPr bwMode="auto">
                <a:xfrm>
                  <a:off x="2396" y="2437"/>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2" name="Rectangle 40">
                  <a:extLst>
                    <a:ext uri="{FF2B5EF4-FFF2-40B4-BE49-F238E27FC236}">
                      <a16:creationId xmlns:a16="http://schemas.microsoft.com/office/drawing/2014/main" id="{55ABF091-9266-4A68-9CA5-F753DCCB9573}"/>
                    </a:ext>
                  </a:extLst>
                </p:cNvPr>
                <p:cNvSpPr>
                  <a:spLocks noChangeArrowheads="1"/>
                </p:cNvSpPr>
                <p:nvPr/>
              </p:nvSpPr>
              <p:spPr bwMode="auto">
                <a:xfrm>
                  <a:off x="2396" y="2405"/>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3" name="Freeform 41">
                  <a:extLst>
                    <a:ext uri="{FF2B5EF4-FFF2-40B4-BE49-F238E27FC236}">
                      <a16:creationId xmlns:a16="http://schemas.microsoft.com/office/drawing/2014/main" id="{E29748BD-43A3-4F7B-87A4-0AB9400C0229}"/>
                    </a:ext>
                  </a:extLst>
                </p:cNvPr>
                <p:cNvSpPr>
                  <a:spLocks/>
                </p:cNvSpPr>
                <p:nvPr/>
              </p:nvSpPr>
              <p:spPr bwMode="auto">
                <a:xfrm>
                  <a:off x="2375" y="2463"/>
                  <a:ext cx="143" cy="91"/>
                </a:xfrm>
                <a:custGeom>
                  <a:avLst/>
                  <a:gdLst>
                    <a:gd name="T0" fmla="*/ 4 w 429"/>
                    <a:gd name="T1" fmla="*/ 241 h 274"/>
                    <a:gd name="T2" fmla="*/ 0 w 429"/>
                    <a:gd name="T3" fmla="*/ 247 h 274"/>
                    <a:gd name="T4" fmla="*/ 0 w 429"/>
                    <a:gd name="T5" fmla="*/ 252 h 274"/>
                    <a:gd name="T6" fmla="*/ 4 w 429"/>
                    <a:gd name="T7" fmla="*/ 261 h 274"/>
                    <a:gd name="T8" fmla="*/ 19 w 429"/>
                    <a:gd name="T9" fmla="*/ 265 h 274"/>
                    <a:gd name="T10" fmla="*/ 40 w 429"/>
                    <a:gd name="T11" fmla="*/ 268 h 274"/>
                    <a:gd name="T12" fmla="*/ 66 w 429"/>
                    <a:gd name="T13" fmla="*/ 271 h 274"/>
                    <a:gd name="T14" fmla="*/ 68 w 429"/>
                    <a:gd name="T15" fmla="*/ 271 h 274"/>
                    <a:gd name="T16" fmla="*/ 68 w 429"/>
                    <a:gd name="T17" fmla="*/ 271 h 274"/>
                    <a:gd name="T18" fmla="*/ 78 w 429"/>
                    <a:gd name="T19" fmla="*/ 270 h 274"/>
                    <a:gd name="T20" fmla="*/ 95 w 429"/>
                    <a:gd name="T21" fmla="*/ 254 h 274"/>
                    <a:gd name="T22" fmla="*/ 121 w 429"/>
                    <a:gd name="T23" fmla="*/ 210 h 274"/>
                    <a:gd name="T24" fmla="*/ 134 w 429"/>
                    <a:gd name="T25" fmla="*/ 179 h 274"/>
                    <a:gd name="T26" fmla="*/ 130 w 429"/>
                    <a:gd name="T27" fmla="*/ 208 h 274"/>
                    <a:gd name="T28" fmla="*/ 117 w 429"/>
                    <a:gd name="T29" fmla="*/ 274 h 274"/>
                    <a:gd name="T30" fmla="*/ 144 w 429"/>
                    <a:gd name="T31" fmla="*/ 274 h 274"/>
                    <a:gd name="T32" fmla="*/ 172 w 429"/>
                    <a:gd name="T33" fmla="*/ 274 h 274"/>
                    <a:gd name="T34" fmla="*/ 231 w 429"/>
                    <a:gd name="T35" fmla="*/ 274 h 274"/>
                    <a:gd name="T36" fmla="*/ 329 w 429"/>
                    <a:gd name="T37" fmla="*/ 267 h 274"/>
                    <a:gd name="T38" fmla="*/ 363 w 429"/>
                    <a:gd name="T39" fmla="*/ 260 h 274"/>
                    <a:gd name="T40" fmla="*/ 379 w 429"/>
                    <a:gd name="T41" fmla="*/ 255 h 274"/>
                    <a:gd name="T42" fmla="*/ 400 w 429"/>
                    <a:gd name="T43" fmla="*/ 235 h 274"/>
                    <a:gd name="T44" fmla="*/ 405 w 429"/>
                    <a:gd name="T45" fmla="*/ 222 h 274"/>
                    <a:gd name="T46" fmla="*/ 416 w 429"/>
                    <a:gd name="T47" fmla="*/ 164 h 274"/>
                    <a:gd name="T48" fmla="*/ 428 w 429"/>
                    <a:gd name="T49" fmla="*/ 36 h 274"/>
                    <a:gd name="T50" fmla="*/ 429 w 429"/>
                    <a:gd name="T51" fmla="*/ 0 h 274"/>
                    <a:gd name="T52" fmla="*/ 64 w 429"/>
                    <a:gd name="T53" fmla="*/ 0 h 274"/>
                    <a:gd name="T54" fmla="*/ 64 w 429"/>
                    <a:gd name="T55" fmla="*/ 46 h 274"/>
                    <a:gd name="T56" fmla="*/ 48 w 429"/>
                    <a:gd name="T57" fmla="*/ 159 h 274"/>
                    <a:gd name="T58" fmla="*/ 30 w 429"/>
                    <a:gd name="T59" fmla="*/ 208 h 274"/>
                    <a:gd name="T60" fmla="*/ 14 w 429"/>
                    <a:gd name="T61" fmla="*/ 234 h 274"/>
                    <a:gd name="T62" fmla="*/ 4 w 429"/>
                    <a:gd name="T63" fmla="*/ 24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9" h="274">
                      <a:moveTo>
                        <a:pt x="4" y="241"/>
                      </a:moveTo>
                      <a:lnTo>
                        <a:pt x="0" y="247"/>
                      </a:lnTo>
                      <a:lnTo>
                        <a:pt x="0" y="252"/>
                      </a:lnTo>
                      <a:lnTo>
                        <a:pt x="4" y="261"/>
                      </a:lnTo>
                      <a:lnTo>
                        <a:pt x="19" y="265"/>
                      </a:lnTo>
                      <a:lnTo>
                        <a:pt x="40" y="268"/>
                      </a:lnTo>
                      <a:lnTo>
                        <a:pt x="66" y="271"/>
                      </a:lnTo>
                      <a:lnTo>
                        <a:pt x="68" y="271"/>
                      </a:lnTo>
                      <a:lnTo>
                        <a:pt x="68" y="271"/>
                      </a:lnTo>
                      <a:lnTo>
                        <a:pt x="78" y="270"/>
                      </a:lnTo>
                      <a:lnTo>
                        <a:pt x="95" y="254"/>
                      </a:lnTo>
                      <a:lnTo>
                        <a:pt x="121" y="210"/>
                      </a:lnTo>
                      <a:lnTo>
                        <a:pt x="134" y="179"/>
                      </a:lnTo>
                      <a:lnTo>
                        <a:pt x="130" y="208"/>
                      </a:lnTo>
                      <a:lnTo>
                        <a:pt x="117" y="274"/>
                      </a:lnTo>
                      <a:lnTo>
                        <a:pt x="144" y="274"/>
                      </a:lnTo>
                      <a:lnTo>
                        <a:pt x="172" y="274"/>
                      </a:lnTo>
                      <a:lnTo>
                        <a:pt x="231" y="274"/>
                      </a:lnTo>
                      <a:lnTo>
                        <a:pt x="329" y="267"/>
                      </a:lnTo>
                      <a:lnTo>
                        <a:pt x="363" y="260"/>
                      </a:lnTo>
                      <a:lnTo>
                        <a:pt x="379" y="255"/>
                      </a:lnTo>
                      <a:lnTo>
                        <a:pt x="400" y="235"/>
                      </a:lnTo>
                      <a:lnTo>
                        <a:pt x="405" y="222"/>
                      </a:lnTo>
                      <a:lnTo>
                        <a:pt x="416" y="164"/>
                      </a:lnTo>
                      <a:lnTo>
                        <a:pt x="428" y="36"/>
                      </a:lnTo>
                      <a:lnTo>
                        <a:pt x="429" y="0"/>
                      </a:lnTo>
                      <a:lnTo>
                        <a:pt x="64" y="0"/>
                      </a:lnTo>
                      <a:lnTo>
                        <a:pt x="64" y="46"/>
                      </a:lnTo>
                      <a:lnTo>
                        <a:pt x="48" y="159"/>
                      </a:lnTo>
                      <a:lnTo>
                        <a:pt x="30" y="208"/>
                      </a:lnTo>
                      <a:lnTo>
                        <a:pt x="14" y="234"/>
                      </a:lnTo>
                      <a:lnTo>
                        <a:pt x="4"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sp>
          <p:nvSpPr>
            <p:cNvPr id="21" name="양쪽 모서리가 둥근 사각형 12">
              <a:extLst>
                <a:ext uri="{FF2B5EF4-FFF2-40B4-BE49-F238E27FC236}">
                  <a16:creationId xmlns:a16="http://schemas.microsoft.com/office/drawing/2014/main" id="{C2660524-F1F7-4DF8-A7BE-752F6169F1AE}"/>
                </a:ext>
              </a:extLst>
            </p:cNvPr>
            <p:cNvSpPr/>
            <p:nvPr/>
          </p:nvSpPr>
          <p:spPr>
            <a:xfrm>
              <a:off x="8345717" y="1745523"/>
              <a:ext cx="523876" cy="476250"/>
            </a:xfrm>
            <a:prstGeom prst="round2SameRect">
              <a:avLst>
                <a:gd name="adj1" fmla="val 9667"/>
                <a:gd name="adj2" fmla="val 0"/>
              </a:avLst>
            </a:prstGeom>
            <a:solidFill>
              <a:srgbClr val="F0EBE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ko-KR" altLang="en-US" sz="600" dirty="0">
                  <a:solidFill>
                    <a:prstClr val="white">
                      <a:lumMod val="50000"/>
                    </a:prstClr>
                  </a:solidFill>
                </a:rPr>
                <a:t>▶▶</a:t>
              </a:r>
            </a:p>
          </p:txBody>
        </p:sp>
      </p:grpSp>
    </p:spTree>
    <p:extLst>
      <p:ext uri="{BB962C8B-B14F-4D97-AF65-F5344CB8AC3E}">
        <p14:creationId xmlns:p14="http://schemas.microsoft.com/office/powerpoint/2010/main" val="2906781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사각형: 둥근 위쪽 모서리 6">
            <a:extLst>
              <a:ext uri="{FF2B5EF4-FFF2-40B4-BE49-F238E27FC236}">
                <a16:creationId xmlns:a16="http://schemas.microsoft.com/office/drawing/2014/main" id="{7881E59F-DF46-44D7-A894-E367A749DA36}"/>
              </a:ext>
            </a:extLst>
          </p:cNvPr>
          <p:cNvSpPr/>
          <p:nvPr/>
        </p:nvSpPr>
        <p:spPr>
          <a:xfrm>
            <a:off x="295275" y="190500"/>
            <a:ext cx="11601450" cy="6477000"/>
          </a:xfrm>
          <a:prstGeom prst="round2SameRect">
            <a:avLst>
              <a:gd name="adj1" fmla="val 1526"/>
              <a:gd name="adj2" fmla="val 1833"/>
            </a:avLst>
          </a:prstGeom>
          <a:solidFill>
            <a:schemeClr val="bg1"/>
          </a:solidFill>
          <a:ln w="19050">
            <a:solidFill>
              <a:schemeClr val="tx1">
                <a:lumMod val="75000"/>
                <a:lumOff val="25000"/>
              </a:schemeClr>
            </a:solidFill>
          </a:ln>
          <a:effectLst>
            <a:outerShdw dist="63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사각형: 둥근 위쪽 모서리 5">
            <a:extLst>
              <a:ext uri="{FF2B5EF4-FFF2-40B4-BE49-F238E27FC236}">
                <a16:creationId xmlns:a16="http://schemas.microsoft.com/office/drawing/2014/main" id="{047A0CD5-8244-4FBC-BD57-59DF3A4BBDE3}"/>
              </a:ext>
            </a:extLst>
          </p:cNvPr>
          <p:cNvSpPr/>
          <p:nvPr/>
        </p:nvSpPr>
        <p:spPr>
          <a:xfrm>
            <a:off x="295275" y="190500"/>
            <a:ext cx="11601450" cy="476250"/>
          </a:xfrm>
          <a:prstGeom prst="round2SameRect">
            <a:avLst/>
          </a:prstGeom>
          <a:solidFill>
            <a:srgbClr val="F0EBE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latinLnBrk="0">
              <a:defRPr/>
            </a:pPr>
            <a:r>
              <a:rPr lang="en-US" altLang="ko-KR" sz="2400" b="1" kern="0" dirty="0">
                <a:ln w="19050">
                  <a:noFill/>
                </a:ln>
                <a:solidFill>
                  <a:prstClr val="black">
                    <a:lumMod val="75000"/>
                    <a:lumOff val="25000"/>
                  </a:prstClr>
                </a:solidFill>
                <a:latin typeface="야놀자 야체 B" panose="02020603020101020101" pitchFamily="18" charset="-127"/>
                <a:ea typeface="야놀자 야체 B" panose="02020603020101020101" pitchFamily="18" charset="-127"/>
              </a:rPr>
              <a:t>High Tech Marketing </a:t>
            </a:r>
            <a:r>
              <a:rPr lang="en-US" altLang="ko-KR" sz="1600" b="1" kern="0" dirty="0">
                <a:ln w="19050">
                  <a:noFill/>
                </a:ln>
                <a:solidFill>
                  <a:prstClr val="black">
                    <a:lumMod val="75000"/>
                    <a:lumOff val="25000"/>
                  </a:prstClr>
                </a:solidFill>
                <a:latin typeface="야놀자 야체 B" panose="02020603020101020101" pitchFamily="18" charset="-127"/>
                <a:ea typeface="야놀자 야체 B" panose="02020603020101020101" pitchFamily="18" charset="-127"/>
              </a:rPr>
              <a:t>- GMM</a:t>
            </a:r>
            <a:endParaRPr lang="ko-KR" altLang="en-US" sz="1600" kern="0" dirty="0">
              <a:solidFill>
                <a:prstClr val="black">
                  <a:lumMod val="75000"/>
                  <a:lumOff val="25000"/>
                </a:prstClr>
              </a:solidFill>
            </a:endParaRPr>
          </a:p>
        </p:txBody>
      </p:sp>
      <p:grpSp>
        <p:nvGrpSpPr>
          <p:cNvPr id="3" name="그룹 2"/>
          <p:cNvGrpSpPr/>
          <p:nvPr/>
        </p:nvGrpSpPr>
        <p:grpSpPr>
          <a:xfrm>
            <a:off x="10703544" y="369460"/>
            <a:ext cx="893823" cy="138845"/>
            <a:chOff x="10703544" y="369460"/>
            <a:chExt cx="893823" cy="138845"/>
          </a:xfrm>
        </p:grpSpPr>
        <p:sp>
          <p:nvSpPr>
            <p:cNvPr id="9" name="Freeform 9">
              <a:extLst>
                <a:ext uri="{FF2B5EF4-FFF2-40B4-BE49-F238E27FC236}">
                  <a16:creationId xmlns:a16="http://schemas.microsoft.com/office/drawing/2014/main" id="{53AC870C-AAB7-4E4A-BA52-AE824DDB61F2}"/>
                </a:ext>
              </a:extLst>
            </p:cNvPr>
            <p:cNvSpPr>
              <a:spLocks/>
            </p:cNvSpPr>
            <p:nvPr/>
          </p:nvSpPr>
          <p:spPr bwMode="auto">
            <a:xfrm>
              <a:off x="11105186" y="369460"/>
              <a:ext cx="105211" cy="138845"/>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6998B797-A7B3-4C4B-A50F-560004B6F175}"/>
                </a:ext>
              </a:extLst>
            </p:cNvPr>
            <p:cNvSpPr>
              <a:spLocks/>
            </p:cNvSpPr>
            <p:nvPr/>
          </p:nvSpPr>
          <p:spPr bwMode="auto">
            <a:xfrm rot="10800000" flipH="1" flipV="1">
              <a:off x="11469266" y="382095"/>
              <a:ext cx="128101" cy="113574"/>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3" name="Group 12">
              <a:extLst>
                <a:ext uri="{FF2B5EF4-FFF2-40B4-BE49-F238E27FC236}">
                  <a16:creationId xmlns:a16="http://schemas.microsoft.com/office/drawing/2014/main" id="{C420D4BD-A960-4E80-8D81-AD2EA1F4C4E0}"/>
                </a:ext>
              </a:extLst>
            </p:cNvPr>
            <p:cNvGrpSpPr>
              <a:grpSpLocks noChangeAspect="1"/>
            </p:cNvGrpSpPr>
            <p:nvPr/>
          </p:nvGrpSpPr>
          <p:grpSpPr bwMode="auto">
            <a:xfrm>
              <a:off x="10703544" y="382096"/>
              <a:ext cx="142773" cy="113573"/>
              <a:chOff x="6124" y="305"/>
              <a:chExt cx="841" cy="669"/>
            </a:xfrm>
            <a:solidFill>
              <a:schemeClr val="tx1">
                <a:lumMod val="75000"/>
                <a:lumOff val="25000"/>
              </a:schemeClr>
            </a:solidFill>
          </p:grpSpPr>
          <p:sp>
            <p:nvSpPr>
              <p:cNvPr id="14" name="Freeform 13">
                <a:extLst>
                  <a:ext uri="{FF2B5EF4-FFF2-40B4-BE49-F238E27FC236}">
                    <a16:creationId xmlns:a16="http://schemas.microsoft.com/office/drawing/2014/main" id="{8A8FA5C6-B5B4-4795-B3CA-EB36CE71BCB9}"/>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62F0A864-85D8-40D8-9ACE-121EDCA98D8B}"/>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grpSp>
      <p:grpSp>
        <p:nvGrpSpPr>
          <p:cNvPr id="17" name="그룹 16">
            <a:extLst>
              <a:ext uri="{FF2B5EF4-FFF2-40B4-BE49-F238E27FC236}">
                <a16:creationId xmlns:a16="http://schemas.microsoft.com/office/drawing/2014/main" id="{86B7FED0-1B11-417E-A611-2D8A3899417D}"/>
              </a:ext>
            </a:extLst>
          </p:cNvPr>
          <p:cNvGrpSpPr/>
          <p:nvPr/>
        </p:nvGrpSpPr>
        <p:grpSpPr>
          <a:xfrm>
            <a:off x="599885" y="290043"/>
            <a:ext cx="275246" cy="275246"/>
            <a:chOff x="454168" y="382727"/>
            <a:chExt cx="415674" cy="415674"/>
          </a:xfrm>
        </p:grpSpPr>
        <p:sp>
          <p:nvSpPr>
            <p:cNvPr id="18" name="타원 17">
              <a:extLst>
                <a:ext uri="{FF2B5EF4-FFF2-40B4-BE49-F238E27FC236}">
                  <a16:creationId xmlns:a16="http://schemas.microsoft.com/office/drawing/2014/main" id="{93AA06E9-6E14-4ECE-8B8A-315250FB7CBE}"/>
                </a:ext>
              </a:extLst>
            </p:cNvPr>
            <p:cNvSpPr/>
            <p:nvPr/>
          </p:nvSpPr>
          <p:spPr>
            <a:xfrm>
              <a:off x="454168" y="382727"/>
              <a:ext cx="415674" cy="4156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pic>
          <p:nvPicPr>
            <p:cNvPr id="19" name="그림 18">
              <a:extLst>
                <a:ext uri="{FF2B5EF4-FFF2-40B4-BE49-F238E27FC236}">
                  <a16:creationId xmlns:a16="http://schemas.microsoft.com/office/drawing/2014/main" id="{D8579325-1AD4-49F0-8197-09A2AF295E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255" y="414324"/>
              <a:ext cx="335500" cy="335500"/>
            </a:xfrm>
            <a:prstGeom prst="rect">
              <a:avLst/>
            </a:prstGeom>
          </p:spPr>
        </p:pic>
      </p:grpSp>
      <p:grpSp>
        <p:nvGrpSpPr>
          <p:cNvPr id="2" name="그룹 1"/>
          <p:cNvGrpSpPr/>
          <p:nvPr/>
        </p:nvGrpSpPr>
        <p:grpSpPr>
          <a:xfrm>
            <a:off x="457010" y="1406526"/>
            <a:ext cx="523877" cy="4599481"/>
            <a:chOff x="457010" y="1406526"/>
            <a:chExt cx="523877" cy="4599481"/>
          </a:xfrm>
        </p:grpSpPr>
        <p:sp>
          <p:nvSpPr>
            <p:cNvPr id="21" name="양쪽 모서리가 둥근 사각형 12">
              <a:extLst>
                <a:ext uri="{FF2B5EF4-FFF2-40B4-BE49-F238E27FC236}">
                  <a16:creationId xmlns:a16="http://schemas.microsoft.com/office/drawing/2014/main" id="{C2660524-F1F7-4DF8-A7BE-752F6169F1AE}"/>
                </a:ext>
              </a:extLst>
            </p:cNvPr>
            <p:cNvSpPr/>
            <p:nvPr/>
          </p:nvSpPr>
          <p:spPr>
            <a:xfrm>
              <a:off x="457011" y="1406526"/>
              <a:ext cx="523876" cy="174625"/>
            </a:xfrm>
            <a:prstGeom prst="round2SameRect">
              <a:avLst/>
            </a:prstGeom>
            <a:solidFill>
              <a:srgbClr val="F0EBE7"/>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ko-KR" altLang="en-US" sz="600" dirty="0">
                  <a:solidFill>
                    <a:prstClr val="white">
                      <a:lumMod val="50000"/>
                    </a:prstClr>
                  </a:solidFill>
                </a:rPr>
                <a:t>▶▶</a:t>
              </a:r>
            </a:p>
          </p:txBody>
        </p:sp>
        <p:sp>
          <p:nvSpPr>
            <p:cNvPr id="22" name="양쪽 모서리가 둥근 사각형 13">
              <a:extLst>
                <a:ext uri="{FF2B5EF4-FFF2-40B4-BE49-F238E27FC236}">
                  <a16:creationId xmlns:a16="http://schemas.microsoft.com/office/drawing/2014/main" id="{A5DB8819-4A29-49C7-930E-F59301D75FBE}"/>
                </a:ext>
              </a:extLst>
            </p:cNvPr>
            <p:cNvSpPr/>
            <p:nvPr/>
          </p:nvSpPr>
          <p:spPr>
            <a:xfrm>
              <a:off x="457010" y="1581151"/>
              <a:ext cx="523875" cy="4424856"/>
            </a:xfrm>
            <a:prstGeom prst="round2SameRect">
              <a:avLst>
                <a:gd name="adj1" fmla="val 0"/>
                <a:gd name="adj2" fmla="val 8815"/>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48" name="그룹 47">
              <a:extLst>
                <a:ext uri="{FF2B5EF4-FFF2-40B4-BE49-F238E27FC236}">
                  <a16:creationId xmlns:a16="http://schemas.microsoft.com/office/drawing/2014/main" id="{05CE4CA6-08EC-4C1B-882C-5AEB85D3BA2A}"/>
                </a:ext>
              </a:extLst>
            </p:cNvPr>
            <p:cNvGrpSpPr/>
            <p:nvPr/>
          </p:nvGrpSpPr>
          <p:grpSpPr>
            <a:xfrm>
              <a:off x="613140" y="1835152"/>
              <a:ext cx="225935" cy="3942254"/>
              <a:chOff x="11334883" y="1496521"/>
              <a:chExt cx="266576" cy="4651374"/>
            </a:xfrm>
          </p:grpSpPr>
          <p:sp>
            <p:nvSpPr>
              <p:cNvPr id="23" name="자유형 32">
                <a:extLst>
                  <a:ext uri="{FF2B5EF4-FFF2-40B4-BE49-F238E27FC236}">
                    <a16:creationId xmlns:a16="http://schemas.microsoft.com/office/drawing/2014/main" id="{75DB60ED-C854-4358-97C2-D04D80DBEBC7}"/>
                  </a:ext>
                </a:extLst>
              </p:cNvPr>
              <p:cNvSpPr>
                <a:spLocks/>
              </p:cNvSpPr>
              <p:nvPr/>
            </p:nvSpPr>
            <p:spPr bwMode="auto">
              <a:xfrm>
                <a:off x="11339124" y="2735045"/>
                <a:ext cx="258909" cy="258909"/>
              </a:xfrm>
              <a:custGeom>
                <a:avLst/>
                <a:gdLst>
                  <a:gd name="connsiteX0" fmla="*/ 4509870 w 6502401"/>
                  <a:gd name="connsiteY0" fmla="*/ 1250950 h 6502400"/>
                  <a:gd name="connsiteX1" fmla="*/ 3460751 w 6502401"/>
                  <a:gd name="connsiteY1" fmla="*/ 2299449 h 6502400"/>
                  <a:gd name="connsiteX2" fmla="*/ 4204979 w 6502401"/>
                  <a:gd name="connsiteY2" fmla="*/ 3043238 h 6502400"/>
                  <a:gd name="connsiteX3" fmla="*/ 5253039 w 6502401"/>
                  <a:gd name="connsiteY3" fmla="*/ 1994739 h 6502400"/>
                  <a:gd name="connsiteX4" fmla="*/ 5487377 w 6502401"/>
                  <a:gd name="connsiteY4" fmla="*/ 0 h 6502400"/>
                  <a:gd name="connsiteX5" fmla="*/ 5557233 w 6502401"/>
                  <a:gd name="connsiteY5" fmla="*/ 0 h 6502400"/>
                  <a:gd name="connsiteX6" fmla="*/ 5626559 w 6502401"/>
                  <a:gd name="connsiteY6" fmla="*/ 6350 h 6502400"/>
                  <a:gd name="connsiteX7" fmla="*/ 5695356 w 6502401"/>
                  <a:gd name="connsiteY7" fmla="*/ 20108 h 6502400"/>
                  <a:gd name="connsiteX8" fmla="*/ 5763095 w 6502401"/>
                  <a:gd name="connsiteY8" fmla="*/ 39688 h 6502400"/>
                  <a:gd name="connsiteX9" fmla="*/ 5828717 w 6502401"/>
                  <a:gd name="connsiteY9" fmla="*/ 66675 h 6502400"/>
                  <a:gd name="connsiteX10" fmla="*/ 5891693 w 6502401"/>
                  <a:gd name="connsiteY10" fmla="*/ 100013 h 6502400"/>
                  <a:gd name="connsiteX11" fmla="*/ 5953081 w 6502401"/>
                  <a:gd name="connsiteY11" fmla="*/ 139700 h 6502400"/>
                  <a:gd name="connsiteX12" fmla="*/ 6010236 w 6502401"/>
                  <a:gd name="connsiteY12" fmla="*/ 186796 h 6502400"/>
                  <a:gd name="connsiteX13" fmla="*/ 6036697 w 6502401"/>
                  <a:gd name="connsiteY13" fmla="*/ 212725 h 6502400"/>
                  <a:gd name="connsiteX14" fmla="*/ 6289659 w 6502401"/>
                  <a:gd name="connsiteY14" fmla="*/ 465667 h 6502400"/>
                  <a:gd name="connsiteX15" fmla="*/ 6316649 w 6502401"/>
                  <a:gd name="connsiteY15" fmla="*/ 493183 h 6502400"/>
                  <a:gd name="connsiteX16" fmla="*/ 6362690 w 6502401"/>
                  <a:gd name="connsiteY16" fmla="*/ 550333 h 6502400"/>
                  <a:gd name="connsiteX17" fmla="*/ 6402381 w 6502401"/>
                  <a:gd name="connsiteY17" fmla="*/ 610658 h 6502400"/>
                  <a:gd name="connsiteX18" fmla="*/ 6436250 w 6502401"/>
                  <a:gd name="connsiteY18" fmla="*/ 674158 h 6502400"/>
                  <a:gd name="connsiteX19" fmla="*/ 6462711 w 6502401"/>
                  <a:gd name="connsiteY19" fmla="*/ 739246 h 6502400"/>
                  <a:gd name="connsiteX20" fmla="*/ 6482820 w 6502401"/>
                  <a:gd name="connsiteY20" fmla="*/ 807508 h 6502400"/>
                  <a:gd name="connsiteX21" fmla="*/ 6495522 w 6502401"/>
                  <a:gd name="connsiteY21" fmla="*/ 875771 h 6502400"/>
                  <a:gd name="connsiteX22" fmla="*/ 6502401 w 6502401"/>
                  <a:gd name="connsiteY22" fmla="*/ 946150 h 6502400"/>
                  <a:gd name="connsiteX23" fmla="*/ 6502401 w 6502401"/>
                  <a:gd name="connsiteY23" fmla="*/ 1015471 h 6502400"/>
                  <a:gd name="connsiteX24" fmla="*/ 6495522 w 6502401"/>
                  <a:gd name="connsiteY24" fmla="*/ 1085321 h 6502400"/>
                  <a:gd name="connsiteX25" fmla="*/ 6482820 w 6502401"/>
                  <a:gd name="connsiteY25" fmla="*/ 1154113 h 6502400"/>
                  <a:gd name="connsiteX26" fmla="*/ 6462711 w 6502401"/>
                  <a:gd name="connsiteY26" fmla="*/ 1221846 h 6502400"/>
                  <a:gd name="connsiteX27" fmla="*/ 6436250 w 6502401"/>
                  <a:gd name="connsiteY27" fmla="*/ 1287463 h 6502400"/>
                  <a:gd name="connsiteX28" fmla="*/ 6402381 w 6502401"/>
                  <a:gd name="connsiteY28" fmla="*/ 1350963 h 6502400"/>
                  <a:gd name="connsiteX29" fmla="*/ 6362690 w 6502401"/>
                  <a:gd name="connsiteY29" fmla="*/ 1410759 h 6502400"/>
                  <a:gd name="connsiteX30" fmla="*/ 6316649 w 6502401"/>
                  <a:gd name="connsiteY30" fmla="*/ 1467909 h 6502400"/>
                  <a:gd name="connsiteX31" fmla="*/ 6289659 w 6502401"/>
                  <a:gd name="connsiteY31" fmla="*/ 1495425 h 6502400"/>
                  <a:gd name="connsiteX32" fmla="*/ 5791143 w 6502401"/>
                  <a:gd name="connsiteY32" fmla="*/ 1993900 h 6502400"/>
                  <a:gd name="connsiteX33" fmla="*/ 6036697 w 6502401"/>
                  <a:gd name="connsiteY33" fmla="*/ 2239433 h 6502400"/>
                  <a:gd name="connsiteX34" fmla="*/ 6050456 w 6502401"/>
                  <a:gd name="connsiteY34" fmla="*/ 2253192 h 6502400"/>
                  <a:gd name="connsiteX35" fmla="*/ 6071095 w 6502401"/>
                  <a:gd name="connsiteY35" fmla="*/ 2284942 h 6502400"/>
                  <a:gd name="connsiteX36" fmla="*/ 6084855 w 6502401"/>
                  <a:gd name="connsiteY36" fmla="*/ 2319338 h 6502400"/>
                  <a:gd name="connsiteX37" fmla="*/ 6092264 w 6502401"/>
                  <a:gd name="connsiteY37" fmla="*/ 2355321 h 6502400"/>
                  <a:gd name="connsiteX38" fmla="*/ 6092264 w 6502401"/>
                  <a:gd name="connsiteY38" fmla="*/ 2391833 h 6502400"/>
                  <a:gd name="connsiteX39" fmla="*/ 6084855 w 6502401"/>
                  <a:gd name="connsiteY39" fmla="*/ 2428346 h 6502400"/>
                  <a:gd name="connsiteX40" fmla="*/ 6071095 w 6502401"/>
                  <a:gd name="connsiteY40" fmla="*/ 2462742 h 6502400"/>
                  <a:gd name="connsiteX41" fmla="*/ 6050456 w 6502401"/>
                  <a:gd name="connsiteY41" fmla="*/ 2493963 h 6502400"/>
                  <a:gd name="connsiteX42" fmla="*/ 6036697 w 6502401"/>
                  <a:gd name="connsiteY42" fmla="*/ 2508250 h 6502400"/>
                  <a:gd name="connsiteX43" fmla="*/ 6022408 w 6502401"/>
                  <a:gd name="connsiteY43" fmla="*/ 2522008 h 6502400"/>
                  <a:gd name="connsiteX44" fmla="*/ 5991185 w 6502401"/>
                  <a:gd name="connsiteY44" fmla="*/ 2542646 h 6502400"/>
                  <a:gd name="connsiteX45" fmla="*/ 5956786 w 6502401"/>
                  <a:gd name="connsiteY45" fmla="*/ 2556933 h 6502400"/>
                  <a:gd name="connsiteX46" fmla="*/ 5920270 w 6502401"/>
                  <a:gd name="connsiteY46" fmla="*/ 2563813 h 6502400"/>
                  <a:gd name="connsiteX47" fmla="*/ 5883755 w 6502401"/>
                  <a:gd name="connsiteY47" fmla="*/ 2563813 h 6502400"/>
                  <a:gd name="connsiteX48" fmla="*/ 5847769 w 6502401"/>
                  <a:gd name="connsiteY48" fmla="*/ 2556933 h 6502400"/>
                  <a:gd name="connsiteX49" fmla="*/ 5813370 w 6502401"/>
                  <a:gd name="connsiteY49" fmla="*/ 2542646 h 6502400"/>
                  <a:gd name="connsiteX50" fmla="*/ 5781617 w 6502401"/>
                  <a:gd name="connsiteY50" fmla="*/ 2522008 h 6502400"/>
                  <a:gd name="connsiteX51" fmla="*/ 5767858 w 6502401"/>
                  <a:gd name="connsiteY51" fmla="*/ 2508250 h 6502400"/>
                  <a:gd name="connsiteX52" fmla="*/ 5522305 w 6502401"/>
                  <a:gd name="connsiteY52" fmla="*/ 2263775 h 6502400"/>
                  <a:gd name="connsiteX53" fmla="*/ 3771678 w 6502401"/>
                  <a:gd name="connsiteY53" fmla="*/ 4014258 h 6502400"/>
                  <a:gd name="connsiteX54" fmla="*/ 2034283 w 6502401"/>
                  <a:gd name="connsiteY54" fmla="*/ 5750454 h 6502400"/>
                  <a:gd name="connsiteX55" fmla="*/ 2004118 w 6502401"/>
                  <a:gd name="connsiteY55" fmla="*/ 5780088 h 6502400"/>
                  <a:gd name="connsiteX56" fmla="*/ 1936908 w 6502401"/>
                  <a:gd name="connsiteY56" fmla="*/ 5832475 h 6502400"/>
                  <a:gd name="connsiteX57" fmla="*/ 1865465 w 6502401"/>
                  <a:gd name="connsiteY57" fmla="*/ 5876925 h 6502400"/>
                  <a:gd name="connsiteX58" fmla="*/ 1789259 w 6502401"/>
                  <a:gd name="connsiteY58" fmla="*/ 5911850 h 6502400"/>
                  <a:gd name="connsiteX59" fmla="*/ 1709877 w 6502401"/>
                  <a:gd name="connsiteY59" fmla="*/ 5938838 h 6502400"/>
                  <a:gd name="connsiteX60" fmla="*/ 1627320 w 6502401"/>
                  <a:gd name="connsiteY60" fmla="*/ 5955242 h 6502400"/>
                  <a:gd name="connsiteX61" fmla="*/ 1543705 w 6502401"/>
                  <a:gd name="connsiteY61" fmla="*/ 5963709 h 6502400"/>
                  <a:gd name="connsiteX62" fmla="*/ 1459032 w 6502401"/>
                  <a:gd name="connsiteY62" fmla="*/ 5961592 h 6502400"/>
                  <a:gd name="connsiteX63" fmla="*/ 1417224 w 6502401"/>
                  <a:gd name="connsiteY63" fmla="*/ 5956300 h 6502400"/>
                  <a:gd name="connsiteX64" fmla="*/ 890660 w 6502401"/>
                  <a:gd name="connsiteY64" fmla="*/ 5881688 h 6502400"/>
                  <a:gd name="connsiteX65" fmla="*/ 324935 w 6502401"/>
                  <a:gd name="connsiteY65" fmla="*/ 6446838 h 6502400"/>
                  <a:gd name="connsiteX66" fmla="*/ 310646 w 6502401"/>
                  <a:gd name="connsiteY66" fmla="*/ 6460596 h 6502400"/>
                  <a:gd name="connsiteX67" fmla="*/ 278364 w 6502401"/>
                  <a:gd name="connsiteY67" fmla="*/ 6481234 h 6502400"/>
                  <a:gd name="connsiteX68" fmla="*/ 243966 w 6502401"/>
                  <a:gd name="connsiteY68" fmla="*/ 6494992 h 6502400"/>
                  <a:gd name="connsiteX69" fmla="*/ 208509 w 6502401"/>
                  <a:gd name="connsiteY69" fmla="*/ 6502400 h 6502400"/>
                  <a:gd name="connsiteX70" fmla="*/ 171464 w 6502401"/>
                  <a:gd name="connsiteY70" fmla="*/ 6502400 h 6502400"/>
                  <a:gd name="connsiteX71" fmla="*/ 136007 w 6502401"/>
                  <a:gd name="connsiteY71" fmla="*/ 6494992 h 6502400"/>
                  <a:gd name="connsiteX72" fmla="*/ 101608 w 6502401"/>
                  <a:gd name="connsiteY72" fmla="*/ 6481234 h 6502400"/>
                  <a:gd name="connsiteX73" fmla="*/ 69856 w 6502401"/>
                  <a:gd name="connsiteY73" fmla="*/ 6460596 h 6502400"/>
                  <a:gd name="connsiteX74" fmla="*/ 55038 w 6502401"/>
                  <a:gd name="connsiteY74" fmla="*/ 6446838 h 6502400"/>
                  <a:gd name="connsiteX75" fmla="*/ 42337 w 6502401"/>
                  <a:gd name="connsiteY75" fmla="*/ 6432550 h 6502400"/>
                  <a:gd name="connsiteX76" fmla="*/ 20639 w 6502401"/>
                  <a:gd name="connsiteY76" fmla="*/ 6401329 h 6502400"/>
                  <a:gd name="connsiteX77" fmla="*/ 6880 w 6502401"/>
                  <a:gd name="connsiteY77" fmla="*/ 6366934 h 6502400"/>
                  <a:gd name="connsiteX78" fmla="*/ 0 w 6502401"/>
                  <a:gd name="connsiteY78" fmla="*/ 6330421 h 6502400"/>
                  <a:gd name="connsiteX79" fmla="*/ 0 w 6502401"/>
                  <a:gd name="connsiteY79" fmla="*/ 6293909 h 6502400"/>
                  <a:gd name="connsiteX80" fmla="*/ 6880 w 6502401"/>
                  <a:gd name="connsiteY80" fmla="*/ 6257925 h 6502400"/>
                  <a:gd name="connsiteX81" fmla="*/ 20639 w 6502401"/>
                  <a:gd name="connsiteY81" fmla="*/ 6223529 h 6502400"/>
                  <a:gd name="connsiteX82" fmla="*/ 42337 w 6502401"/>
                  <a:gd name="connsiteY82" fmla="*/ 6191779 h 6502400"/>
                  <a:gd name="connsiteX83" fmla="*/ 55038 w 6502401"/>
                  <a:gd name="connsiteY83" fmla="*/ 6178021 h 6502400"/>
                  <a:gd name="connsiteX84" fmla="*/ 621292 w 6502401"/>
                  <a:gd name="connsiteY84" fmla="*/ 5611813 h 6502400"/>
                  <a:gd name="connsiteX85" fmla="*/ 546145 w 6502401"/>
                  <a:gd name="connsiteY85" fmla="*/ 5085821 h 6502400"/>
                  <a:gd name="connsiteX86" fmla="*/ 540853 w 6502401"/>
                  <a:gd name="connsiteY86" fmla="*/ 5042959 h 6502400"/>
                  <a:gd name="connsiteX87" fmla="*/ 539265 w 6502401"/>
                  <a:gd name="connsiteY87" fmla="*/ 4958821 h 6502400"/>
                  <a:gd name="connsiteX88" fmla="*/ 546674 w 6502401"/>
                  <a:gd name="connsiteY88" fmla="*/ 4874684 h 6502400"/>
                  <a:gd name="connsiteX89" fmla="*/ 564138 w 6502401"/>
                  <a:gd name="connsiteY89" fmla="*/ 4792663 h 6502400"/>
                  <a:gd name="connsiteX90" fmla="*/ 590069 w 6502401"/>
                  <a:gd name="connsiteY90" fmla="*/ 4713288 h 6502400"/>
                  <a:gd name="connsiteX91" fmla="*/ 626055 w 6502401"/>
                  <a:gd name="connsiteY91" fmla="*/ 4637088 h 6502400"/>
                  <a:gd name="connsiteX92" fmla="*/ 669980 w 6502401"/>
                  <a:gd name="connsiteY92" fmla="*/ 4565121 h 6502400"/>
                  <a:gd name="connsiteX93" fmla="*/ 721842 w 6502401"/>
                  <a:gd name="connsiteY93" fmla="*/ 4498975 h 6502400"/>
                  <a:gd name="connsiteX94" fmla="*/ 752007 w 6502401"/>
                  <a:gd name="connsiteY94" fmla="*/ 4467754 h 6502400"/>
                  <a:gd name="connsiteX95" fmla="*/ 2468235 w 6502401"/>
                  <a:gd name="connsiteY95" fmla="*/ 2752196 h 6502400"/>
                  <a:gd name="connsiteX96" fmla="*/ 4239500 w 6502401"/>
                  <a:gd name="connsiteY96" fmla="*/ 981075 h 6502400"/>
                  <a:gd name="connsiteX97" fmla="*/ 3993947 w 6502401"/>
                  <a:gd name="connsiteY97" fmla="*/ 735542 h 6502400"/>
                  <a:gd name="connsiteX98" fmla="*/ 3981246 w 6502401"/>
                  <a:gd name="connsiteY98" fmla="*/ 721254 h 6502400"/>
                  <a:gd name="connsiteX99" fmla="*/ 3959548 w 6502401"/>
                  <a:gd name="connsiteY99" fmla="*/ 688975 h 6502400"/>
                  <a:gd name="connsiteX100" fmla="*/ 3945789 w 6502401"/>
                  <a:gd name="connsiteY100" fmla="*/ 655108 h 6502400"/>
                  <a:gd name="connsiteX101" fmla="*/ 3939438 w 6502401"/>
                  <a:gd name="connsiteY101" fmla="*/ 619125 h 6502400"/>
                  <a:gd name="connsiteX102" fmla="*/ 3939438 w 6502401"/>
                  <a:gd name="connsiteY102" fmla="*/ 582613 h 6502400"/>
                  <a:gd name="connsiteX103" fmla="*/ 3945789 w 6502401"/>
                  <a:gd name="connsiteY103" fmla="*/ 546629 h 6502400"/>
                  <a:gd name="connsiteX104" fmla="*/ 3959548 w 6502401"/>
                  <a:gd name="connsiteY104" fmla="*/ 512233 h 6502400"/>
                  <a:gd name="connsiteX105" fmla="*/ 3981246 w 6502401"/>
                  <a:gd name="connsiteY105" fmla="*/ 480483 h 6502400"/>
                  <a:gd name="connsiteX106" fmla="*/ 3993947 w 6502401"/>
                  <a:gd name="connsiteY106" fmla="*/ 465667 h 6502400"/>
                  <a:gd name="connsiteX107" fmla="*/ 4008764 w 6502401"/>
                  <a:gd name="connsiteY107" fmla="*/ 452967 h 6502400"/>
                  <a:gd name="connsiteX108" fmla="*/ 4039988 w 6502401"/>
                  <a:gd name="connsiteY108" fmla="*/ 431800 h 6502400"/>
                  <a:gd name="connsiteX109" fmla="*/ 4074916 w 6502401"/>
                  <a:gd name="connsiteY109" fmla="*/ 418042 h 6502400"/>
                  <a:gd name="connsiteX110" fmla="*/ 4110902 w 6502401"/>
                  <a:gd name="connsiteY110" fmla="*/ 411163 h 6502400"/>
                  <a:gd name="connsiteX111" fmla="*/ 4147417 w 6502401"/>
                  <a:gd name="connsiteY111" fmla="*/ 411163 h 6502400"/>
                  <a:gd name="connsiteX112" fmla="*/ 4182875 w 6502401"/>
                  <a:gd name="connsiteY112" fmla="*/ 418042 h 6502400"/>
                  <a:gd name="connsiteX113" fmla="*/ 4217273 w 6502401"/>
                  <a:gd name="connsiteY113" fmla="*/ 431800 h 6502400"/>
                  <a:gd name="connsiteX114" fmla="*/ 4249555 w 6502401"/>
                  <a:gd name="connsiteY114" fmla="*/ 452967 h 6502400"/>
                  <a:gd name="connsiteX115" fmla="*/ 4263844 w 6502401"/>
                  <a:gd name="connsiteY115" fmla="*/ 465667 h 6502400"/>
                  <a:gd name="connsiteX116" fmla="*/ 4508339 w 6502401"/>
                  <a:gd name="connsiteY116" fmla="*/ 711200 h 6502400"/>
                  <a:gd name="connsiteX117" fmla="*/ 5007913 w 6502401"/>
                  <a:gd name="connsiteY117" fmla="*/ 212725 h 6502400"/>
                  <a:gd name="connsiteX118" fmla="*/ 5034373 w 6502401"/>
                  <a:gd name="connsiteY118" fmla="*/ 186796 h 6502400"/>
                  <a:gd name="connsiteX119" fmla="*/ 5091528 w 6502401"/>
                  <a:gd name="connsiteY119" fmla="*/ 139700 h 6502400"/>
                  <a:gd name="connsiteX120" fmla="*/ 5152387 w 6502401"/>
                  <a:gd name="connsiteY120" fmla="*/ 100013 h 6502400"/>
                  <a:gd name="connsiteX121" fmla="*/ 5215892 w 6502401"/>
                  <a:gd name="connsiteY121" fmla="*/ 66675 h 6502400"/>
                  <a:gd name="connsiteX122" fmla="*/ 5281514 w 6502401"/>
                  <a:gd name="connsiteY122" fmla="*/ 39688 h 6502400"/>
                  <a:gd name="connsiteX123" fmla="*/ 5348195 w 6502401"/>
                  <a:gd name="connsiteY123" fmla="*/ 20108 h 6502400"/>
                  <a:gd name="connsiteX124" fmla="*/ 5418050 w 6502401"/>
                  <a:gd name="connsiteY124" fmla="*/ 6350 h 650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6502401" h="6502400">
                    <a:moveTo>
                      <a:pt x="4509870" y="1250950"/>
                    </a:moveTo>
                    <a:lnTo>
                      <a:pt x="3460751" y="2299449"/>
                    </a:lnTo>
                    <a:lnTo>
                      <a:pt x="4204979" y="3043238"/>
                    </a:lnTo>
                    <a:lnTo>
                      <a:pt x="5253039" y="1994739"/>
                    </a:lnTo>
                    <a:close/>
                    <a:moveTo>
                      <a:pt x="5487377" y="0"/>
                    </a:moveTo>
                    <a:lnTo>
                      <a:pt x="5557233" y="0"/>
                    </a:lnTo>
                    <a:lnTo>
                      <a:pt x="5626559" y="6350"/>
                    </a:lnTo>
                    <a:lnTo>
                      <a:pt x="5695356" y="20108"/>
                    </a:lnTo>
                    <a:lnTo>
                      <a:pt x="5763095" y="39688"/>
                    </a:lnTo>
                    <a:lnTo>
                      <a:pt x="5828717" y="66675"/>
                    </a:lnTo>
                    <a:lnTo>
                      <a:pt x="5891693" y="100013"/>
                    </a:lnTo>
                    <a:lnTo>
                      <a:pt x="5953081" y="139700"/>
                    </a:lnTo>
                    <a:lnTo>
                      <a:pt x="6010236" y="186796"/>
                    </a:lnTo>
                    <a:lnTo>
                      <a:pt x="6036697" y="212725"/>
                    </a:lnTo>
                    <a:lnTo>
                      <a:pt x="6289659" y="465667"/>
                    </a:lnTo>
                    <a:lnTo>
                      <a:pt x="6316649" y="493183"/>
                    </a:lnTo>
                    <a:lnTo>
                      <a:pt x="6362690" y="550333"/>
                    </a:lnTo>
                    <a:lnTo>
                      <a:pt x="6402381" y="610658"/>
                    </a:lnTo>
                    <a:lnTo>
                      <a:pt x="6436250" y="674158"/>
                    </a:lnTo>
                    <a:lnTo>
                      <a:pt x="6462711" y="739246"/>
                    </a:lnTo>
                    <a:lnTo>
                      <a:pt x="6482820" y="807508"/>
                    </a:lnTo>
                    <a:lnTo>
                      <a:pt x="6495522" y="875771"/>
                    </a:lnTo>
                    <a:lnTo>
                      <a:pt x="6502401" y="946150"/>
                    </a:lnTo>
                    <a:lnTo>
                      <a:pt x="6502401" y="1015471"/>
                    </a:lnTo>
                    <a:lnTo>
                      <a:pt x="6495522" y="1085321"/>
                    </a:lnTo>
                    <a:lnTo>
                      <a:pt x="6482820" y="1154113"/>
                    </a:lnTo>
                    <a:lnTo>
                      <a:pt x="6462711" y="1221846"/>
                    </a:lnTo>
                    <a:lnTo>
                      <a:pt x="6436250" y="1287463"/>
                    </a:lnTo>
                    <a:lnTo>
                      <a:pt x="6402381" y="1350963"/>
                    </a:lnTo>
                    <a:lnTo>
                      <a:pt x="6362690" y="1410759"/>
                    </a:lnTo>
                    <a:lnTo>
                      <a:pt x="6316649" y="1467909"/>
                    </a:lnTo>
                    <a:lnTo>
                      <a:pt x="6289659" y="1495425"/>
                    </a:lnTo>
                    <a:lnTo>
                      <a:pt x="5791143" y="1993900"/>
                    </a:lnTo>
                    <a:lnTo>
                      <a:pt x="6036697" y="2239433"/>
                    </a:lnTo>
                    <a:lnTo>
                      <a:pt x="6050456" y="2253192"/>
                    </a:lnTo>
                    <a:lnTo>
                      <a:pt x="6071095" y="2284942"/>
                    </a:lnTo>
                    <a:lnTo>
                      <a:pt x="6084855" y="2319338"/>
                    </a:lnTo>
                    <a:lnTo>
                      <a:pt x="6092264" y="2355321"/>
                    </a:lnTo>
                    <a:lnTo>
                      <a:pt x="6092264" y="2391833"/>
                    </a:lnTo>
                    <a:lnTo>
                      <a:pt x="6084855" y="2428346"/>
                    </a:lnTo>
                    <a:lnTo>
                      <a:pt x="6071095" y="2462742"/>
                    </a:lnTo>
                    <a:lnTo>
                      <a:pt x="6050456" y="2493963"/>
                    </a:lnTo>
                    <a:lnTo>
                      <a:pt x="6036697" y="2508250"/>
                    </a:lnTo>
                    <a:lnTo>
                      <a:pt x="6022408" y="2522008"/>
                    </a:lnTo>
                    <a:lnTo>
                      <a:pt x="5991185" y="2542646"/>
                    </a:lnTo>
                    <a:lnTo>
                      <a:pt x="5956786" y="2556933"/>
                    </a:lnTo>
                    <a:lnTo>
                      <a:pt x="5920270" y="2563813"/>
                    </a:lnTo>
                    <a:lnTo>
                      <a:pt x="5883755" y="2563813"/>
                    </a:lnTo>
                    <a:lnTo>
                      <a:pt x="5847769" y="2556933"/>
                    </a:lnTo>
                    <a:lnTo>
                      <a:pt x="5813370" y="2542646"/>
                    </a:lnTo>
                    <a:lnTo>
                      <a:pt x="5781617" y="2522008"/>
                    </a:lnTo>
                    <a:lnTo>
                      <a:pt x="5767858" y="2508250"/>
                    </a:lnTo>
                    <a:lnTo>
                      <a:pt x="5522305" y="2263775"/>
                    </a:lnTo>
                    <a:lnTo>
                      <a:pt x="3771678" y="4014258"/>
                    </a:lnTo>
                    <a:lnTo>
                      <a:pt x="2034283" y="5750454"/>
                    </a:lnTo>
                    <a:lnTo>
                      <a:pt x="2004118" y="5780088"/>
                    </a:lnTo>
                    <a:lnTo>
                      <a:pt x="1936908" y="5832475"/>
                    </a:lnTo>
                    <a:lnTo>
                      <a:pt x="1865465" y="5876925"/>
                    </a:lnTo>
                    <a:lnTo>
                      <a:pt x="1789259" y="5911850"/>
                    </a:lnTo>
                    <a:lnTo>
                      <a:pt x="1709877" y="5938838"/>
                    </a:lnTo>
                    <a:lnTo>
                      <a:pt x="1627320" y="5955242"/>
                    </a:lnTo>
                    <a:lnTo>
                      <a:pt x="1543705" y="5963709"/>
                    </a:lnTo>
                    <a:lnTo>
                      <a:pt x="1459032" y="5961592"/>
                    </a:lnTo>
                    <a:lnTo>
                      <a:pt x="1417224" y="5956300"/>
                    </a:lnTo>
                    <a:lnTo>
                      <a:pt x="890660" y="5881688"/>
                    </a:lnTo>
                    <a:lnTo>
                      <a:pt x="324935" y="6446838"/>
                    </a:lnTo>
                    <a:lnTo>
                      <a:pt x="310646" y="6460596"/>
                    </a:lnTo>
                    <a:lnTo>
                      <a:pt x="278364" y="6481234"/>
                    </a:lnTo>
                    <a:lnTo>
                      <a:pt x="243966" y="6494992"/>
                    </a:lnTo>
                    <a:lnTo>
                      <a:pt x="208509" y="6502400"/>
                    </a:lnTo>
                    <a:lnTo>
                      <a:pt x="171464" y="6502400"/>
                    </a:lnTo>
                    <a:lnTo>
                      <a:pt x="136007" y="6494992"/>
                    </a:lnTo>
                    <a:lnTo>
                      <a:pt x="101608" y="6481234"/>
                    </a:lnTo>
                    <a:lnTo>
                      <a:pt x="69856" y="6460596"/>
                    </a:lnTo>
                    <a:lnTo>
                      <a:pt x="55038" y="6446838"/>
                    </a:lnTo>
                    <a:lnTo>
                      <a:pt x="42337" y="6432550"/>
                    </a:lnTo>
                    <a:lnTo>
                      <a:pt x="20639" y="6401329"/>
                    </a:lnTo>
                    <a:lnTo>
                      <a:pt x="6880" y="6366934"/>
                    </a:lnTo>
                    <a:lnTo>
                      <a:pt x="0" y="6330421"/>
                    </a:lnTo>
                    <a:lnTo>
                      <a:pt x="0" y="6293909"/>
                    </a:lnTo>
                    <a:lnTo>
                      <a:pt x="6880" y="6257925"/>
                    </a:lnTo>
                    <a:lnTo>
                      <a:pt x="20639" y="6223529"/>
                    </a:lnTo>
                    <a:lnTo>
                      <a:pt x="42337" y="6191779"/>
                    </a:lnTo>
                    <a:lnTo>
                      <a:pt x="55038" y="6178021"/>
                    </a:lnTo>
                    <a:lnTo>
                      <a:pt x="621292" y="5611813"/>
                    </a:lnTo>
                    <a:lnTo>
                      <a:pt x="546145" y="5085821"/>
                    </a:lnTo>
                    <a:lnTo>
                      <a:pt x="540853" y="5042959"/>
                    </a:lnTo>
                    <a:lnTo>
                      <a:pt x="539265" y="4958821"/>
                    </a:lnTo>
                    <a:lnTo>
                      <a:pt x="546674" y="4874684"/>
                    </a:lnTo>
                    <a:lnTo>
                      <a:pt x="564138" y="4792663"/>
                    </a:lnTo>
                    <a:lnTo>
                      <a:pt x="590069" y="4713288"/>
                    </a:lnTo>
                    <a:lnTo>
                      <a:pt x="626055" y="4637088"/>
                    </a:lnTo>
                    <a:lnTo>
                      <a:pt x="669980" y="4565121"/>
                    </a:lnTo>
                    <a:lnTo>
                      <a:pt x="721842" y="4498975"/>
                    </a:lnTo>
                    <a:lnTo>
                      <a:pt x="752007" y="4467754"/>
                    </a:lnTo>
                    <a:lnTo>
                      <a:pt x="2468235" y="2752196"/>
                    </a:lnTo>
                    <a:lnTo>
                      <a:pt x="4239500" y="981075"/>
                    </a:lnTo>
                    <a:lnTo>
                      <a:pt x="3993947" y="735542"/>
                    </a:lnTo>
                    <a:lnTo>
                      <a:pt x="3981246" y="721254"/>
                    </a:lnTo>
                    <a:lnTo>
                      <a:pt x="3959548" y="688975"/>
                    </a:lnTo>
                    <a:lnTo>
                      <a:pt x="3945789" y="655108"/>
                    </a:lnTo>
                    <a:lnTo>
                      <a:pt x="3939438" y="619125"/>
                    </a:lnTo>
                    <a:lnTo>
                      <a:pt x="3939438" y="582613"/>
                    </a:lnTo>
                    <a:lnTo>
                      <a:pt x="3945789" y="546629"/>
                    </a:lnTo>
                    <a:lnTo>
                      <a:pt x="3959548" y="512233"/>
                    </a:lnTo>
                    <a:lnTo>
                      <a:pt x="3981246" y="480483"/>
                    </a:lnTo>
                    <a:lnTo>
                      <a:pt x="3993947" y="465667"/>
                    </a:lnTo>
                    <a:lnTo>
                      <a:pt x="4008764" y="452967"/>
                    </a:lnTo>
                    <a:lnTo>
                      <a:pt x="4039988" y="431800"/>
                    </a:lnTo>
                    <a:lnTo>
                      <a:pt x="4074916" y="418042"/>
                    </a:lnTo>
                    <a:lnTo>
                      <a:pt x="4110902" y="411163"/>
                    </a:lnTo>
                    <a:lnTo>
                      <a:pt x="4147417" y="411163"/>
                    </a:lnTo>
                    <a:lnTo>
                      <a:pt x="4182875" y="418042"/>
                    </a:lnTo>
                    <a:lnTo>
                      <a:pt x="4217273" y="431800"/>
                    </a:lnTo>
                    <a:lnTo>
                      <a:pt x="4249555" y="452967"/>
                    </a:lnTo>
                    <a:lnTo>
                      <a:pt x="4263844" y="465667"/>
                    </a:lnTo>
                    <a:lnTo>
                      <a:pt x="4508339" y="711200"/>
                    </a:lnTo>
                    <a:lnTo>
                      <a:pt x="5007913" y="212725"/>
                    </a:lnTo>
                    <a:lnTo>
                      <a:pt x="5034373" y="186796"/>
                    </a:lnTo>
                    <a:lnTo>
                      <a:pt x="5091528" y="139700"/>
                    </a:lnTo>
                    <a:lnTo>
                      <a:pt x="5152387" y="100013"/>
                    </a:lnTo>
                    <a:lnTo>
                      <a:pt x="5215892" y="66675"/>
                    </a:lnTo>
                    <a:lnTo>
                      <a:pt x="5281514" y="39688"/>
                    </a:lnTo>
                    <a:lnTo>
                      <a:pt x="5348195" y="20108"/>
                    </a:lnTo>
                    <a:lnTo>
                      <a:pt x="5418050" y="635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endParaRPr>
              </a:p>
            </p:txBody>
          </p:sp>
          <p:grpSp>
            <p:nvGrpSpPr>
              <p:cNvPr id="24" name="Group 16">
                <a:extLst>
                  <a:ext uri="{FF2B5EF4-FFF2-40B4-BE49-F238E27FC236}">
                    <a16:creationId xmlns:a16="http://schemas.microsoft.com/office/drawing/2014/main" id="{219E72C4-279F-4B1C-B892-1E0D47275971}"/>
                  </a:ext>
                </a:extLst>
              </p:cNvPr>
              <p:cNvGrpSpPr>
                <a:grpSpLocks noChangeAspect="1"/>
              </p:cNvGrpSpPr>
              <p:nvPr/>
            </p:nvGrpSpPr>
            <p:grpSpPr bwMode="auto">
              <a:xfrm>
                <a:off x="11363439" y="2127164"/>
                <a:ext cx="214957" cy="247071"/>
                <a:chOff x="1039" y="1681"/>
                <a:chExt cx="1071" cy="1231"/>
              </a:xfrm>
              <a:solidFill>
                <a:schemeClr val="bg1">
                  <a:lumMod val="50000"/>
                </a:schemeClr>
              </a:solidFill>
            </p:grpSpPr>
            <p:sp>
              <p:nvSpPr>
                <p:cNvPr id="25" name="Freeform 17">
                  <a:extLst>
                    <a:ext uri="{FF2B5EF4-FFF2-40B4-BE49-F238E27FC236}">
                      <a16:creationId xmlns:a16="http://schemas.microsoft.com/office/drawing/2014/main" id="{8A5696CB-2230-4E1F-B28B-BCE013BFD2E7}"/>
                    </a:ext>
                  </a:extLst>
                </p:cNvPr>
                <p:cNvSpPr>
                  <a:spLocks noEditPoints="1"/>
                </p:cNvSpPr>
                <p:nvPr/>
              </p:nvSpPr>
              <p:spPr bwMode="auto">
                <a:xfrm>
                  <a:off x="1039" y="1681"/>
                  <a:ext cx="1071" cy="1099"/>
                </a:xfrm>
                <a:custGeom>
                  <a:avLst/>
                  <a:gdLst>
                    <a:gd name="T0" fmla="*/ 3169 w 3212"/>
                    <a:gd name="T1" fmla="*/ 566 h 3298"/>
                    <a:gd name="T2" fmla="*/ 3035 w 3212"/>
                    <a:gd name="T3" fmla="*/ 475 h 3298"/>
                    <a:gd name="T4" fmla="*/ 2711 w 3212"/>
                    <a:gd name="T5" fmla="*/ 199 h 3298"/>
                    <a:gd name="T6" fmla="*/ 2384 w 3212"/>
                    <a:gd name="T7" fmla="*/ 19 h 3298"/>
                    <a:gd name="T8" fmla="*/ 2347 w 3212"/>
                    <a:gd name="T9" fmla="*/ 4 h 3298"/>
                    <a:gd name="T10" fmla="*/ 2278 w 3212"/>
                    <a:gd name="T11" fmla="*/ 47 h 3298"/>
                    <a:gd name="T12" fmla="*/ 2171 w 3212"/>
                    <a:gd name="T13" fmla="*/ 190 h 3298"/>
                    <a:gd name="T14" fmla="*/ 1698 w 3212"/>
                    <a:gd name="T15" fmla="*/ 610 h 3298"/>
                    <a:gd name="T16" fmla="*/ 716 w 3212"/>
                    <a:gd name="T17" fmla="*/ 1337 h 3298"/>
                    <a:gd name="T18" fmla="*/ 296 w 3212"/>
                    <a:gd name="T19" fmla="*/ 1713 h 3298"/>
                    <a:gd name="T20" fmla="*/ 59 w 3212"/>
                    <a:gd name="T21" fmla="*/ 2061 h 3298"/>
                    <a:gd name="T22" fmla="*/ 0 w 3212"/>
                    <a:gd name="T23" fmla="*/ 2479 h 3298"/>
                    <a:gd name="T24" fmla="*/ 29 w 3212"/>
                    <a:gd name="T25" fmla="*/ 2758 h 3298"/>
                    <a:gd name="T26" fmla="*/ 183 w 3212"/>
                    <a:gd name="T27" fmla="*/ 2915 h 3298"/>
                    <a:gd name="T28" fmla="*/ 615 w 3212"/>
                    <a:gd name="T29" fmla="*/ 3255 h 3298"/>
                    <a:gd name="T30" fmla="*/ 886 w 3212"/>
                    <a:gd name="T31" fmla="*/ 3291 h 3298"/>
                    <a:gd name="T32" fmla="*/ 1138 w 3212"/>
                    <a:gd name="T33" fmla="*/ 3171 h 3298"/>
                    <a:gd name="T34" fmla="*/ 1808 w 3212"/>
                    <a:gd name="T35" fmla="*/ 2600 h 3298"/>
                    <a:gd name="T36" fmla="*/ 2812 w 3212"/>
                    <a:gd name="T37" fmla="*/ 1724 h 3298"/>
                    <a:gd name="T38" fmla="*/ 3103 w 3212"/>
                    <a:gd name="T39" fmla="*/ 1438 h 3298"/>
                    <a:gd name="T40" fmla="*/ 3146 w 3212"/>
                    <a:gd name="T41" fmla="*/ 1401 h 3298"/>
                    <a:gd name="T42" fmla="*/ 3193 w 3212"/>
                    <a:gd name="T43" fmla="*/ 1183 h 3298"/>
                    <a:gd name="T44" fmla="*/ 3208 w 3212"/>
                    <a:gd name="T45" fmla="*/ 620 h 3298"/>
                    <a:gd name="T46" fmla="*/ 1001 w 3212"/>
                    <a:gd name="T47" fmla="*/ 3114 h 3298"/>
                    <a:gd name="T48" fmla="*/ 881 w 3212"/>
                    <a:gd name="T49" fmla="*/ 3066 h 3298"/>
                    <a:gd name="T50" fmla="*/ 844 w 3212"/>
                    <a:gd name="T51" fmla="*/ 2610 h 3298"/>
                    <a:gd name="T52" fmla="*/ 840 w 3212"/>
                    <a:gd name="T53" fmla="*/ 2398 h 3298"/>
                    <a:gd name="T54" fmla="*/ 401 w 3212"/>
                    <a:gd name="T55" fmla="*/ 2082 h 3298"/>
                    <a:gd name="T56" fmla="*/ 241 w 3212"/>
                    <a:gd name="T57" fmla="*/ 1969 h 3298"/>
                    <a:gd name="T58" fmla="*/ 752 w 3212"/>
                    <a:gd name="T59" fmla="*/ 2141 h 3298"/>
                    <a:gd name="T60" fmla="*/ 1034 w 3212"/>
                    <a:gd name="T61" fmla="*/ 2354 h 3298"/>
                    <a:gd name="T62" fmla="*/ 1418 w 3212"/>
                    <a:gd name="T63" fmla="*/ 2074 h 3298"/>
                    <a:gd name="T64" fmla="*/ 1624 w 3212"/>
                    <a:gd name="T65" fmla="*/ 1847 h 3298"/>
                    <a:gd name="T66" fmla="*/ 1420 w 3212"/>
                    <a:gd name="T67" fmla="*/ 1596 h 3298"/>
                    <a:gd name="T68" fmla="*/ 1082 w 3212"/>
                    <a:gd name="T69" fmla="*/ 1248 h 3298"/>
                    <a:gd name="T70" fmla="*/ 1614 w 3212"/>
                    <a:gd name="T71" fmla="*/ 825 h 3298"/>
                    <a:gd name="T72" fmla="*/ 2194 w 3212"/>
                    <a:gd name="T73" fmla="*/ 338 h 3298"/>
                    <a:gd name="T74" fmla="*/ 2374 w 3212"/>
                    <a:gd name="T75" fmla="*/ 118 h 3298"/>
                    <a:gd name="T76" fmla="*/ 2661 w 3212"/>
                    <a:gd name="T77" fmla="*/ 304 h 3298"/>
                    <a:gd name="T78" fmla="*/ 2993 w 3212"/>
                    <a:gd name="T79" fmla="*/ 603 h 3298"/>
                    <a:gd name="T80" fmla="*/ 2474 w 3212"/>
                    <a:gd name="T81" fmla="*/ 1257 h 3298"/>
                    <a:gd name="T82" fmla="*/ 1732 w 3212"/>
                    <a:gd name="T83" fmla="*/ 1951 h 3298"/>
                    <a:gd name="T84" fmla="*/ 1047 w 3212"/>
                    <a:gd name="T85" fmla="*/ 2462 h 3298"/>
                    <a:gd name="T86" fmla="*/ 1012 w 3212"/>
                    <a:gd name="T87" fmla="*/ 2472 h 3298"/>
                    <a:gd name="T88" fmla="*/ 3078 w 3212"/>
                    <a:gd name="T89" fmla="*/ 1147 h 3298"/>
                    <a:gd name="T90" fmla="*/ 3067 w 3212"/>
                    <a:gd name="T91" fmla="*/ 1301 h 3298"/>
                    <a:gd name="T92" fmla="*/ 3051 w 3212"/>
                    <a:gd name="T93" fmla="*/ 1343 h 3298"/>
                    <a:gd name="T94" fmla="*/ 3018 w 3212"/>
                    <a:gd name="T95" fmla="*/ 1366 h 3298"/>
                    <a:gd name="T96" fmla="*/ 2890 w 3212"/>
                    <a:gd name="T97" fmla="*/ 1493 h 3298"/>
                    <a:gd name="T98" fmla="*/ 1823 w 3212"/>
                    <a:gd name="T99" fmla="*/ 2434 h 3298"/>
                    <a:gd name="T100" fmla="*/ 1765 w 3212"/>
                    <a:gd name="T101" fmla="*/ 2231 h 3298"/>
                    <a:gd name="T102" fmla="*/ 1749 w 3212"/>
                    <a:gd name="T103" fmla="*/ 2105 h 3298"/>
                    <a:gd name="T104" fmla="*/ 2236 w 3212"/>
                    <a:gd name="T105" fmla="*/ 1651 h 3298"/>
                    <a:gd name="T106" fmla="*/ 3095 w 3212"/>
                    <a:gd name="T107" fmla="*/ 770 h 3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12" h="3298">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6" name="Freeform 18">
                  <a:extLst>
                    <a:ext uri="{FF2B5EF4-FFF2-40B4-BE49-F238E27FC236}">
                      <a16:creationId xmlns:a16="http://schemas.microsoft.com/office/drawing/2014/main" id="{A4482908-F18A-41CE-8EFF-D19AA40E0C13}"/>
                    </a:ext>
                  </a:extLst>
                </p:cNvPr>
                <p:cNvSpPr>
                  <a:spLocks/>
                </p:cNvSpPr>
                <p:nvPr/>
              </p:nvSpPr>
              <p:spPr bwMode="auto">
                <a:xfrm>
                  <a:off x="1398" y="2746"/>
                  <a:ext cx="212" cy="132"/>
                </a:xfrm>
                <a:custGeom>
                  <a:avLst/>
                  <a:gdLst>
                    <a:gd name="T0" fmla="*/ 544 w 635"/>
                    <a:gd name="T1" fmla="*/ 0 h 398"/>
                    <a:gd name="T2" fmla="*/ 504 w 635"/>
                    <a:gd name="T3" fmla="*/ 18 h 398"/>
                    <a:gd name="T4" fmla="*/ 496 w 635"/>
                    <a:gd name="T5" fmla="*/ 52 h 398"/>
                    <a:gd name="T6" fmla="*/ 530 w 635"/>
                    <a:gd name="T7" fmla="*/ 177 h 398"/>
                    <a:gd name="T8" fmla="*/ 515 w 635"/>
                    <a:gd name="T9" fmla="*/ 226 h 398"/>
                    <a:gd name="T10" fmla="*/ 478 w 635"/>
                    <a:gd name="T11" fmla="*/ 262 h 398"/>
                    <a:gd name="T12" fmla="*/ 403 w 635"/>
                    <a:gd name="T13" fmla="*/ 291 h 398"/>
                    <a:gd name="T14" fmla="*/ 352 w 635"/>
                    <a:gd name="T15" fmla="*/ 272 h 398"/>
                    <a:gd name="T16" fmla="*/ 332 w 635"/>
                    <a:gd name="T17" fmla="*/ 226 h 398"/>
                    <a:gd name="T18" fmla="*/ 331 w 635"/>
                    <a:gd name="T19" fmla="*/ 198 h 398"/>
                    <a:gd name="T20" fmla="*/ 303 w 635"/>
                    <a:gd name="T21" fmla="*/ 164 h 398"/>
                    <a:gd name="T22" fmla="*/ 246 w 635"/>
                    <a:gd name="T23" fmla="*/ 180 h 398"/>
                    <a:gd name="T24" fmla="*/ 236 w 635"/>
                    <a:gd name="T25" fmla="*/ 209 h 398"/>
                    <a:gd name="T26" fmla="*/ 220 w 635"/>
                    <a:gd name="T27" fmla="*/ 268 h 398"/>
                    <a:gd name="T28" fmla="*/ 160 w 635"/>
                    <a:gd name="T29" fmla="*/ 310 h 398"/>
                    <a:gd name="T30" fmla="*/ 122 w 635"/>
                    <a:gd name="T31" fmla="*/ 304 h 398"/>
                    <a:gd name="T32" fmla="*/ 83 w 635"/>
                    <a:gd name="T33" fmla="*/ 270 h 398"/>
                    <a:gd name="T34" fmla="*/ 83 w 635"/>
                    <a:gd name="T35" fmla="*/ 182 h 398"/>
                    <a:gd name="T36" fmla="*/ 90 w 635"/>
                    <a:gd name="T37" fmla="*/ 149 h 398"/>
                    <a:gd name="T38" fmla="*/ 62 w 635"/>
                    <a:gd name="T39" fmla="*/ 126 h 398"/>
                    <a:gd name="T40" fmla="*/ 34 w 635"/>
                    <a:gd name="T41" fmla="*/ 139 h 398"/>
                    <a:gd name="T42" fmla="*/ 7 w 635"/>
                    <a:gd name="T43" fmla="*/ 193 h 398"/>
                    <a:gd name="T44" fmla="*/ 3 w 635"/>
                    <a:gd name="T45" fmla="*/ 268 h 398"/>
                    <a:gd name="T46" fmla="*/ 31 w 635"/>
                    <a:gd name="T47" fmla="*/ 336 h 398"/>
                    <a:gd name="T48" fmla="*/ 93 w 635"/>
                    <a:gd name="T49" fmla="*/ 383 h 398"/>
                    <a:gd name="T50" fmla="*/ 139 w 635"/>
                    <a:gd name="T51" fmla="*/ 398 h 398"/>
                    <a:gd name="T52" fmla="*/ 229 w 635"/>
                    <a:gd name="T53" fmla="*/ 383 h 398"/>
                    <a:gd name="T54" fmla="*/ 279 w 635"/>
                    <a:gd name="T55" fmla="*/ 339 h 398"/>
                    <a:gd name="T56" fmla="*/ 350 w 635"/>
                    <a:gd name="T57" fmla="*/ 379 h 398"/>
                    <a:gd name="T58" fmla="*/ 470 w 635"/>
                    <a:gd name="T59" fmla="*/ 375 h 398"/>
                    <a:gd name="T60" fmla="*/ 527 w 635"/>
                    <a:gd name="T61" fmla="*/ 350 h 398"/>
                    <a:gd name="T62" fmla="*/ 600 w 635"/>
                    <a:gd name="T63" fmla="*/ 271 h 398"/>
                    <a:gd name="T64" fmla="*/ 635 w 635"/>
                    <a:gd name="T65" fmla="*/ 166 h 398"/>
                    <a:gd name="T66" fmla="*/ 614 w 635"/>
                    <a:gd name="T67" fmla="*/ 64 h 398"/>
                    <a:gd name="T68" fmla="*/ 555 w 635"/>
                    <a:gd name="T6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5" h="398">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 name="Freeform 19">
                  <a:extLst>
                    <a:ext uri="{FF2B5EF4-FFF2-40B4-BE49-F238E27FC236}">
                      <a16:creationId xmlns:a16="http://schemas.microsoft.com/office/drawing/2014/main" id="{D3AA3895-FB65-4019-89BF-5154573F29DB}"/>
                    </a:ext>
                  </a:extLst>
                </p:cNvPr>
                <p:cNvSpPr>
                  <a:spLocks/>
                </p:cNvSpPr>
                <p:nvPr/>
              </p:nvSpPr>
              <p:spPr bwMode="auto">
                <a:xfrm>
                  <a:off x="1655" y="2515"/>
                  <a:ext cx="176" cy="179"/>
                </a:xfrm>
                <a:custGeom>
                  <a:avLst/>
                  <a:gdLst>
                    <a:gd name="T0" fmla="*/ 301 w 528"/>
                    <a:gd name="T1" fmla="*/ 1 h 538"/>
                    <a:gd name="T2" fmla="*/ 268 w 528"/>
                    <a:gd name="T3" fmla="*/ 27 h 538"/>
                    <a:gd name="T4" fmla="*/ 273 w 528"/>
                    <a:gd name="T5" fmla="*/ 82 h 538"/>
                    <a:gd name="T6" fmla="*/ 298 w 528"/>
                    <a:gd name="T7" fmla="*/ 95 h 538"/>
                    <a:gd name="T8" fmla="*/ 373 w 528"/>
                    <a:gd name="T9" fmla="*/ 112 h 538"/>
                    <a:gd name="T10" fmla="*/ 419 w 528"/>
                    <a:gd name="T11" fmla="*/ 145 h 538"/>
                    <a:gd name="T12" fmla="*/ 423 w 528"/>
                    <a:gd name="T13" fmla="*/ 191 h 538"/>
                    <a:gd name="T14" fmla="*/ 409 w 528"/>
                    <a:gd name="T15" fmla="*/ 220 h 538"/>
                    <a:gd name="T16" fmla="*/ 357 w 528"/>
                    <a:gd name="T17" fmla="*/ 265 h 538"/>
                    <a:gd name="T18" fmla="*/ 245 w 528"/>
                    <a:gd name="T19" fmla="*/ 269 h 538"/>
                    <a:gd name="T20" fmla="*/ 207 w 528"/>
                    <a:gd name="T21" fmla="*/ 256 h 538"/>
                    <a:gd name="T22" fmla="*/ 188 w 528"/>
                    <a:gd name="T23" fmla="*/ 250 h 538"/>
                    <a:gd name="T24" fmla="*/ 150 w 528"/>
                    <a:gd name="T25" fmla="*/ 268 h 538"/>
                    <a:gd name="T26" fmla="*/ 141 w 528"/>
                    <a:gd name="T27" fmla="*/ 324 h 538"/>
                    <a:gd name="T28" fmla="*/ 161 w 528"/>
                    <a:gd name="T29" fmla="*/ 341 h 538"/>
                    <a:gd name="T30" fmla="*/ 173 w 528"/>
                    <a:gd name="T31" fmla="*/ 347 h 538"/>
                    <a:gd name="T32" fmla="*/ 178 w 528"/>
                    <a:gd name="T33" fmla="*/ 348 h 538"/>
                    <a:gd name="T34" fmla="*/ 184 w 528"/>
                    <a:gd name="T35" fmla="*/ 351 h 538"/>
                    <a:gd name="T36" fmla="*/ 220 w 528"/>
                    <a:gd name="T37" fmla="*/ 367 h 538"/>
                    <a:gd name="T38" fmla="*/ 243 w 528"/>
                    <a:gd name="T39" fmla="*/ 399 h 538"/>
                    <a:gd name="T40" fmla="*/ 180 w 528"/>
                    <a:gd name="T41" fmla="*/ 443 h 538"/>
                    <a:gd name="T42" fmla="*/ 131 w 528"/>
                    <a:gd name="T43" fmla="*/ 456 h 538"/>
                    <a:gd name="T44" fmla="*/ 62 w 528"/>
                    <a:gd name="T45" fmla="*/ 456 h 538"/>
                    <a:gd name="T46" fmla="*/ 50 w 528"/>
                    <a:gd name="T47" fmla="*/ 443 h 538"/>
                    <a:gd name="T48" fmla="*/ 10 w 528"/>
                    <a:gd name="T49" fmla="*/ 446 h 538"/>
                    <a:gd name="T50" fmla="*/ 3 w 528"/>
                    <a:gd name="T51" fmla="*/ 475 h 538"/>
                    <a:gd name="T52" fmla="*/ 45 w 528"/>
                    <a:gd name="T53" fmla="*/ 525 h 538"/>
                    <a:gd name="T54" fmla="*/ 134 w 528"/>
                    <a:gd name="T55" fmla="*/ 538 h 538"/>
                    <a:gd name="T56" fmla="*/ 190 w 528"/>
                    <a:gd name="T57" fmla="*/ 528 h 538"/>
                    <a:gd name="T58" fmla="*/ 302 w 528"/>
                    <a:gd name="T59" fmla="*/ 465 h 538"/>
                    <a:gd name="T60" fmla="*/ 355 w 528"/>
                    <a:gd name="T61" fmla="*/ 383 h 538"/>
                    <a:gd name="T62" fmla="*/ 357 w 528"/>
                    <a:gd name="T63" fmla="*/ 366 h 538"/>
                    <a:gd name="T64" fmla="*/ 425 w 528"/>
                    <a:gd name="T65" fmla="*/ 341 h 538"/>
                    <a:gd name="T66" fmla="*/ 497 w 528"/>
                    <a:gd name="T67" fmla="*/ 271 h 538"/>
                    <a:gd name="T68" fmla="*/ 520 w 528"/>
                    <a:gd name="T69" fmla="*/ 220 h 538"/>
                    <a:gd name="T70" fmla="*/ 520 w 528"/>
                    <a:gd name="T71" fmla="*/ 127 h 538"/>
                    <a:gd name="T72" fmla="*/ 469 w 528"/>
                    <a:gd name="T73" fmla="*/ 53 h 538"/>
                    <a:gd name="T74" fmla="*/ 384 w 528"/>
                    <a:gd name="T75" fmla="*/ 9 h 538"/>
                    <a:gd name="T76" fmla="*/ 311 w 528"/>
                    <a:gd name="T7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8" h="53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8" name="Freeform 20">
                  <a:extLst>
                    <a:ext uri="{FF2B5EF4-FFF2-40B4-BE49-F238E27FC236}">
                      <a16:creationId xmlns:a16="http://schemas.microsoft.com/office/drawing/2014/main" id="{12A32935-AD35-4CFD-BFE3-52755691FC06}"/>
                    </a:ext>
                  </a:extLst>
                </p:cNvPr>
                <p:cNvSpPr>
                  <a:spLocks/>
                </p:cNvSpPr>
                <p:nvPr/>
              </p:nvSpPr>
              <p:spPr bwMode="auto">
                <a:xfrm>
                  <a:off x="1665" y="2702"/>
                  <a:ext cx="205" cy="210"/>
                </a:xfrm>
                <a:custGeom>
                  <a:avLst/>
                  <a:gdLst>
                    <a:gd name="T0" fmla="*/ 388 w 613"/>
                    <a:gd name="T1" fmla="*/ 3 h 630"/>
                    <a:gd name="T2" fmla="*/ 357 w 613"/>
                    <a:gd name="T3" fmla="*/ 52 h 630"/>
                    <a:gd name="T4" fmla="*/ 381 w 613"/>
                    <a:gd name="T5" fmla="*/ 89 h 630"/>
                    <a:gd name="T6" fmla="*/ 466 w 613"/>
                    <a:gd name="T7" fmla="*/ 128 h 630"/>
                    <a:gd name="T8" fmla="*/ 511 w 613"/>
                    <a:gd name="T9" fmla="*/ 174 h 630"/>
                    <a:gd name="T10" fmla="*/ 506 w 613"/>
                    <a:gd name="T11" fmla="*/ 230 h 630"/>
                    <a:gd name="T12" fmla="*/ 486 w 613"/>
                    <a:gd name="T13" fmla="*/ 265 h 630"/>
                    <a:gd name="T14" fmla="*/ 431 w 613"/>
                    <a:gd name="T15" fmla="*/ 307 h 630"/>
                    <a:gd name="T16" fmla="*/ 349 w 613"/>
                    <a:gd name="T17" fmla="*/ 312 h 630"/>
                    <a:gd name="T18" fmla="*/ 257 w 613"/>
                    <a:gd name="T19" fmla="*/ 265 h 630"/>
                    <a:gd name="T20" fmla="*/ 253 w 613"/>
                    <a:gd name="T21" fmla="*/ 260 h 630"/>
                    <a:gd name="T22" fmla="*/ 239 w 613"/>
                    <a:gd name="T23" fmla="*/ 252 h 630"/>
                    <a:gd name="T24" fmla="*/ 198 w 613"/>
                    <a:gd name="T25" fmla="*/ 256 h 630"/>
                    <a:gd name="T26" fmla="*/ 175 w 613"/>
                    <a:gd name="T27" fmla="*/ 311 h 630"/>
                    <a:gd name="T28" fmla="*/ 188 w 613"/>
                    <a:gd name="T29" fmla="*/ 334 h 630"/>
                    <a:gd name="T30" fmla="*/ 214 w 613"/>
                    <a:gd name="T31" fmla="*/ 354 h 630"/>
                    <a:gd name="T32" fmla="*/ 256 w 613"/>
                    <a:gd name="T33" fmla="*/ 422 h 630"/>
                    <a:gd name="T34" fmla="*/ 224 w 613"/>
                    <a:gd name="T35" fmla="*/ 512 h 630"/>
                    <a:gd name="T36" fmla="*/ 180 w 613"/>
                    <a:gd name="T37" fmla="*/ 543 h 630"/>
                    <a:gd name="T38" fmla="*/ 119 w 613"/>
                    <a:gd name="T39" fmla="*/ 547 h 630"/>
                    <a:gd name="T40" fmla="*/ 72 w 613"/>
                    <a:gd name="T41" fmla="*/ 495 h 630"/>
                    <a:gd name="T42" fmla="*/ 51 w 613"/>
                    <a:gd name="T43" fmla="*/ 397 h 630"/>
                    <a:gd name="T44" fmla="*/ 37 w 613"/>
                    <a:gd name="T45" fmla="*/ 374 h 630"/>
                    <a:gd name="T46" fmla="*/ 5 w 613"/>
                    <a:gd name="T47" fmla="*/ 387 h 630"/>
                    <a:gd name="T48" fmla="*/ 0 w 613"/>
                    <a:gd name="T49" fmla="*/ 425 h 630"/>
                    <a:gd name="T50" fmla="*/ 13 w 613"/>
                    <a:gd name="T51" fmla="*/ 540 h 630"/>
                    <a:gd name="T52" fmla="*/ 66 w 613"/>
                    <a:gd name="T53" fmla="*/ 607 h 630"/>
                    <a:gd name="T54" fmla="*/ 131 w 613"/>
                    <a:gd name="T55" fmla="*/ 630 h 630"/>
                    <a:gd name="T56" fmla="*/ 220 w 613"/>
                    <a:gd name="T57" fmla="*/ 615 h 630"/>
                    <a:gd name="T58" fmla="*/ 263 w 613"/>
                    <a:gd name="T59" fmla="*/ 594 h 630"/>
                    <a:gd name="T60" fmla="*/ 329 w 613"/>
                    <a:gd name="T61" fmla="*/ 522 h 630"/>
                    <a:gd name="T62" fmla="*/ 352 w 613"/>
                    <a:gd name="T63" fmla="*/ 452 h 630"/>
                    <a:gd name="T64" fmla="*/ 352 w 613"/>
                    <a:gd name="T65" fmla="*/ 410 h 630"/>
                    <a:gd name="T66" fmla="*/ 446 w 613"/>
                    <a:gd name="T67" fmla="*/ 404 h 630"/>
                    <a:gd name="T68" fmla="*/ 555 w 613"/>
                    <a:gd name="T69" fmla="*/ 338 h 630"/>
                    <a:gd name="T70" fmla="*/ 594 w 613"/>
                    <a:gd name="T71" fmla="*/ 283 h 630"/>
                    <a:gd name="T72" fmla="*/ 613 w 613"/>
                    <a:gd name="T73" fmla="*/ 177 h 630"/>
                    <a:gd name="T74" fmla="*/ 574 w 613"/>
                    <a:gd name="T75" fmla="*/ 82 h 630"/>
                    <a:gd name="T76" fmla="*/ 489 w 613"/>
                    <a:gd name="T77" fmla="*/ 17 h 630"/>
                    <a:gd name="T78" fmla="*/ 404 w 613"/>
                    <a:gd name="T79"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3" h="630">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29" name="Group 23">
                <a:extLst>
                  <a:ext uri="{FF2B5EF4-FFF2-40B4-BE49-F238E27FC236}">
                    <a16:creationId xmlns:a16="http://schemas.microsoft.com/office/drawing/2014/main" id="{588B3024-10C8-4915-8D2C-B6F5E5885B7E}"/>
                  </a:ext>
                </a:extLst>
              </p:cNvPr>
              <p:cNvGrpSpPr>
                <a:grpSpLocks noChangeAspect="1"/>
              </p:cNvGrpSpPr>
              <p:nvPr/>
            </p:nvGrpSpPr>
            <p:grpSpPr bwMode="auto">
              <a:xfrm>
                <a:off x="11334883" y="4063734"/>
                <a:ext cx="266576" cy="244684"/>
                <a:chOff x="2577" y="1104"/>
                <a:chExt cx="414" cy="380"/>
              </a:xfrm>
              <a:solidFill>
                <a:schemeClr val="bg1">
                  <a:lumMod val="50000"/>
                </a:schemeClr>
              </a:solidFill>
            </p:grpSpPr>
            <p:sp>
              <p:nvSpPr>
                <p:cNvPr id="30" name="Freeform 24">
                  <a:extLst>
                    <a:ext uri="{FF2B5EF4-FFF2-40B4-BE49-F238E27FC236}">
                      <a16:creationId xmlns:a16="http://schemas.microsoft.com/office/drawing/2014/main" id="{EA49D15B-C0F9-46A9-A6E5-CD0A421BB6B6}"/>
                    </a:ext>
                  </a:extLst>
                </p:cNvPr>
                <p:cNvSpPr>
                  <a:spLocks noEditPoints="1"/>
                </p:cNvSpPr>
                <p:nvPr/>
              </p:nvSpPr>
              <p:spPr bwMode="auto">
                <a:xfrm>
                  <a:off x="2577" y="1104"/>
                  <a:ext cx="353" cy="380"/>
                </a:xfrm>
                <a:custGeom>
                  <a:avLst/>
                  <a:gdLst>
                    <a:gd name="T0" fmla="*/ 81 w 1058"/>
                    <a:gd name="T1" fmla="*/ 1141 h 1141"/>
                    <a:gd name="T2" fmla="*/ 91 w 1058"/>
                    <a:gd name="T3" fmla="*/ 1140 h 1141"/>
                    <a:gd name="T4" fmla="*/ 101 w 1058"/>
                    <a:gd name="T5" fmla="*/ 1131 h 1141"/>
                    <a:gd name="T6" fmla="*/ 206 w 1058"/>
                    <a:gd name="T7" fmla="*/ 1129 h 1141"/>
                    <a:gd name="T8" fmla="*/ 206 w 1058"/>
                    <a:gd name="T9" fmla="*/ 1115 h 1141"/>
                    <a:gd name="T10" fmla="*/ 120 w 1058"/>
                    <a:gd name="T11" fmla="*/ 1112 h 1141"/>
                    <a:gd name="T12" fmla="*/ 352 w 1058"/>
                    <a:gd name="T13" fmla="*/ 962 h 1141"/>
                    <a:gd name="T14" fmla="*/ 365 w 1058"/>
                    <a:gd name="T15" fmla="*/ 968 h 1141"/>
                    <a:gd name="T16" fmla="*/ 378 w 1058"/>
                    <a:gd name="T17" fmla="*/ 962 h 1141"/>
                    <a:gd name="T18" fmla="*/ 994 w 1058"/>
                    <a:gd name="T19" fmla="*/ 347 h 1141"/>
                    <a:gd name="T20" fmla="*/ 997 w 1058"/>
                    <a:gd name="T21" fmla="*/ 343 h 1141"/>
                    <a:gd name="T22" fmla="*/ 1015 w 1058"/>
                    <a:gd name="T23" fmla="*/ 325 h 1141"/>
                    <a:gd name="T24" fmla="*/ 1051 w 1058"/>
                    <a:gd name="T25" fmla="*/ 256 h 1141"/>
                    <a:gd name="T26" fmla="*/ 1058 w 1058"/>
                    <a:gd name="T27" fmla="*/ 180 h 1141"/>
                    <a:gd name="T28" fmla="*/ 1036 w 1058"/>
                    <a:gd name="T29" fmla="*/ 106 h 1141"/>
                    <a:gd name="T30" fmla="*/ 1000 w 1058"/>
                    <a:gd name="T31" fmla="*/ 59 h 1141"/>
                    <a:gd name="T32" fmla="*/ 954 w 1058"/>
                    <a:gd name="T33" fmla="*/ 23 h 1141"/>
                    <a:gd name="T34" fmla="*/ 879 w 1058"/>
                    <a:gd name="T35" fmla="*/ 1 h 1141"/>
                    <a:gd name="T36" fmla="*/ 840 w 1058"/>
                    <a:gd name="T37" fmla="*/ 1 h 1141"/>
                    <a:gd name="T38" fmla="*/ 765 w 1058"/>
                    <a:gd name="T39" fmla="*/ 23 h 1141"/>
                    <a:gd name="T40" fmla="*/ 719 w 1058"/>
                    <a:gd name="T41" fmla="*/ 59 h 1141"/>
                    <a:gd name="T42" fmla="*/ 713 w 1058"/>
                    <a:gd name="T43" fmla="*/ 64 h 1141"/>
                    <a:gd name="T44" fmla="*/ 710 w 1058"/>
                    <a:gd name="T45" fmla="*/ 66 h 1141"/>
                    <a:gd name="T46" fmla="*/ 92 w 1058"/>
                    <a:gd name="T47" fmla="*/ 687 h 1141"/>
                    <a:gd name="T48" fmla="*/ 97 w 1058"/>
                    <a:gd name="T49" fmla="*/ 707 h 1141"/>
                    <a:gd name="T50" fmla="*/ 6 w 1058"/>
                    <a:gd name="T51" fmla="*/ 880 h 1141"/>
                    <a:gd name="T52" fmla="*/ 1 w 1058"/>
                    <a:gd name="T53" fmla="*/ 899 h 1141"/>
                    <a:gd name="T54" fmla="*/ 69 w 1058"/>
                    <a:gd name="T55" fmla="*/ 1137 h 1141"/>
                    <a:gd name="T56" fmla="*/ 735 w 1058"/>
                    <a:gd name="T57" fmla="*/ 96 h 1141"/>
                    <a:gd name="T58" fmla="*/ 739 w 1058"/>
                    <a:gd name="T59" fmla="*/ 93 h 1141"/>
                    <a:gd name="T60" fmla="*/ 744 w 1058"/>
                    <a:gd name="T61" fmla="*/ 87 h 1141"/>
                    <a:gd name="T62" fmla="*/ 770 w 1058"/>
                    <a:gd name="T63" fmla="*/ 64 h 1141"/>
                    <a:gd name="T64" fmla="*/ 859 w 1058"/>
                    <a:gd name="T65" fmla="*/ 38 h 1141"/>
                    <a:gd name="T66" fmla="*/ 950 w 1058"/>
                    <a:gd name="T67" fmla="*/ 64 h 1141"/>
                    <a:gd name="T68" fmla="*/ 994 w 1058"/>
                    <a:gd name="T69" fmla="*/ 111 h 1141"/>
                    <a:gd name="T70" fmla="*/ 1019 w 1058"/>
                    <a:gd name="T71" fmla="*/ 230 h 1141"/>
                    <a:gd name="T72" fmla="*/ 973 w 1058"/>
                    <a:gd name="T73" fmla="*/ 312 h 1141"/>
                    <a:gd name="T74" fmla="*/ 968 w 1058"/>
                    <a:gd name="T75" fmla="*/ 318 h 1141"/>
                    <a:gd name="T76" fmla="*/ 964 w 1058"/>
                    <a:gd name="T77" fmla="*/ 321 h 1141"/>
                    <a:gd name="T78" fmla="*/ 365 w 1058"/>
                    <a:gd name="T79" fmla="*/ 922 h 1141"/>
                    <a:gd name="T80" fmla="*/ 177 w 1058"/>
                    <a:gd name="T81" fmla="*/ 735 h 1141"/>
                    <a:gd name="T82" fmla="*/ 735 w 1058"/>
                    <a:gd name="T83" fmla="*/ 96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1141">
                      <a:moveTo>
                        <a:pt x="78" y="1141"/>
                      </a:moveTo>
                      <a:lnTo>
                        <a:pt x="81" y="1141"/>
                      </a:lnTo>
                      <a:lnTo>
                        <a:pt x="84" y="1141"/>
                      </a:lnTo>
                      <a:lnTo>
                        <a:pt x="91" y="1140"/>
                      </a:lnTo>
                      <a:lnTo>
                        <a:pt x="97" y="1135"/>
                      </a:lnTo>
                      <a:lnTo>
                        <a:pt x="101" y="1131"/>
                      </a:lnTo>
                      <a:lnTo>
                        <a:pt x="199" y="1131"/>
                      </a:lnTo>
                      <a:lnTo>
                        <a:pt x="206" y="1129"/>
                      </a:lnTo>
                      <a:lnTo>
                        <a:pt x="208" y="1122"/>
                      </a:lnTo>
                      <a:lnTo>
                        <a:pt x="206" y="1115"/>
                      </a:lnTo>
                      <a:lnTo>
                        <a:pt x="199" y="1112"/>
                      </a:lnTo>
                      <a:lnTo>
                        <a:pt x="120" y="1112"/>
                      </a:lnTo>
                      <a:lnTo>
                        <a:pt x="310" y="922"/>
                      </a:lnTo>
                      <a:lnTo>
                        <a:pt x="352" y="962"/>
                      </a:lnTo>
                      <a:lnTo>
                        <a:pt x="357" y="967"/>
                      </a:lnTo>
                      <a:lnTo>
                        <a:pt x="365" y="968"/>
                      </a:lnTo>
                      <a:lnTo>
                        <a:pt x="372" y="967"/>
                      </a:lnTo>
                      <a:lnTo>
                        <a:pt x="378" y="962"/>
                      </a:lnTo>
                      <a:lnTo>
                        <a:pt x="993" y="348"/>
                      </a:lnTo>
                      <a:lnTo>
                        <a:pt x="994" y="347"/>
                      </a:lnTo>
                      <a:lnTo>
                        <a:pt x="994" y="345"/>
                      </a:lnTo>
                      <a:lnTo>
                        <a:pt x="997" y="343"/>
                      </a:lnTo>
                      <a:lnTo>
                        <a:pt x="1000" y="340"/>
                      </a:lnTo>
                      <a:lnTo>
                        <a:pt x="1015" y="325"/>
                      </a:lnTo>
                      <a:lnTo>
                        <a:pt x="1036" y="292"/>
                      </a:lnTo>
                      <a:lnTo>
                        <a:pt x="1051" y="256"/>
                      </a:lnTo>
                      <a:lnTo>
                        <a:pt x="1058" y="219"/>
                      </a:lnTo>
                      <a:lnTo>
                        <a:pt x="1058" y="180"/>
                      </a:lnTo>
                      <a:lnTo>
                        <a:pt x="1051" y="142"/>
                      </a:lnTo>
                      <a:lnTo>
                        <a:pt x="1036" y="106"/>
                      </a:lnTo>
                      <a:lnTo>
                        <a:pt x="1015" y="73"/>
                      </a:lnTo>
                      <a:lnTo>
                        <a:pt x="1000" y="59"/>
                      </a:lnTo>
                      <a:lnTo>
                        <a:pt x="986" y="44"/>
                      </a:lnTo>
                      <a:lnTo>
                        <a:pt x="954" y="23"/>
                      </a:lnTo>
                      <a:lnTo>
                        <a:pt x="918" y="8"/>
                      </a:lnTo>
                      <a:lnTo>
                        <a:pt x="879" y="1"/>
                      </a:lnTo>
                      <a:lnTo>
                        <a:pt x="859" y="0"/>
                      </a:lnTo>
                      <a:lnTo>
                        <a:pt x="840" y="1"/>
                      </a:lnTo>
                      <a:lnTo>
                        <a:pt x="801" y="8"/>
                      </a:lnTo>
                      <a:lnTo>
                        <a:pt x="765" y="23"/>
                      </a:lnTo>
                      <a:lnTo>
                        <a:pt x="734" y="44"/>
                      </a:lnTo>
                      <a:lnTo>
                        <a:pt x="719" y="59"/>
                      </a:lnTo>
                      <a:lnTo>
                        <a:pt x="716" y="62"/>
                      </a:lnTo>
                      <a:lnTo>
                        <a:pt x="713" y="64"/>
                      </a:lnTo>
                      <a:lnTo>
                        <a:pt x="712" y="64"/>
                      </a:lnTo>
                      <a:lnTo>
                        <a:pt x="710" y="66"/>
                      </a:lnTo>
                      <a:lnTo>
                        <a:pt x="97" y="680"/>
                      </a:lnTo>
                      <a:lnTo>
                        <a:pt x="92" y="687"/>
                      </a:lnTo>
                      <a:lnTo>
                        <a:pt x="92" y="701"/>
                      </a:lnTo>
                      <a:lnTo>
                        <a:pt x="97" y="707"/>
                      </a:lnTo>
                      <a:lnTo>
                        <a:pt x="137" y="748"/>
                      </a:lnTo>
                      <a:lnTo>
                        <a:pt x="6" y="880"/>
                      </a:lnTo>
                      <a:lnTo>
                        <a:pt x="0" y="889"/>
                      </a:lnTo>
                      <a:lnTo>
                        <a:pt x="1" y="899"/>
                      </a:lnTo>
                      <a:lnTo>
                        <a:pt x="65" y="1127"/>
                      </a:lnTo>
                      <a:lnTo>
                        <a:pt x="69" y="1137"/>
                      </a:lnTo>
                      <a:lnTo>
                        <a:pt x="78" y="1141"/>
                      </a:lnTo>
                      <a:close/>
                      <a:moveTo>
                        <a:pt x="735" y="96"/>
                      </a:moveTo>
                      <a:lnTo>
                        <a:pt x="736" y="95"/>
                      </a:lnTo>
                      <a:lnTo>
                        <a:pt x="739" y="93"/>
                      </a:lnTo>
                      <a:lnTo>
                        <a:pt x="741" y="90"/>
                      </a:lnTo>
                      <a:lnTo>
                        <a:pt x="744" y="87"/>
                      </a:lnTo>
                      <a:lnTo>
                        <a:pt x="746" y="85"/>
                      </a:lnTo>
                      <a:lnTo>
                        <a:pt x="770" y="64"/>
                      </a:lnTo>
                      <a:lnTo>
                        <a:pt x="827" y="40"/>
                      </a:lnTo>
                      <a:lnTo>
                        <a:pt x="859" y="38"/>
                      </a:lnTo>
                      <a:lnTo>
                        <a:pt x="892" y="40"/>
                      </a:lnTo>
                      <a:lnTo>
                        <a:pt x="950" y="64"/>
                      </a:lnTo>
                      <a:lnTo>
                        <a:pt x="973" y="85"/>
                      </a:lnTo>
                      <a:lnTo>
                        <a:pt x="994" y="111"/>
                      </a:lnTo>
                      <a:lnTo>
                        <a:pt x="1019" y="168"/>
                      </a:lnTo>
                      <a:lnTo>
                        <a:pt x="1019" y="230"/>
                      </a:lnTo>
                      <a:lnTo>
                        <a:pt x="994" y="288"/>
                      </a:lnTo>
                      <a:lnTo>
                        <a:pt x="973" y="312"/>
                      </a:lnTo>
                      <a:lnTo>
                        <a:pt x="971" y="315"/>
                      </a:lnTo>
                      <a:lnTo>
                        <a:pt x="968" y="318"/>
                      </a:lnTo>
                      <a:lnTo>
                        <a:pt x="966" y="319"/>
                      </a:lnTo>
                      <a:lnTo>
                        <a:pt x="964" y="321"/>
                      </a:lnTo>
                      <a:lnTo>
                        <a:pt x="963" y="324"/>
                      </a:lnTo>
                      <a:lnTo>
                        <a:pt x="365" y="922"/>
                      </a:lnTo>
                      <a:lnTo>
                        <a:pt x="324" y="880"/>
                      </a:lnTo>
                      <a:lnTo>
                        <a:pt x="177" y="735"/>
                      </a:lnTo>
                      <a:lnTo>
                        <a:pt x="137" y="694"/>
                      </a:lnTo>
                      <a:lnTo>
                        <a:pt x="735"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1" name="Freeform 25">
                  <a:extLst>
                    <a:ext uri="{FF2B5EF4-FFF2-40B4-BE49-F238E27FC236}">
                      <a16:creationId xmlns:a16="http://schemas.microsoft.com/office/drawing/2014/main" id="{3B3D6DA8-C8C0-4F88-A7E3-CDD23CE015C2}"/>
                    </a:ext>
                  </a:extLst>
                </p:cNvPr>
                <p:cNvSpPr>
                  <a:spLocks noEditPoints="1"/>
                </p:cNvSpPr>
                <p:nvPr/>
              </p:nvSpPr>
              <p:spPr bwMode="auto">
                <a:xfrm>
                  <a:off x="2643" y="1129"/>
                  <a:ext cx="261" cy="261"/>
                </a:xfrm>
                <a:custGeom>
                  <a:avLst/>
                  <a:gdLst>
                    <a:gd name="T0" fmla="*/ 153 w 781"/>
                    <a:gd name="T1" fmla="*/ 778 h 782"/>
                    <a:gd name="T2" fmla="*/ 158 w 781"/>
                    <a:gd name="T3" fmla="*/ 782 h 782"/>
                    <a:gd name="T4" fmla="*/ 166 w 781"/>
                    <a:gd name="T5" fmla="*/ 782 h 782"/>
                    <a:gd name="T6" fmla="*/ 173 w 781"/>
                    <a:gd name="T7" fmla="*/ 782 h 782"/>
                    <a:gd name="T8" fmla="*/ 179 w 781"/>
                    <a:gd name="T9" fmla="*/ 778 h 782"/>
                    <a:gd name="T10" fmla="*/ 572 w 781"/>
                    <a:gd name="T11" fmla="*/ 385 h 782"/>
                    <a:gd name="T12" fmla="*/ 576 w 781"/>
                    <a:gd name="T13" fmla="*/ 390 h 782"/>
                    <a:gd name="T14" fmla="*/ 584 w 781"/>
                    <a:gd name="T15" fmla="*/ 395 h 782"/>
                    <a:gd name="T16" fmla="*/ 591 w 781"/>
                    <a:gd name="T17" fmla="*/ 396 h 782"/>
                    <a:gd name="T18" fmla="*/ 598 w 781"/>
                    <a:gd name="T19" fmla="*/ 395 h 782"/>
                    <a:gd name="T20" fmla="*/ 604 w 781"/>
                    <a:gd name="T21" fmla="*/ 390 h 782"/>
                    <a:gd name="T22" fmla="*/ 735 w 781"/>
                    <a:gd name="T23" fmla="*/ 259 h 782"/>
                    <a:gd name="T24" fmla="*/ 741 w 781"/>
                    <a:gd name="T25" fmla="*/ 252 h 782"/>
                    <a:gd name="T26" fmla="*/ 741 w 781"/>
                    <a:gd name="T27" fmla="*/ 245 h 782"/>
                    <a:gd name="T28" fmla="*/ 741 w 781"/>
                    <a:gd name="T29" fmla="*/ 238 h 782"/>
                    <a:gd name="T30" fmla="*/ 735 w 781"/>
                    <a:gd name="T31" fmla="*/ 232 h 782"/>
                    <a:gd name="T32" fmla="*/ 729 w 781"/>
                    <a:gd name="T33" fmla="*/ 226 h 782"/>
                    <a:gd name="T34" fmla="*/ 748 w 781"/>
                    <a:gd name="T35" fmla="*/ 210 h 782"/>
                    <a:gd name="T36" fmla="*/ 764 w 781"/>
                    <a:gd name="T37" fmla="*/ 190 h 782"/>
                    <a:gd name="T38" fmla="*/ 781 w 781"/>
                    <a:gd name="T39" fmla="*/ 147 h 782"/>
                    <a:gd name="T40" fmla="*/ 781 w 781"/>
                    <a:gd name="T41" fmla="*/ 99 h 782"/>
                    <a:gd name="T42" fmla="*/ 764 w 781"/>
                    <a:gd name="T43" fmla="*/ 55 h 782"/>
                    <a:gd name="T44" fmla="*/ 748 w 781"/>
                    <a:gd name="T45" fmla="*/ 36 h 782"/>
                    <a:gd name="T46" fmla="*/ 729 w 781"/>
                    <a:gd name="T47" fmla="*/ 20 h 782"/>
                    <a:gd name="T48" fmla="*/ 684 w 781"/>
                    <a:gd name="T49" fmla="*/ 3 h 782"/>
                    <a:gd name="T50" fmla="*/ 660 w 781"/>
                    <a:gd name="T51" fmla="*/ 0 h 782"/>
                    <a:gd name="T52" fmla="*/ 637 w 781"/>
                    <a:gd name="T53" fmla="*/ 3 h 782"/>
                    <a:gd name="T54" fmla="*/ 592 w 781"/>
                    <a:gd name="T55" fmla="*/ 20 h 782"/>
                    <a:gd name="T56" fmla="*/ 573 w 781"/>
                    <a:gd name="T57" fmla="*/ 37 h 782"/>
                    <a:gd name="T58" fmla="*/ 558 w 781"/>
                    <a:gd name="T59" fmla="*/ 55 h 782"/>
                    <a:gd name="T60" fmla="*/ 547 w 781"/>
                    <a:gd name="T61" fmla="*/ 45 h 782"/>
                    <a:gd name="T62" fmla="*/ 542 w 781"/>
                    <a:gd name="T63" fmla="*/ 40 h 782"/>
                    <a:gd name="T64" fmla="*/ 527 w 781"/>
                    <a:gd name="T65" fmla="*/ 40 h 782"/>
                    <a:gd name="T66" fmla="*/ 520 w 781"/>
                    <a:gd name="T67" fmla="*/ 45 h 782"/>
                    <a:gd name="T68" fmla="*/ 389 w 781"/>
                    <a:gd name="T69" fmla="*/ 176 h 782"/>
                    <a:gd name="T70" fmla="*/ 385 w 781"/>
                    <a:gd name="T71" fmla="*/ 182 h 782"/>
                    <a:gd name="T72" fmla="*/ 385 w 781"/>
                    <a:gd name="T73" fmla="*/ 196 h 782"/>
                    <a:gd name="T74" fmla="*/ 389 w 781"/>
                    <a:gd name="T75" fmla="*/ 203 h 782"/>
                    <a:gd name="T76" fmla="*/ 399 w 781"/>
                    <a:gd name="T77" fmla="*/ 212 h 782"/>
                    <a:gd name="T78" fmla="*/ 6 w 781"/>
                    <a:gd name="T79" fmla="*/ 604 h 782"/>
                    <a:gd name="T80" fmla="*/ 1 w 781"/>
                    <a:gd name="T81" fmla="*/ 611 h 782"/>
                    <a:gd name="T82" fmla="*/ 0 w 781"/>
                    <a:gd name="T83" fmla="*/ 618 h 782"/>
                    <a:gd name="T84" fmla="*/ 1 w 781"/>
                    <a:gd name="T85" fmla="*/ 625 h 782"/>
                    <a:gd name="T86" fmla="*/ 6 w 781"/>
                    <a:gd name="T87" fmla="*/ 631 h 782"/>
                    <a:gd name="T88" fmla="*/ 153 w 781"/>
                    <a:gd name="T89" fmla="*/ 778 h 782"/>
                    <a:gd name="T90" fmla="*/ 535 w 781"/>
                    <a:gd name="T91" fmla="*/ 85 h 782"/>
                    <a:gd name="T92" fmla="*/ 615 w 781"/>
                    <a:gd name="T93" fmla="*/ 166 h 782"/>
                    <a:gd name="T94" fmla="*/ 687 w 781"/>
                    <a:gd name="T95" fmla="*/ 238 h 782"/>
                    <a:gd name="T96" fmla="*/ 687 w 781"/>
                    <a:gd name="T97" fmla="*/ 238 h 782"/>
                    <a:gd name="T98" fmla="*/ 694 w 781"/>
                    <a:gd name="T99" fmla="*/ 245 h 782"/>
                    <a:gd name="T100" fmla="*/ 591 w 781"/>
                    <a:gd name="T101" fmla="*/ 350 h 782"/>
                    <a:gd name="T102" fmla="*/ 431 w 781"/>
                    <a:gd name="T103" fmla="*/ 189 h 782"/>
                    <a:gd name="T104" fmla="*/ 535 w 781"/>
                    <a:gd name="T105" fmla="*/ 85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782">
                      <a:moveTo>
                        <a:pt x="153" y="778"/>
                      </a:moveTo>
                      <a:lnTo>
                        <a:pt x="158" y="782"/>
                      </a:lnTo>
                      <a:lnTo>
                        <a:pt x="166" y="782"/>
                      </a:lnTo>
                      <a:lnTo>
                        <a:pt x="173" y="782"/>
                      </a:lnTo>
                      <a:lnTo>
                        <a:pt x="179" y="778"/>
                      </a:lnTo>
                      <a:lnTo>
                        <a:pt x="572" y="385"/>
                      </a:lnTo>
                      <a:lnTo>
                        <a:pt x="576" y="390"/>
                      </a:lnTo>
                      <a:lnTo>
                        <a:pt x="584" y="395"/>
                      </a:lnTo>
                      <a:lnTo>
                        <a:pt x="591" y="396"/>
                      </a:lnTo>
                      <a:lnTo>
                        <a:pt x="598" y="395"/>
                      </a:lnTo>
                      <a:lnTo>
                        <a:pt x="604" y="390"/>
                      </a:lnTo>
                      <a:lnTo>
                        <a:pt x="735" y="259"/>
                      </a:lnTo>
                      <a:lnTo>
                        <a:pt x="741" y="252"/>
                      </a:lnTo>
                      <a:lnTo>
                        <a:pt x="741" y="245"/>
                      </a:lnTo>
                      <a:lnTo>
                        <a:pt x="741" y="238"/>
                      </a:lnTo>
                      <a:lnTo>
                        <a:pt x="735" y="232"/>
                      </a:lnTo>
                      <a:lnTo>
                        <a:pt x="729" y="226"/>
                      </a:lnTo>
                      <a:lnTo>
                        <a:pt x="748" y="210"/>
                      </a:lnTo>
                      <a:lnTo>
                        <a:pt x="764" y="190"/>
                      </a:lnTo>
                      <a:lnTo>
                        <a:pt x="781" y="147"/>
                      </a:lnTo>
                      <a:lnTo>
                        <a:pt x="781" y="99"/>
                      </a:lnTo>
                      <a:lnTo>
                        <a:pt x="764" y="55"/>
                      </a:lnTo>
                      <a:lnTo>
                        <a:pt x="748" y="36"/>
                      </a:lnTo>
                      <a:lnTo>
                        <a:pt x="729" y="20"/>
                      </a:lnTo>
                      <a:lnTo>
                        <a:pt x="684" y="3"/>
                      </a:lnTo>
                      <a:lnTo>
                        <a:pt x="660" y="0"/>
                      </a:lnTo>
                      <a:lnTo>
                        <a:pt x="637" y="3"/>
                      </a:lnTo>
                      <a:lnTo>
                        <a:pt x="592" y="20"/>
                      </a:lnTo>
                      <a:lnTo>
                        <a:pt x="573" y="37"/>
                      </a:lnTo>
                      <a:lnTo>
                        <a:pt x="558" y="55"/>
                      </a:lnTo>
                      <a:lnTo>
                        <a:pt x="547" y="45"/>
                      </a:lnTo>
                      <a:lnTo>
                        <a:pt x="542" y="40"/>
                      </a:lnTo>
                      <a:lnTo>
                        <a:pt x="527" y="40"/>
                      </a:lnTo>
                      <a:lnTo>
                        <a:pt x="520" y="45"/>
                      </a:lnTo>
                      <a:lnTo>
                        <a:pt x="389" y="176"/>
                      </a:lnTo>
                      <a:lnTo>
                        <a:pt x="385" y="182"/>
                      </a:lnTo>
                      <a:lnTo>
                        <a:pt x="385" y="196"/>
                      </a:lnTo>
                      <a:lnTo>
                        <a:pt x="389" y="203"/>
                      </a:lnTo>
                      <a:lnTo>
                        <a:pt x="399" y="212"/>
                      </a:lnTo>
                      <a:lnTo>
                        <a:pt x="6" y="604"/>
                      </a:lnTo>
                      <a:lnTo>
                        <a:pt x="1" y="611"/>
                      </a:lnTo>
                      <a:lnTo>
                        <a:pt x="0" y="618"/>
                      </a:lnTo>
                      <a:lnTo>
                        <a:pt x="1" y="625"/>
                      </a:lnTo>
                      <a:lnTo>
                        <a:pt x="6" y="631"/>
                      </a:lnTo>
                      <a:lnTo>
                        <a:pt x="153" y="778"/>
                      </a:lnTo>
                      <a:close/>
                      <a:moveTo>
                        <a:pt x="535" y="85"/>
                      </a:moveTo>
                      <a:lnTo>
                        <a:pt x="615" y="166"/>
                      </a:lnTo>
                      <a:lnTo>
                        <a:pt x="687" y="238"/>
                      </a:lnTo>
                      <a:lnTo>
                        <a:pt x="687" y="238"/>
                      </a:lnTo>
                      <a:lnTo>
                        <a:pt x="694" y="245"/>
                      </a:lnTo>
                      <a:lnTo>
                        <a:pt x="591" y="350"/>
                      </a:lnTo>
                      <a:lnTo>
                        <a:pt x="431" y="189"/>
                      </a:lnTo>
                      <a:lnTo>
                        <a:pt x="535"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 name="Freeform 26">
                  <a:extLst>
                    <a:ext uri="{FF2B5EF4-FFF2-40B4-BE49-F238E27FC236}">
                      <a16:creationId xmlns:a16="http://schemas.microsoft.com/office/drawing/2014/main" id="{DEDD373A-9005-45E3-8D9F-62D72C64032F}"/>
                    </a:ext>
                  </a:extLst>
                </p:cNvPr>
                <p:cNvSpPr>
                  <a:spLocks/>
                </p:cNvSpPr>
                <p:nvPr/>
              </p:nvSpPr>
              <p:spPr bwMode="auto">
                <a:xfrm>
                  <a:off x="2701"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2 w 203"/>
                    <a:gd name="T13" fmla="*/ 17 h 19"/>
                    <a:gd name="T14" fmla="*/ 203 w 203"/>
                    <a:gd name="T15" fmla="*/ 10 h 19"/>
                    <a:gd name="T16" fmla="*/ 202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2" y="17"/>
                      </a:lnTo>
                      <a:lnTo>
                        <a:pt x="203" y="10"/>
                      </a:lnTo>
                      <a:lnTo>
                        <a:pt x="202"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3" name="Freeform 27">
                  <a:extLst>
                    <a:ext uri="{FF2B5EF4-FFF2-40B4-BE49-F238E27FC236}">
                      <a16:creationId xmlns:a16="http://schemas.microsoft.com/office/drawing/2014/main" id="{BE7D5A63-6CD2-4D0E-8B98-3F7BC2C8F55B}"/>
                    </a:ext>
                  </a:extLst>
                </p:cNvPr>
                <p:cNvSpPr>
                  <a:spLocks/>
                </p:cNvSpPr>
                <p:nvPr/>
              </p:nvSpPr>
              <p:spPr bwMode="auto">
                <a:xfrm>
                  <a:off x="2823"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1 w 203"/>
                    <a:gd name="T13" fmla="*/ 17 h 19"/>
                    <a:gd name="T14" fmla="*/ 203 w 203"/>
                    <a:gd name="T15" fmla="*/ 10 h 19"/>
                    <a:gd name="T16" fmla="*/ 201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4" name="Freeform 28">
                  <a:extLst>
                    <a:ext uri="{FF2B5EF4-FFF2-40B4-BE49-F238E27FC236}">
                      <a16:creationId xmlns:a16="http://schemas.microsoft.com/office/drawing/2014/main" id="{CD38590D-5482-43A5-8684-98F93793274C}"/>
                    </a:ext>
                  </a:extLst>
                </p:cNvPr>
                <p:cNvSpPr>
                  <a:spLocks/>
                </p:cNvSpPr>
                <p:nvPr/>
              </p:nvSpPr>
              <p:spPr bwMode="auto">
                <a:xfrm>
                  <a:off x="2946" y="1475"/>
                  <a:ext cx="45" cy="6"/>
                </a:xfrm>
                <a:custGeom>
                  <a:avLst/>
                  <a:gdLst>
                    <a:gd name="T0" fmla="*/ 125 w 134"/>
                    <a:gd name="T1" fmla="*/ 0 h 19"/>
                    <a:gd name="T2" fmla="*/ 10 w 134"/>
                    <a:gd name="T3" fmla="*/ 0 h 19"/>
                    <a:gd name="T4" fmla="*/ 1 w 134"/>
                    <a:gd name="T5" fmla="*/ 3 h 19"/>
                    <a:gd name="T6" fmla="*/ 0 w 134"/>
                    <a:gd name="T7" fmla="*/ 10 h 19"/>
                    <a:gd name="T8" fmla="*/ 1 w 134"/>
                    <a:gd name="T9" fmla="*/ 17 h 19"/>
                    <a:gd name="T10" fmla="*/ 10 w 134"/>
                    <a:gd name="T11" fmla="*/ 19 h 19"/>
                    <a:gd name="T12" fmla="*/ 125 w 134"/>
                    <a:gd name="T13" fmla="*/ 19 h 19"/>
                    <a:gd name="T14" fmla="*/ 132 w 134"/>
                    <a:gd name="T15" fmla="*/ 17 h 19"/>
                    <a:gd name="T16" fmla="*/ 134 w 134"/>
                    <a:gd name="T17" fmla="*/ 10 h 19"/>
                    <a:gd name="T18" fmla="*/ 132 w 134"/>
                    <a:gd name="T19" fmla="*/ 3 h 19"/>
                    <a:gd name="T20" fmla="*/ 125 w 13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9">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5" name="Group 31">
                <a:extLst>
                  <a:ext uri="{FF2B5EF4-FFF2-40B4-BE49-F238E27FC236}">
                    <a16:creationId xmlns:a16="http://schemas.microsoft.com/office/drawing/2014/main" id="{D429098F-5705-4658-ABD4-F00D4122A2B0}"/>
                  </a:ext>
                </a:extLst>
              </p:cNvPr>
              <p:cNvGrpSpPr>
                <a:grpSpLocks noChangeAspect="1"/>
              </p:cNvGrpSpPr>
              <p:nvPr/>
            </p:nvGrpSpPr>
            <p:grpSpPr bwMode="auto">
              <a:xfrm>
                <a:off x="11359921" y="1496521"/>
                <a:ext cx="221315" cy="268574"/>
                <a:chOff x="2647" y="1727"/>
                <a:chExt cx="192" cy="233"/>
              </a:xfrm>
              <a:solidFill>
                <a:srgbClr val="F75A7C"/>
              </a:solidFill>
            </p:grpSpPr>
            <p:sp>
              <p:nvSpPr>
                <p:cNvPr id="36" name="Freeform 32">
                  <a:extLst>
                    <a:ext uri="{FF2B5EF4-FFF2-40B4-BE49-F238E27FC236}">
                      <a16:creationId xmlns:a16="http://schemas.microsoft.com/office/drawing/2014/main" id="{7F5C7AC1-E901-480F-91C2-D3E8FDD7DD2C}"/>
                    </a:ext>
                  </a:extLst>
                </p:cNvPr>
                <p:cNvSpPr>
                  <a:spLocks/>
                </p:cNvSpPr>
                <p:nvPr/>
              </p:nvSpPr>
              <p:spPr bwMode="auto">
                <a:xfrm>
                  <a:off x="2699" y="1727"/>
                  <a:ext cx="140" cy="152"/>
                </a:xfrm>
                <a:custGeom>
                  <a:avLst/>
                  <a:gdLst>
                    <a:gd name="T0" fmla="*/ 94 w 421"/>
                    <a:gd name="T1" fmla="*/ 455 h 455"/>
                    <a:gd name="T2" fmla="*/ 0 w 421"/>
                    <a:gd name="T3" fmla="*/ 362 h 455"/>
                    <a:gd name="T4" fmla="*/ 172 w 421"/>
                    <a:gd name="T5" fmla="*/ 191 h 455"/>
                    <a:gd name="T6" fmla="*/ 371 w 421"/>
                    <a:gd name="T7" fmla="*/ 1 h 455"/>
                    <a:gd name="T8" fmla="*/ 377 w 421"/>
                    <a:gd name="T9" fmla="*/ 0 h 455"/>
                    <a:gd name="T10" fmla="*/ 404 w 421"/>
                    <a:gd name="T11" fmla="*/ 4 h 455"/>
                    <a:gd name="T12" fmla="*/ 419 w 421"/>
                    <a:gd name="T13" fmla="*/ 21 h 455"/>
                    <a:gd name="T14" fmla="*/ 421 w 421"/>
                    <a:gd name="T15" fmla="*/ 37 h 455"/>
                    <a:gd name="T16" fmla="*/ 364 w 421"/>
                    <a:gd name="T17" fmla="*/ 120 h 455"/>
                    <a:gd name="T18" fmla="*/ 130 w 421"/>
                    <a:gd name="T19" fmla="*/ 410 h 455"/>
                    <a:gd name="T20" fmla="*/ 94 w 421"/>
                    <a:gd name="T21" fmla="*/ 45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455">
                      <a:moveTo>
                        <a:pt x="94" y="455"/>
                      </a:moveTo>
                      <a:lnTo>
                        <a:pt x="0" y="362"/>
                      </a:lnTo>
                      <a:lnTo>
                        <a:pt x="172" y="191"/>
                      </a:lnTo>
                      <a:lnTo>
                        <a:pt x="371" y="1"/>
                      </a:lnTo>
                      <a:lnTo>
                        <a:pt x="377" y="0"/>
                      </a:lnTo>
                      <a:lnTo>
                        <a:pt x="404" y="4"/>
                      </a:lnTo>
                      <a:lnTo>
                        <a:pt x="419" y="21"/>
                      </a:lnTo>
                      <a:lnTo>
                        <a:pt x="421" y="37"/>
                      </a:lnTo>
                      <a:lnTo>
                        <a:pt x="364" y="120"/>
                      </a:lnTo>
                      <a:lnTo>
                        <a:pt x="130" y="410"/>
                      </a:lnTo>
                      <a:lnTo>
                        <a:pt x="94" y="455"/>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7" name="Freeform 33">
                  <a:extLst>
                    <a:ext uri="{FF2B5EF4-FFF2-40B4-BE49-F238E27FC236}">
                      <a16:creationId xmlns:a16="http://schemas.microsoft.com/office/drawing/2014/main" id="{5F0985D7-D97D-4FBA-8DBE-CE8D9CE8ED34}"/>
                    </a:ext>
                  </a:extLst>
                </p:cNvPr>
                <p:cNvSpPr>
                  <a:spLocks/>
                </p:cNvSpPr>
                <p:nvPr/>
              </p:nvSpPr>
              <p:spPr bwMode="auto">
                <a:xfrm>
                  <a:off x="2647" y="1856"/>
                  <a:ext cx="76" cy="104"/>
                </a:xfrm>
                <a:custGeom>
                  <a:avLst/>
                  <a:gdLst>
                    <a:gd name="T0" fmla="*/ 22 w 226"/>
                    <a:gd name="T1" fmla="*/ 314 h 314"/>
                    <a:gd name="T2" fmla="*/ 21 w 226"/>
                    <a:gd name="T3" fmla="*/ 301 h 314"/>
                    <a:gd name="T4" fmla="*/ 37 w 226"/>
                    <a:gd name="T5" fmla="*/ 242 h 314"/>
                    <a:gd name="T6" fmla="*/ 63 w 226"/>
                    <a:gd name="T7" fmla="*/ 219 h 314"/>
                    <a:gd name="T8" fmla="*/ 90 w 226"/>
                    <a:gd name="T9" fmla="*/ 211 h 314"/>
                    <a:gd name="T10" fmla="*/ 107 w 226"/>
                    <a:gd name="T11" fmla="*/ 209 h 314"/>
                    <a:gd name="T12" fmla="*/ 125 w 226"/>
                    <a:gd name="T13" fmla="*/ 208 h 314"/>
                    <a:gd name="T14" fmla="*/ 153 w 226"/>
                    <a:gd name="T15" fmla="*/ 199 h 314"/>
                    <a:gd name="T16" fmla="*/ 188 w 226"/>
                    <a:gd name="T17" fmla="*/ 173 h 314"/>
                    <a:gd name="T18" fmla="*/ 223 w 226"/>
                    <a:gd name="T19" fmla="*/ 107 h 314"/>
                    <a:gd name="T20" fmla="*/ 226 w 226"/>
                    <a:gd name="T21" fmla="*/ 91 h 314"/>
                    <a:gd name="T22" fmla="*/ 132 w 226"/>
                    <a:gd name="T23" fmla="*/ 0 h 314"/>
                    <a:gd name="T24" fmla="*/ 96 w 226"/>
                    <a:gd name="T25" fmla="*/ 17 h 314"/>
                    <a:gd name="T26" fmla="*/ 44 w 226"/>
                    <a:gd name="T27" fmla="*/ 61 h 314"/>
                    <a:gd name="T28" fmla="*/ 13 w 226"/>
                    <a:gd name="T29" fmla="*/ 113 h 314"/>
                    <a:gd name="T30" fmla="*/ 0 w 226"/>
                    <a:gd name="T31" fmla="*/ 165 h 314"/>
                    <a:gd name="T32" fmla="*/ 2 w 226"/>
                    <a:gd name="T33" fmla="*/ 239 h 314"/>
                    <a:gd name="T34" fmla="*/ 19 w 226"/>
                    <a:gd name="T35" fmla="*/ 307 h 314"/>
                    <a:gd name="T36" fmla="*/ 22 w 226"/>
                    <a:gd name="T37"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6" h="314">
                      <a:moveTo>
                        <a:pt x="22" y="314"/>
                      </a:moveTo>
                      <a:lnTo>
                        <a:pt x="21" y="301"/>
                      </a:lnTo>
                      <a:lnTo>
                        <a:pt x="37" y="242"/>
                      </a:lnTo>
                      <a:lnTo>
                        <a:pt x="63" y="219"/>
                      </a:lnTo>
                      <a:lnTo>
                        <a:pt x="90" y="211"/>
                      </a:lnTo>
                      <a:lnTo>
                        <a:pt x="107" y="209"/>
                      </a:lnTo>
                      <a:lnTo>
                        <a:pt x="125" y="208"/>
                      </a:lnTo>
                      <a:lnTo>
                        <a:pt x="153" y="199"/>
                      </a:lnTo>
                      <a:lnTo>
                        <a:pt x="188" y="173"/>
                      </a:lnTo>
                      <a:lnTo>
                        <a:pt x="223" y="107"/>
                      </a:lnTo>
                      <a:lnTo>
                        <a:pt x="226" y="91"/>
                      </a:lnTo>
                      <a:lnTo>
                        <a:pt x="132" y="0"/>
                      </a:lnTo>
                      <a:lnTo>
                        <a:pt x="96" y="17"/>
                      </a:lnTo>
                      <a:lnTo>
                        <a:pt x="44" y="61"/>
                      </a:lnTo>
                      <a:lnTo>
                        <a:pt x="13" y="113"/>
                      </a:lnTo>
                      <a:lnTo>
                        <a:pt x="0" y="165"/>
                      </a:lnTo>
                      <a:lnTo>
                        <a:pt x="2" y="239"/>
                      </a:lnTo>
                      <a:lnTo>
                        <a:pt x="19" y="307"/>
                      </a:lnTo>
                      <a:lnTo>
                        <a:pt x="22" y="314"/>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8" name="Group 36">
                <a:extLst>
                  <a:ext uri="{FF2B5EF4-FFF2-40B4-BE49-F238E27FC236}">
                    <a16:creationId xmlns:a16="http://schemas.microsoft.com/office/drawing/2014/main" id="{326CD6E8-74BB-4B36-9692-745F7AF73873}"/>
                  </a:ext>
                </a:extLst>
              </p:cNvPr>
              <p:cNvGrpSpPr>
                <a:grpSpLocks noChangeAspect="1"/>
              </p:cNvGrpSpPr>
              <p:nvPr/>
            </p:nvGrpSpPr>
            <p:grpSpPr bwMode="auto">
              <a:xfrm>
                <a:off x="11405884" y="3344318"/>
                <a:ext cx="138229" cy="357091"/>
                <a:chOff x="2375" y="2182"/>
                <a:chExt cx="144" cy="372"/>
              </a:xfrm>
              <a:solidFill>
                <a:schemeClr val="bg1">
                  <a:lumMod val="50000"/>
                </a:schemeClr>
              </a:solidFill>
            </p:grpSpPr>
            <p:sp>
              <p:nvSpPr>
                <p:cNvPr id="39" name="Freeform 37">
                  <a:extLst>
                    <a:ext uri="{FF2B5EF4-FFF2-40B4-BE49-F238E27FC236}">
                      <a16:creationId xmlns:a16="http://schemas.microsoft.com/office/drawing/2014/main" id="{6976B790-3AEA-4C00-94F4-8417D507470A}"/>
                    </a:ext>
                  </a:extLst>
                </p:cNvPr>
                <p:cNvSpPr>
                  <a:spLocks/>
                </p:cNvSpPr>
                <p:nvPr/>
              </p:nvSpPr>
              <p:spPr bwMode="auto">
                <a:xfrm>
                  <a:off x="2409" y="2182"/>
                  <a:ext cx="99" cy="210"/>
                </a:xfrm>
                <a:custGeom>
                  <a:avLst/>
                  <a:gdLst>
                    <a:gd name="T0" fmla="*/ 0 w 296"/>
                    <a:gd name="T1" fmla="*/ 631 h 631"/>
                    <a:gd name="T2" fmla="*/ 296 w 296"/>
                    <a:gd name="T3" fmla="*/ 631 h 631"/>
                    <a:gd name="T4" fmla="*/ 270 w 296"/>
                    <a:gd name="T5" fmla="*/ 612 h 631"/>
                    <a:gd name="T6" fmla="*/ 232 w 296"/>
                    <a:gd name="T7" fmla="*/ 568 h 631"/>
                    <a:gd name="T8" fmla="*/ 209 w 296"/>
                    <a:gd name="T9" fmla="*/ 517 h 631"/>
                    <a:gd name="T10" fmla="*/ 199 w 296"/>
                    <a:gd name="T11" fmla="*/ 467 h 631"/>
                    <a:gd name="T12" fmla="*/ 198 w 296"/>
                    <a:gd name="T13" fmla="*/ 442 h 631"/>
                    <a:gd name="T14" fmla="*/ 200 w 296"/>
                    <a:gd name="T15" fmla="*/ 370 h 631"/>
                    <a:gd name="T16" fmla="*/ 208 w 296"/>
                    <a:gd name="T17" fmla="*/ 279 h 631"/>
                    <a:gd name="T18" fmla="*/ 213 w 296"/>
                    <a:gd name="T19" fmla="*/ 207 h 631"/>
                    <a:gd name="T20" fmla="*/ 215 w 296"/>
                    <a:gd name="T21" fmla="*/ 157 h 631"/>
                    <a:gd name="T22" fmla="*/ 215 w 296"/>
                    <a:gd name="T23" fmla="*/ 132 h 631"/>
                    <a:gd name="T24" fmla="*/ 205 w 296"/>
                    <a:gd name="T25" fmla="*/ 79 h 631"/>
                    <a:gd name="T26" fmla="*/ 189 w 296"/>
                    <a:gd name="T27" fmla="*/ 31 h 631"/>
                    <a:gd name="T28" fmla="*/ 172 w 296"/>
                    <a:gd name="T29" fmla="*/ 8 h 631"/>
                    <a:gd name="T30" fmla="*/ 159 w 296"/>
                    <a:gd name="T31" fmla="*/ 0 h 631"/>
                    <a:gd name="T32" fmla="*/ 151 w 296"/>
                    <a:gd name="T33" fmla="*/ 0 h 631"/>
                    <a:gd name="T34" fmla="*/ 138 w 296"/>
                    <a:gd name="T35" fmla="*/ 1 h 631"/>
                    <a:gd name="T36" fmla="*/ 127 w 296"/>
                    <a:gd name="T37" fmla="*/ 11 h 631"/>
                    <a:gd name="T38" fmla="*/ 114 w 296"/>
                    <a:gd name="T39" fmla="*/ 27 h 631"/>
                    <a:gd name="T40" fmla="*/ 98 w 296"/>
                    <a:gd name="T41" fmla="*/ 75 h 631"/>
                    <a:gd name="T42" fmla="*/ 89 w 296"/>
                    <a:gd name="T43" fmla="*/ 145 h 631"/>
                    <a:gd name="T44" fmla="*/ 89 w 296"/>
                    <a:gd name="T45" fmla="*/ 160 h 631"/>
                    <a:gd name="T46" fmla="*/ 92 w 296"/>
                    <a:gd name="T47" fmla="*/ 253 h 631"/>
                    <a:gd name="T48" fmla="*/ 101 w 296"/>
                    <a:gd name="T49" fmla="*/ 310 h 631"/>
                    <a:gd name="T50" fmla="*/ 105 w 296"/>
                    <a:gd name="T51" fmla="*/ 337 h 631"/>
                    <a:gd name="T52" fmla="*/ 111 w 296"/>
                    <a:gd name="T53" fmla="*/ 400 h 631"/>
                    <a:gd name="T54" fmla="*/ 109 w 296"/>
                    <a:gd name="T55" fmla="*/ 442 h 631"/>
                    <a:gd name="T56" fmla="*/ 105 w 296"/>
                    <a:gd name="T57" fmla="*/ 480 h 631"/>
                    <a:gd name="T58" fmla="*/ 83 w 296"/>
                    <a:gd name="T59" fmla="*/ 542 h 631"/>
                    <a:gd name="T60" fmla="*/ 50 w 296"/>
                    <a:gd name="T61" fmla="*/ 588 h 631"/>
                    <a:gd name="T62" fmla="*/ 15 w 296"/>
                    <a:gd name="T63" fmla="*/ 621 h 631"/>
                    <a:gd name="T64" fmla="*/ 0 w 296"/>
                    <a:gd name="T65" fmla="*/ 631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631">
                      <a:moveTo>
                        <a:pt x="0" y="631"/>
                      </a:moveTo>
                      <a:lnTo>
                        <a:pt x="296" y="631"/>
                      </a:lnTo>
                      <a:lnTo>
                        <a:pt x="270" y="612"/>
                      </a:lnTo>
                      <a:lnTo>
                        <a:pt x="232" y="568"/>
                      </a:lnTo>
                      <a:lnTo>
                        <a:pt x="209" y="517"/>
                      </a:lnTo>
                      <a:lnTo>
                        <a:pt x="199" y="467"/>
                      </a:lnTo>
                      <a:lnTo>
                        <a:pt x="198" y="442"/>
                      </a:lnTo>
                      <a:lnTo>
                        <a:pt x="200" y="370"/>
                      </a:lnTo>
                      <a:lnTo>
                        <a:pt x="208" y="279"/>
                      </a:lnTo>
                      <a:lnTo>
                        <a:pt x="213" y="207"/>
                      </a:lnTo>
                      <a:lnTo>
                        <a:pt x="215" y="157"/>
                      </a:lnTo>
                      <a:lnTo>
                        <a:pt x="215" y="132"/>
                      </a:lnTo>
                      <a:lnTo>
                        <a:pt x="205" y="79"/>
                      </a:lnTo>
                      <a:lnTo>
                        <a:pt x="189" y="31"/>
                      </a:lnTo>
                      <a:lnTo>
                        <a:pt x="172" y="8"/>
                      </a:lnTo>
                      <a:lnTo>
                        <a:pt x="159" y="0"/>
                      </a:lnTo>
                      <a:lnTo>
                        <a:pt x="151" y="0"/>
                      </a:lnTo>
                      <a:lnTo>
                        <a:pt x="138" y="1"/>
                      </a:lnTo>
                      <a:lnTo>
                        <a:pt x="127" y="11"/>
                      </a:lnTo>
                      <a:lnTo>
                        <a:pt x="114" y="27"/>
                      </a:lnTo>
                      <a:lnTo>
                        <a:pt x="98" y="75"/>
                      </a:lnTo>
                      <a:lnTo>
                        <a:pt x="89" y="145"/>
                      </a:lnTo>
                      <a:lnTo>
                        <a:pt x="89" y="160"/>
                      </a:lnTo>
                      <a:lnTo>
                        <a:pt x="92" y="253"/>
                      </a:lnTo>
                      <a:lnTo>
                        <a:pt x="101" y="310"/>
                      </a:lnTo>
                      <a:lnTo>
                        <a:pt x="105" y="337"/>
                      </a:lnTo>
                      <a:lnTo>
                        <a:pt x="111" y="400"/>
                      </a:lnTo>
                      <a:lnTo>
                        <a:pt x="109" y="442"/>
                      </a:lnTo>
                      <a:lnTo>
                        <a:pt x="105" y="480"/>
                      </a:lnTo>
                      <a:lnTo>
                        <a:pt x="83" y="542"/>
                      </a:lnTo>
                      <a:lnTo>
                        <a:pt x="50" y="588"/>
                      </a:lnTo>
                      <a:lnTo>
                        <a:pt x="15" y="621"/>
                      </a:lnTo>
                      <a:lnTo>
                        <a:pt x="0" y="6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0" name="Rectangle 38">
                  <a:extLst>
                    <a:ext uri="{FF2B5EF4-FFF2-40B4-BE49-F238E27FC236}">
                      <a16:creationId xmlns:a16="http://schemas.microsoft.com/office/drawing/2014/main" id="{FD6A15C8-F1CC-445B-A847-5430425912B3}"/>
                    </a:ext>
                  </a:extLst>
                </p:cNvPr>
                <p:cNvSpPr>
                  <a:spLocks noChangeArrowheads="1"/>
                </p:cNvSpPr>
                <p:nvPr/>
              </p:nvSpPr>
              <p:spPr bwMode="auto">
                <a:xfrm>
                  <a:off x="2396" y="2425"/>
                  <a:ext cx="123" cy="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1" name="Rectangle 39">
                  <a:extLst>
                    <a:ext uri="{FF2B5EF4-FFF2-40B4-BE49-F238E27FC236}">
                      <a16:creationId xmlns:a16="http://schemas.microsoft.com/office/drawing/2014/main" id="{7F842CDC-F5D4-4B1F-A505-A5E7B7B73453}"/>
                    </a:ext>
                  </a:extLst>
                </p:cNvPr>
                <p:cNvSpPr>
                  <a:spLocks noChangeArrowheads="1"/>
                </p:cNvSpPr>
                <p:nvPr/>
              </p:nvSpPr>
              <p:spPr bwMode="auto">
                <a:xfrm>
                  <a:off x="2396" y="2437"/>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2" name="Rectangle 40">
                  <a:extLst>
                    <a:ext uri="{FF2B5EF4-FFF2-40B4-BE49-F238E27FC236}">
                      <a16:creationId xmlns:a16="http://schemas.microsoft.com/office/drawing/2014/main" id="{55ABF091-9266-4A68-9CA5-F753DCCB9573}"/>
                    </a:ext>
                  </a:extLst>
                </p:cNvPr>
                <p:cNvSpPr>
                  <a:spLocks noChangeArrowheads="1"/>
                </p:cNvSpPr>
                <p:nvPr/>
              </p:nvSpPr>
              <p:spPr bwMode="auto">
                <a:xfrm>
                  <a:off x="2396" y="2405"/>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3" name="Freeform 41">
                  <a:extLst>
                    <a:ext uri="{FF2B5EF4-FFF2-40B4-BE49-F238E27FC236}">
                      <a16:creationId xmlns:a16="http://schemas.microsoft.com/office/drawing/2014/main" id="{E29748BD-43A3-4F7B-87A4-0AB9400C0229}"/>
                    </a:ext>
                  </a:extLst>
                </p:cNvPr>
                <p:cNvSpPr>
                  <a:spLocks/>
                </p:cNvSpPr>
                <p:nvPr/>
              </p:nvSpPr>
              <p:spPr bwMode="auto">
                <a:xfrm>
                  <a:off x="2375" y="2463"/>
                  <a:ext cx="143" cy="91"/>
                </a:xfrm>
                <a:custGeom>
                  <a:avLst/>
                  <a:gdLst>
                    <a:gd name="T0" fmla="*/ 4 w 429"/>
                    <a:gd name="T1" fmla="*/ 241 h 274"/>
                    <a:gd name="T2" fmla="*/ 0 w 429"/>
                    <a:gd name="T3" fmla="*/ 247 h 274"/>
                    <a:gd name="T4" fmla="*/ 0 w 429"/>
                    <a:gd name="T5" fmla="*/ 252 h 274"/>
                    <a:gd name="T6" fmla="*/ 4 w 429"/>
                    <a:gd name="T7" fmla="*/ 261 h 274"/>
                    <a:gd name="T8" fmla="*/ 19 w 429"/>
                    <a:gd name="T9" fmla="*/ 265 h 274"/>
                    <a:gd name="T10" fmla="*/ 40 w 429"/>
                    <a:gd name="T11" fmla="*/ 268 h 274"/>
                    <a:gd name="T12" fmla="*/ 66 w 429"/>
                    <a:gd name="T13" fmla="*/ 271 h 274"/>
                    <a:gd name="T14" fmla="*/ 68 w 429"/>
                    <a:gd name="T15" fmla="*/ 271 h 274"/>
                    <a:gd name="T16" fmla="*/ 68 w 429"/>
                    <a:gd name="T17" fmla="*/ 271 h 274"/>
                    <a:gd name="T18" fmla="*/ 78 w 429"/>
                    <a:gd name="T19" fmla="*/ 270 h 274"/>
                    <a:gd name="T20" fmla="*/ 95 w 429"/>
                    <a:gd name="T21" fmla="*/ 254 h 274"/>
                    <a:gd name="T22" fmla="*/ 121 w 429"/>
                    <a:gd name="T23" fmla="*/ 210 h 274"/>
                    <a:gd name="T24" fmla="*/ 134 w 429"/>
                    <a:gd name="T25" fmla="*/ 179 h 274"/>
                    <a:gd name="T26" fmla="*/ 130 w 429"/>
                    <a:gd name="T27" fmla="*/ 208 h 274"/>
                    <a:gd name="T28" fmla="*/ 117 w 429"/>
                    <a:gd name="T29" fmla="*/ 274 h 274"/>
                    <a:gd name="T30" fmla="*/ 144 w 429"/>
                    <a:gd name="T31" fmla="*/ 274 h 274"/>
                    <a:gd name="T32" fmla="*/ 172 w 429"/>
                    <a:gd name="T33" fmla="*/ 274 h 274"/>
                    <a:gd name="T34" fmla="*/ 231 w 429"/>
                    <a:gd name="T35" fmla="*/ 274 h 274"/>
                    <a:gd name="T36" fmla="*/ 329 w 429"/>
                    <a:gd name="T37" fmla="*/ 267 h 274"/>
                    <a:gd name="T38" fmla="*/ 363 w 429"/>
                    <a:gd name="T39" fmla="*/ 260 h 274"/>
                    <a:gd name="T40" fmla="*/ 379 w 429"/>
                    <a:gd name="T41" fmla="*/ 255 h 274"/>
                    <a:gd name="T42" fmla="*/ 400 w 429"/>
                    <a:gd name="T43" fmla="*/ 235 h 274"/>
                    <a:gd name="T44" fmla="*/ 405 w 429"/>
                    <a:gd name="T45" fmla="*/ 222 h 274"/>
                    <a:gd name="T46" fmla="*/ 416 w 429"/>
                    <a:gd name="T47" fmla="*/ 164 h 274"/>
                    <a:gd name="T48" fmla="*/ 428 w 429"/>
                    <a:gd name="T49" fmla="*/ 36 h 274"/>
                    <a:gd name="T50" fmla="*/ 429 w 429"/>
                    <a:gd name="T51" fmla="*/ 0 h 274"/>
                    <a:gd name="T52" fmla="*/ 64 w 429"/>
                    <a:gd name="T53" fmla="*/ 0 h 274"/>
                    <a:gd name="T54" fmla="*/ 64 w 429"/>
                    <a:gd name="T55" fmla="*/ 46 h 274"/>
                    <a:gd name="T56" fmla="*/ 48 w 429"/>
                    <a:gd name="T57" fmla="*/ 159 h 274"/>
                    <a:gd name="T58" fmla="*/ 30 w 429"/>
                    <a:gd name="T59" fmla="*/ 208 h 274"/>
                    <a:gd name="T60" fmla="*/ 14 w 429"/>
                    <a:gd name="T61" fmla="*/ 234 h 274"/>
                    <a:gd name="T62" fmla="*/ 4 w 429"/>
                    <a:gd name="T63" fmla="*/ 24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9" h="274">
                      <a:moveTo>
                        <a:pt x="4" y="241"/>
                      </a:moveTo>
                      <a:lnTo>
                        <a:pt x="0" y="247"/>
                      </a:lnTo>
                      <a:lnTo>
                        <a:pt x="0" y="252"/>
                      </a:lnTo>
                      <a:lnTo>
                        <a:pt x="4" y="261"/>
                      </a:lnTo>
                      <a:lnTo>
                        <a:pt x="19" y="265"/>
                      </a:lnTo>
                      <a:lnTo>
                        <a:pt x="40" y="268"/>
                      </a:lnTo>
                      <a:lnTo>
                        <a:pt x="66" y="271"/>
                      </a:lnTo>
                      <a:lnTo>
                        <a:pt x="68" y="271"/>
                      </a:lnTo>
                      <a:lnTo>
                        <a:pt x="68" y="271"/>
                      </a:lnTo>
                      <a:lnTo>
                        <a:pt x="78" y="270"/>
                      </a:lnTo>
                      <a:lnTo>
                        <a:pt x="95" y="254"/>
                      </a:lnTo>
                      <a:lnTo>
                        <a:pt x="121" y="210"/>
                      </a:lnTo>
                      <a:lnTo>
                        <a:pt x="134" y="179"/>
                      </a:lnTo>
                      <a:lnTo>
                        <a:pt x="130" y="208"/>
                      </a:lnTo>
                      <a:lnTo>
                        <a:pt x="117" y="274"/>
                      </a:lnTo>
                      <a:lnTo>
                        <a:pt x="144" y="274"/>
                      </a:lnTo>
                      <a:lnTo>
                        <a:pt x="172" y="274"/>
                      </a:lnTo>
                      <a:lnTo>
                        <a:pt x="231" y="274"/>
                      </a:lnTo>
                      <a:lnTo>
                        <a:pt x="329" y="267"/>
                      </a:lnTo>
                      <a:lnTo>
                        <a:pt x="363" y="260"/>
                      </a:lnTo>
                      <a:lnTo>
                        <a:pt x="379" y="255"/>
                      </a:lnTo>
                      <a:lnTo>
                        <a:pt x="400" y="235"/>
                      </a:lnTo>
                      <a:lnTo>
                        <a:pt x="405" y="222"/>
                      </a:lnTo>
                      <a:lnTo>
                        <a:pt x="416" y="164"/>
                      </a:lnTo>
                      <a:lnTo>
                        <a:pt x="428" y="36"/>
                      </a:lnTo>
                      <a:lnTo>
                        <a:pt x="429" y="0"/>
                      </a:lnTo>
                      <a:lnTo>
                        <a:pt x="64" y="0"/>
                      </a:lnTo>
                      <a:lnTo>
                        <a:pt x="64" y="46"/>
                      </a:lnTo>
                      <a:lnTo>
                        <a:pt x="48" y="159"/>
                      </a:lnTo>
                      <a:lnTo>
                        <a:pt x="30" y="208"/>
                      </a:lnTo>
                      <a:lnTo>
                        <a:pt x="14" y="234"/>
                      </a:lnTo>
                      <a:lnTo>
                        <a:pt x="4"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44" name="눈물 방울 43">
                <a:extLst>
                  <a:ext uri="{FF2B5EF4-FFF2-40B4-BE49-F238E27FC236}">
                    <a16:creationId xmlns:a16="http://schemas.microsoft.com/office/drawing/2014/main" id="{278C586C-45EE-42D5-B217-B00495E617D0}"/>
                  </a:ext>
                </a:extLst>
              </p:cNvPr>
              <p:cNvSpPr/>
              <p:nvPr/>
            </p:nvSpPr>
            <p:spPr>
              <a:xfrm rot="18900000">
                <a:off x="11352944" y="4684806"/>
                <a:ext cx="224967" cy="224967"/>
              </a:xfrm>
              <a:prstGeom prst="teardrop">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5" name="자유형 60">
                <a:extLst>
                  <a:ext uri="{FF2B5EF4-FFF2-40B4-BE49-F238E27FC236}">
                    <a16:creationId xmlns:a16="http://schemas.microsoft.com/office/drawing/2014/main" id="{41E64A27-FFC7-4DAD-8991-449689B83141}"/>
                  </a:ext>
                </a:extLst>
              </p:cNvPr>
              <p:cNvSpPr/>
              <p:nvPr/>
            </p:nvSpPr>
            <p:spPr>
              <a:xfrm rot="5400000">
                <a:off x="11355633" y="5261801"/>
                <a:ext cx="246114" cy="242466"/>
              </a:xfrm>
              <a:custGeom>
                <a:avLst/>
                <a:gdLst>
                  <a:gd name="connsiteX0" fmla="*/ 22860 w 251378"/>
                  <a:gd name="connsiteY0" fmla="*/ 247652 h 247652"/>
                  <a:gd name="connsiteX1" fmla="*/ 22860 w 251378"/>
                  <a:gd name="connsiteY1" fmla="*/ 247651 h 247652"/>
                  <a:gd name="connsiteX2" fmla="*/ 22861 w 251378"/>
                  <a:gd name="connsiteY2" fmla="*/ 247652 h 247652"/>
                  <a:gd name="connsiteX3" fmla="*/ 0 w 251378"/>
                  <a:gd name="connsiteY3" fmla="*/ 224792 h 247652"/>
                  <a:gd name="connsiteX4" fmla="*/ 0 w 251378"/>
                  <a:gd name="connsiteY4" fmla="*/ 22860 h 247652"/>
                  <a:gd name="connsiteX5" fmla="*/ 22861 w 251378"/>
                  <a:gd name="connsiteY5" fmla="*/ 0 h 247652"/>
                  <a:gd name="connsiteX6" fmla="*/ 22861 w 251378"/>
                  <a:gd name="connsiteY6" fmla="*/ 1 h 247652"/>
                  <a:gd name="connsiteX7" fmla="*/ 45721 w 251378"/>
                  <a:gd name="connsiteY7" fmla="*/ 22861 h 247652"/>
                  <a:gd name="connsiteX8" fmla="*/ 45720 w 251378"/>
                  <a:gd name="connsiteY8" fmla="*/ 100968 h 247652"/>
                  <a:gd name="connsiteX9" fmla="*/ 228518 w 251378"/>
                  <a:gd name="connsiteY9" fmla="*/ 100968 h 247652"/>
                  <a:gd name="connsiteX10" fmla="*/ 251378 w 251378"/>
                  <a:gd name="connsiteY10" fmla="*/ 123828 h 247652"/>
                  <a:gd name="connsiteX11" fmla="*/ 251377 w 251378"/>
                  <a:gd name="connsiteY11" fmla="*/ 123828 h 247652"/>
                  <a:gd name="connsiteX12" fmla="*/ 228517 w 251378"/>
                  <a:gd name="connsiteY12" fmla="*/ 146688 h 247652"/>
                  <a:gd name="connsiteX13" fmla="*/ 45720 w 251378"/>
                  <a:gd name="connsiteY13" fmla="*/ 146687 h 247652"/>
                  <a:gd name="connsiteX14" fmla="*/ 45720 w 251378"/>
                  <a:gd name="connsiteY14" fmla="*/ 224792 h 247652"/>
                  <a:gd name="connsiteX15" fmla="*/ 39024 w 251378"/>
                  <a:gd name="connsiteY15" fmla="*/ 240956 h 247652"/>
                  <a:gd name="connsiteX16" fmla="*/ 22860 w 251378"/>
                  <a:gd name="connsiteY16" fmla="*/ 247651 h 247652"/>
                  <a:gd name="connsiteX17" fmla="*/ 6696 w 251378"/>
                  <a:gd name="connsiteY17" fmla="*/ 240956 h 247652"/>
                  <a:gd name="connsiteX18" fmla="*/ 0 w 251378"/>
                  <a:gd name="connsiteY18" fmla="*/ 224792 h 24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1378" h="247652">
                    <a:moveTo>
                      <a:pt x="22860" y="247652"/>
                    </a:moveTo>
                    <a:lnTo>
                      <a:pt x="22860" y="247651"/>
                    </a:lnTo>
                    <a:lnTo>
                      <a:pt x="22861" y="247652"/>
                    </a:lnTo>
                    <a:close/>
                    <a:moveTo>
                      <a:pt x="0" y="224792"/>
                    </a:moveTo>
                    <a:lnTo>
                      <a:pt x="0" y="22860"/>
                    </a:lnTo>
                    <a:cubicBezTo>
                      <a:pt x="0" y="10235"/>
                      <a:pt x="10236" y="0"/>
                      <a:pt x="22861" y="0"/>
                    </a:cubicBezTo>
                    <a:lnTo>
                      <a:pt x="22861" y="1"/>
                    </a:lnTo>
                    <a:cubicBezTo>
                      <a:pt x="35486" y="1"/>
                      <a:pt x="45721" y="10236"/>
                      <a:pt x="45721" y="22861"/>
                    </a:cubicBezTo>
                    <a:lnTo>
                      <a:pt x="45720" y="100968"/>
                    </a:lnTo>
                    <a:lnTo>
                      <a:pt x="228518" y="100968"/>
                    </a:lnTo>
                    <a:cubicBezTo>
                      <a:pt x="241143" y="100968"/>
                      <a:pt x="251378" y="111203"/>
                      <a:pt x="251378" y="123828"/>
                    </a:cubicBezTo>
                    <a:lnTo>
                      <a:pt x="251377" y="123828"/>
                    </a:lnTo>
                    <a:cubicBezTo>
                      <a:pt x="251377" y="136453"/>
                      <a:pt x="241142" y="146688"/>
                      <a:pt x="228517" y="146688"/>
                    </a:cubicBezTo>
                    <a:lnTo>
                      <a:pt x="45720" y="146687"/>
                    </a:lnTo>
                    <a:lnTo>
                      <a:pt x="45720" y="224792"/>
                    </a:lnTo>
                    <a:cubicBezTo>
                      <a:pt x="45720" y="231104"/>
                      <a:pt x="43161" y="236819"/>
                      <a:pt x="39024" y="240956"/>
                    </a:cubicBezTo>
                    <a:lnTo>
                      <a:pt x="22860" y="247651"/>
                    </a:lnTo>
                    <a:lnTo>
                      <a:pt x="6696" y="240956"/>
                    </a:lnTo>
                    <a:cubicBezTo>
                      <a:pt x="2559" y="236819"/>
                      <a:pt x="0" y="231104"/>
                      <a:pt x="0" y="224792"/>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6" name="Freeform 45">
                <a:extLst>
                  <a:ext uri="{FF2B5EF4-FFF2-40B4-BE49-F238E27FC236}">
                    <a16:creationId xmlns:a16="http://schemas.microsoft.com/office/drawing/2014/main" id="{DBA767EA-5225-4956-8952-EA19D14F58B0}"/>
                  </a:ext>
                </a:extLst>
              </p:cNvPr>
              <p:cNvSpPr>
                <a:spLocks noEditPoints="1"/>
              </p:cNvSpPr>
              <p:nvPr/>
            </p:nvSpPr>
            <p:spPr bwMode="auto">
              <a:xfrm>
                <a:off x="11348617" y="5900245"/>
                <a:ext cx="247650" cy="247650"/>
              </a:xfrm>
              <a:custGeom>
                <a:avLst/>
                <a:gdLst>
                  <a:gd name="T0" fmla="*/ 5426 w 8269"/>
                  <a:gd name="T1" fmla="*/ 1403 h 8269"/>
                  <a:gd name="T2" fmla="*/ 5410 w 8269"/>
                  <a:gd name="T3" fmla="*/ 1069 h 8269"/>
                  <a:gd name="T4" fmla="*/ 5281 w 8269"/>
                  <a:gd name="T5" fmla="*/ 691 h 8269"/>
                  <a:gd name="T6" fmla="*/ 5087 w 8269"/>
                  <a:gd name="T7" fmla="*/ 418 h 8269"/>
                  <a:gd name="T8" fmla="*/ 4831 w 8269"/>
                  <a:gd name="T9" fmla="*/ 203 h 8269"/>
                  <a:gd name="T10" fmla="*/ 4467 w 8269"/>
                  <a:gd name="T11" fmla="*/ 42 h 8269"/>
                  <a:gd name="T12" fmla="*/ 4135 w 8269"/>
                  <a:gd name="T13" fmla="*/ 0 h 8269"/>
                  <a:gd name="T14" fmla="*/ 3802 w 8269"/>
                  <a:gd name="T15" fmla="*/ 42 h 8269"/>
                  <a:gd name="T16" fmla="*/ 3438 w 8269"/>
                  <a:gd name="T17" fmla="*/ 203 h 8269"/>
                  <a:gd name="T18" fmla="*/ 3182 w 8269"/>
                  <a:gd name="T19" fmla="*/ 418 h 8269"/>
                  <a:gd name="T20" fmla="*/ 2988 w 8269"/>
                  <a:gd name="T21" fmla="*/ 691 h 8269"/>
                  <a:gd name="T22" fmla="*/ 2859 w 8269"/>
                  <a:gd name="T23" fmla="*/ 1067 h 8269"/>
                  <a:gd name="T24" fmla="*/ 2842 w 8269"/>
                  <a:gd name="T25" fmla="*/ 1398 h 8269"/>
                  <a:gd name="T26" fmla="*/ 606 w 8269"/>
                  <a:gd name="T27" fmla="*/ 4824 h 8269"/>
                  <a:gd name="T28" fmla="*/ 419 w 8269"/>
                  <a:gd name="T29" fmla="*/ 4862 h 8269"/>
                  <a:gd name="T30" fmla="*/ 256 w 8269"/>
                  <a:gd name="T31" fmla="*/ 4950 h 8269"/>
                  <a:gd name="T32" fmla="*/ 127 w 8269"/>
                  <a:gd name="T33" fmla="*/ 5080 h 8269"/>
                  <a:gd name="T34" fmla="*/ 38 w 8269"/>
                  <a:gd name="T35" fmla="*/ 5243 h 8269"/>
                  <a:gd name="T36" fmla="*/ 1 w 8269"/>
                  <a:gd name="T37" fmla="*/ 5430 h 8269"/>
                  <a:gd name="T38" fmla="*/ 1 w 8269"/>
                  <a:gd name="T39" fmla="*/ 6286 h 8269"/>
                  <a:gd name="T40" fmla="*/ 38 w 8269"/>
                  <a:gd name="T41" fmla="*/ 6472 h 8269"/>
                  <a:gd name="T42" fmla="*/ 127 w 8269"/>
                  <a:gd name="T43" fmla="*/ 6635 h 8269"/>
                  <a:gd name="T44" fmla="*/ 256 w 8269"/>
                  <a:gd name="T45" fmla="*/ 6764 h 8269"/>
                  <a:gd name="T46" fmla="*/ 419 w 8269"/>
                  <a:gd name="T47" fmla="*/ 6852 h 8269"/>
                  <a:gd name="T48" fmla="*/ 606 w 8269"/>
                  <a:gd name="T49" fmla="*/ 6890 h 8269"/>
                  <a:gd name="T50" fmla="*/ 689 w 8269"/>
                  <a:gd name="T51" fmla="*/ 7533 h 8269"/>
                  <a:gd name="T52" fmla="*/ 712 w 8269"/>
                  <a:gd name="T53" fmla="*/ 7717 h 8269"/>
                  <a:gd name="T54" fmla="*/ 795 w 8269"/>
                  <a:gd name="T55" fmla="*/ 7915 h 8269"/>
                  <a:gd name="T56" fmla="*/ 931 w 8269"/>
                  <a:gd name="T57" fmla="*/ 8078 h 8269"/>
                  <a:gd name="T58" fmla="*/ 1106 w 8269"/>
                  <a:gd name="T59" fmla="*/ 8196 h 8269"/>
                  <a:gd name="T60" fmla="*/ 1313 w 8269"/>
                  <a:gd name="T61" fmla="*/ 8261 h 8269"/>
                  <a:gd name="T62" fmla="*/ 6844 w 8269"/>
                  <a:gd name="T63" fmla="*/ 8269 h 8269"/>
                  <a:gd name="T64" fmla="*/ 7027 w 8269"/>
                  <a:gd name="T65" fmla="*/ 8246 h 8269"/>
                  <a:gd name="T66" fmla="*/ 7225 w 8269"/>
                  <a:gd name="T67" fmla="*/ 8163 h 8269"/>
                  <a:gd name="T68" fmla="*/ 7389 w 8269"/>
                  <a:gd name="T69" fmla="*/ 8028 h 8269"/>
                  <a:gd name="T70" fmla="*/ 7508 w 8269"/>
                  <a:gd name="T71" fmla="*/ 7852 h 8269"/>
                  <a:gd name="T72" fmla="*/ 7572 w 8269"/>
                  <a:gd name="T73" fmla="*/ 7645 h 8269"/>
                  <a:gd name="T74" fmla="*/ 7580 w 8269"/>
                  <a:gd name="T75" fmla="*/ 6891 h 8269"/>
                  <a:gd name="T76" fmla="*/ 7728 w 8269"/>
                  <a:gd name="T77" fmla="*/ 6884 h 8269"/>
                  <a:gd name="T78" fmla="*/ 7908 w 8269"/>
                  <a:gd name="T79" fmla="*/ 6828 h 8269"/>
                  <a:gd name="T80" fmla="*/ 8060 w 8269"/>
                  <a:gd name="T81" fmla="*/ 6725 h 8269"/>
                  <a:gd name="T82" fmla="*/ 8177 w 8269"/>
                  <a:gd name="T83" fmla="*/ 6583 h 8269"/>
                  <a:gd name="T84" fmla="*/ 8249 w 8269"/>
                  <a:gd name="T85" fmla="*/ 6412 h 8269"/>
                  <a:gd name="T86" fmla="*/ 8269 w 8269"/>
                  <a:gd name="T87" fmla="*/ 6252 h 8269"/>
                  <a:gd name="T88" fmla="*/ 8262 w 8269"/>
                  <a:gd name="T89" fmla="*/ 5365 h 8269"/>
                  <a:gd name="T90" fmla="*/ 8206 w 8269"/>
                  <a:gd name="T91" fmla="*/ 5185 h 8269"/>
                  <a:gd name="T92" fmla="*/ 8103 w 8269"/>
                  <a:gd name="T93" fmla="*/ 5033 h 8269"/>
                  <a:gd name="T94" fmla="*/ 7961 w 8269"/>
                  <a:gd name="T95" fmla="*/ 4916 h 8269"/>
                  <a:gd name="T96" fmla="*/ 7791 w 8269"/>
                  <a:gd name="T97" fmla="*/ 4843 h 8269"/>
                  <a:gd name="T98" fmla="*/ 7631 w 8269"/>
                  <a:gd name="T99" fmla="*/ 4824 h 8269"/>
                  <a:gd name="T100" fmla="*/ 689 w 8269"/>
                  <a:gd name="T101" fmla="*/ 5512 h 8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69" h="8269">
                    <a:moveTo>
                      <a:pt x="7631" y="4824"/>
                    </a:moveTo>
                    <a:lnTo>
                      <a:pt x="5192" y="4824"/>
                    </a:lnTo>
                    <a:lnTo>
                      <a:pt x="5426" y="1403"/>
                    </a:lnTo>
                    <a:lnTo>
                      <a:pt x="5430" y="1335"/>
                    </a:lnTo>
                    <a:lnTo>
                      <a:pt x="5427" y="1201"/>
                    </a:lnTo>
                    <a:lnTo>
                      <a:pt x="5410" y="1069"/>
                    </a:lnTo>
                    <a:lnTo>
                      <a:pt x="5380" y="939"/>
                    </a:lnTo>
                    <a:lnTo>
                      <a:pt x="5337" y="813"/>
                    </a:lnTo>
                    <a:lnTo>
                      <a:pt x="5281" y="691"/>
                    </a:lnTo>
                    <a:lnTo>
                      <a:pt x="5213" y="576"/>
                    </a:lnTo>
                    <a:lnTo>
                      <a:pt x="5133" y="468"/>
                    </a:lnTo>
                    <a:lnTo>
                      <a:pt x="5087" y="418"/>
                    </a:lnTo>
                    <a:lnTo>
                      <a:pt x="5041" y="369"/>
                    </a:lnTo>
                    <a:lnTo>
                      <a:pt x="4940" y="281"/>
                    </a:lnTo>
                    <a:lnTo>
                      <a:pt x="4831" y="203"/>
                    </a:lnTo>
                    <a:lnTo>
                      <a:pt x="4716" y="137"/>
                    </a:lnTo>
                    <a:lnTo>
                      <a:pt x="4594" y="84"/>
                    </a:lnTo>
                    <a:lnTo>
                      <a:pt x="4467" y="42"/>
                    </a:lnTo>
                    <a:lnTo>
                      <a:pt x="4335" y="15"/>
                    </a:lnTo>
                    <a:lnTo>
                      <a:pt x="4202" y="1"/>
                    </a:lnTo>
                    <a:lnTo>
                      <a:pt x="4135" y="0"/>
                    </a:lnTo>
                    <a:lnTo>
                      <a:pt x="4067" y="1"/>
                    </a:lnTo>
                    <a:lnTo>
                      <a:pt x="3934" y="15"/>
                    </a:lnTo>
                    <a:lnTo>
                      <a:pt x="3802" y="42"/>
                    </a:lnTo>
                    <a:lnTo>
                      <a:pt x="3675" y="84"/>
                    </a:lnTo>
                    <a:lnTo>
                      <a:pt x="3553" y="137"/>
                    </a:lnTo>
                    <a:lnTo>
                      <a:pt x="3438" y="203"/>
                    </a:lnTo>
                    <a:lnTo>
                      <a:pt x="3329" y="281"/>
                    </a:lnTo>
                    <a:lnTo>
                      <a:pt x="3228" y="369"/>
                    </a:lnTo>
                    <a:lnTo>
                      <a:pt x="3182" y="418"/>
                    </a:lnTo>
                    <a:lnTo>
                      <a:pt x="3136" y="468"/>
                    </a:lnTo>
                    <a:lnTo>
                      <a:pt x="3056" y="576"/>
                    </a:lnTo>
                    <a:lnTo>
                      <a:pt x="2988" y="691"/>
                    </a:lnTo>
                    <a:lnTo>
                      <a:pt x="2932" y="813"/>
                    </a:lnTo>
                    <a:lnTo>
                      <a:pt x="2889" y="938"/>
                    </a:lnTo>
                    <a:lnTo>
                      <a:pt x="2859" y="1067"/>
                    </a:lnTo>
                    <a:lnTo>
                      <a:pt x="2841" y="1198"/>
                    </a:lnTo>
                    <a:lnTo>
                      <a:pt x="2838" y="1331"/>
                    </a:lnTo>
                    <a:lnTo>
                      <a:pt x="2842" y="1398"/>
                    </a:lnTo>
                    <a:lnTo>
                      <a:pt x="3077" y="4824"/>
                    </a:lnTo>
                    <a:lnTo>
                      <a:pt x="638" y="4824"/>
                    </a:lnTo>
                    <a:lnTo>
                      <a:pt x="606" y="4824"/>
                    </a:lnTo>
                    <a:lnTo>
                      <a:pt x="541" y="4831"/>
                    </a:lnTo>
                    <a:lnTo>
                      <a:pt x="478" y="4843"/>
                    </a:lnTo>
                    <a:lnTo>
                      <a:pt x="419" y="4862"/>
                    </a:lnTo>
                    <a:lnTo>
                      <a:pt x="361" y="4887"/>
                    </a:lnTo>
                    <a:lnTo>
                      <a:pt x="308" y="4916"/>
                    </a:lnTo>
                    <a:lnTo>
                      <a:pt x="256" y="4950"/>
                    </a:lnTo>
                    <a:lnTo>
                      <a:pt x="209" y="4989"/>
                    </a:lnTo>
                    <a:lnTo>
                      <a:pt x="166" y="5033"/>
                    </a:lnTo>
                    <a:lnTo>
                      <a:pt x="127" y="5080"/>
                    </a:lnTo>
                    <a:lnTo>
                      <a:pt x="92" y="5131"/>
                    </a:lnTo>
                    <a:lnTo>
                      <a:pt x="63" y="5185"/>
                    </a:lnTo>
                    <a:lnTo>
                      <a:pt x="38" y="5243"/>
                    </a:lnTo>
                    <a:lnTo>
                      <a:pt x="20" y="5302"/>
                    </a:lnTo>
                    <a:lnTo>
                      <a:pt x="7" y="5365"/>
                    </a:lnTo>
                    <a:lnTo>
                      <a:pt x="1" y="5430"/>
                    </a:lnTo>
                    <a:lnTo>
                      <a:pt x="0" y="5462"/>
                    </a:lnTo>
                    <a:lnTo>
                      <a:pt x="0" y="6252"/>
                    </a:lnTo>
                    <a:lnTo>
                      <a:pt x="1" y="6286"/>
                    </a:lnTo>
                    <a:lnTo>
                      <a:pt x="7" y="6349"/>
                    </a:lnTo>
                    <a:lnTo>
                      <a:pt x="20" y="6412"/>
                    </a:lnTo>
                    <a:lnTo>
                      <a:pt x="38" y="6472"/>
                    </a:lnTo>
                    <a:lnTo>
                      <a:pt x="63" y="6529"/>
                    </a:lnTo>
                    <a:lnTo>
                      <a:pt x="92" y="6583"/>
                    </a:lnTo>
                    <a:lnTo>
                      <a:pt x="127" y="6635"/>
                    </a:lnTo>
                    <a:lnTo>
                      <a:pt x="166" y="6681"/>
                    </a:lnTo>
                    <a:lnTo>
                      <a:pt x="209" y="6725"/>
                    </a:lnTo>
                    <a:lnTo>
                      <a:pt x="256" y="6764"/>
                    </a:lnTo>
                    <a:lnTo>
                      <a:pt x="308" y="6798"/>
                    </a:lnTo>
                    <a:lnTo>
                      <a:pt x="361" y="6828"/>
                    </a:lnTo>
                    <a:lnTo>
                      <a:pt x="419" y="6852"/>
                    </a:lnTo>
                    <a:lnTo>
                      <a:pt x="478" y="6871"/>
                    </a:lnTo>
                    <a:lnTo>
                      <a:pt x="541" y="6884"/>
                    </a:lnTo>
                    <a:lnTo>
                      <a:pt x="606" y="6890"/>
                    </a:lnTo>
                    <a:lnTo>
                      <a:pt x="638" y="6891"/>
                    </a:lnTo>
                    <a:lnTo>
                      <a:pt x="689" y="6891"/>
                    </a:lnTo>
                    <a:lnTo>
                      <a:pt x="689" y="7533"/>
                    </a:lnTo>
                    <a:lnTo>
                      <a:pt x="689" y="7571"/>
                    </a:lnTo>
                    <a:lnTo>
                      <a:pt x="697" y="7645"/>
                    </a:lnTo>
                    <a:lnTo>
                      <a:pt x="712" y="7717"/>
                    </a:lnTo>
                    <a:lnTo>
                      <a:pt x="734" y="7786"/>
                    </a:lnTo>
                    <a:lnTo>
                      <a:pt x="761" y="7852"/>
                    </a:lnTo>
                    <a:lnTo>
                      <a:pt x="795" y="7915"/>
                    </a:lnTo>
                    <a:lnTo>
                      <a:pt x="835" y="7973"/>
                    </a:lnTo>
                    <a:lnTo>
                      <a:pt x="880" y="8028"/>
                    </a:lnTo>
                    <a:lnTo>
                      <a:pt x="931" y="8078"/>
                    </a:lnTo>
                    <a:lnTo>
                      <a:pt x="985" y="8123"/>
                    </a:lnTo>
                    <a:lnTo>
                      <a:pt x="1044" y="8163"/>
                    </a:lnTo>
                    <a:lnTo>
                      <a:pt x="1106" y="8196"/>
                    </a:lnTo>
                    <a:lnTo>
                      <a:pt x="1172" y="8225"/>
                    </a:lnTo>
                    <a:lnTo>
                      <a:pt x="1242" y="8246"/>
                    </a:lnTo>
                    <a:lnTo>
                      <a:pt x="1313" y="8261"/>
                    </a:lnTo>
                    <a:lnTo>
                      <a:pt x="1387" y="8268"/>
                    </a:lnTo>
                    <a:lnTo>
                      <a:pt x="1425" y="8269"/>
                    </a:lnTo>
                    <a:lnTo>
                      <a:pt x="6844" y="8269"/>
                    </a:lnTo>
                    <a:lnTo>
                      <a:pt x="6882" y="8268"/>
                    </a:lnTo>
                    <a:lnTo>
                      <a:pt x="6956" y="8261"/>
                    </a:lnTo>
                    <a:lnTo>
                      <a:pt x="7027" y="8246"/>
                    </a:lnTo>
                    <a:lnTo>
                      <a:pt x="7097" y="8225"/>
                    </a:lnTo>
                    <a:lnTo>
                      <a:pt x="7163" y="8196"/>
                    </a:lnTo>
                    <a:lnTo>
                      <a:pt x="7225" y="8163"/>
                    </a:lnTo>
                    <a:lnTo>
                      <a:pt x="7284" y="8123"/>
                    </a:lnTo>
                    <a:lnTo>
                      <a:pt x="7338" y="8078"/>
                    </a:lnTo>
                    <a:lnTo>
                      <a:pt x="7389" y="8028"/>
                    </a:lnTo>
                    <a:lnTo>
                      <a:pt x="7434" y="7973"/>
                    </a:lnTo>
                    <a:lnTo>
                      <a:pt x="7474" y="7915"/>
                    </a:lnTo>
                    <a:lnTo>
                      <a:pt x="7508" y="7852"/>
                    </a:lnTo>
                    <a:lnTo>
                      <a:pt x="7535" y="7786"/>
                    </a:lnTo>
                    <a:lnTo>
                      <a:pt x="7557" y="7717"/>
                    </a:lnTo>
                    <a:lnTo>
                      <a:pt x="7572" y="7645"/>
                    </a:lnTo>
                    <a:lnTo>
                      <a:pt x="7580" y="7571"/>
                    </a:lnTo>
                    <a:lnTo>
                      <a:pt x="7580" y="7533"/>
                    </a:lnTo>
                    <a:lnTo>
                      <a:pt x="7580" y="6891"/>
                    </a:lnTo>
                    <a:lnTo>
                      <a:pt x="7631" y="6891"/>
                    </a:lnTo>
                    <a:lnTo>
                      <a:pt x="7663" y="6890"/>
                    </a:lnTo>
                    <a:lnTo>
                      <a:pt x="7728" y="6884"/>
                    </a:lnTo>
                    <a:lnTo>
                      <a:pt x="7791" y="6871"/>
                    </a:lnTo>
                    <a:lnTo>
                      <a:pt x="7850" y="6852"/>
                    </a:lnTo>
                    <a:lnTo>
                      <a:pt x="7908" y="6828"/>
                    </a:lnTo>
                    <a:lnTo>
                      <a:pt x="7961" y="6798"/>
                    </a:lnTo>
                    <a:lnTo>
                      <a:pt x="8013" y="6764"/>
                    </a:lnTo>
                    <a:lnTo>
                      <a:pt x="8060" y="6725"/>
                    </a:lnTo>
                    <a:lnTo>
                      <a:pt x="8103" y="6681"/>
                    </a:lnTo>
                    <a:lnTo>
                      <a:pt x="8142" y="6635"/>
                    </a:lnTo>
                    <a:lnTo>
                      <a:pt x="8177" y="6583"/>
                    </a:lnTo>
                    <a:lnTo>
                      <a:pt x="8206" y="6529"/>
                    </a:lnTo>
                    <a:lnTo>
                      <a:pt x="8231" y="6472"/>
                    </a:lnTo>
                    <a:lnTo>
                      <a:pt x="8249" y="6412"/>
                    </a:lnTo>
                    <a:lnTo>
                      <a:pt x="8262" y="6349"/>
                    </a:lnTo>
                    <a:lnTo>
                      <a:pt x="8268" y="6286"/>
                    </a:lnTo>
                    <a:lnTo>
                      <a:pt x="8269" y="6252"/>
                    </a:lnTo>
                    <a:lnTo>
                      <a:pt x="8269" y="5462"/>
                    </a:lnTo>
                    <a:lnTo>
                      <a:pt x="8268" y="5430"/>
                    </a:lnTo>
                    <a:lnTo>
                      <a:pt x="8262" y="5365"/>
                    </a:lnTo>
                    <a:lnTo>
                      <a:pt x="8249" y="5302"/>
                    </a:lnTo>
                    <a:lnTo>
                      <a:pt x="8231" y="5243"/>
                    </a:lnTo>
                    <a:lnTo>
                      <a:pt x="8206" y="5185"/>
                    </a:lnTo>
                    <a:lnTo>
                      <a:pt x="8177" y="5131"/>
                    </a:lnTo>
                    <a:lnTo>
                      <a:pt x="8142" y="5080"/>
                    </a:lnTo>
                    <a:lnTo>
                      <a:pt x="8103" y="5033"/>
                    </a:lnTo>
                    <a:lnTo>
                      <a:pt x="8060" y="4989"/>
                    </a:lnTo>
                    <a:lnTo>
                      <a:pt x="8013" y="4950"/>
                    </a:lnTo>
                    <a:lnTo>
                      <a:pt x="7961" y="4916"/>
                    </a:lnTo>
                    <a:lnTo>
                      <a:pt x="7908" y="4887"/>
                    </a:lnTo>
                    <a:lnTo>
                      <a:pt x="7850" y="4862"/>
                    </a:lnTo>
                    <a:lnTo>
                      <a:pt x="7791" y="4843"/>
                    </a:lnTo>
                    <a:lnTo>
                      <a:pt x="7728" y="4831"/>
                    </a:lnTo>
                    <a:lnTo>
                      <a:pt x="7663" y="4824"/>
                    </a:lnTo>
                    <a:lnTo>
                      <a:pt x="7631" y="4824"/>
                    </a:lnTo>
                    <a:close/>
                    <a:moveTo>
                      <a:pt x="7580" y="6202"/>
                    </a:moveTo>
                    <a:lnTo>
                      <a:pt x="689" y="6202"/>
                    </a:lnTo>
                    <a:lnTo>
                      <a:pt x="689" y="5512"/>
                    </a:lnTo>
                    <a:lnTo>
                      <a:pt x="7580" y="5512"/>
                    </a:lnTo>
                    <a:lnTo>
                      <a:pt x="7580" y="620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sp>
        <p:nvSpPr>
          <p:cNvPr id="47" name="TextBox 46">
            <a:extLst>
              <a:ext uri="{FF2B5EF4-FFF2-40B4-BE49-F238E27FC236}">
                <a16:creationId xmlns:a16="http://schemas.microsoft.com/office/drawing/2014/main" id="{1563FECC-676B-441F-8A26-0C07D428953C}"/>
              </a:ext>
            </a:extLst>
          </p:cNvPr>
          <p:cNvSpPr txBox="1"/>
          <p:nvPr/>
        </p:nvSpPr>
        <p:spPr>
          <a:xfrm>
            <a:off x="1142620" y="872939"/>
            <a:ext cx="7337992" cy="1107996"/>
          </a:xfrm>
          <a:prstGeom prst="rect">
            <a:avLst/>
          </a:prstGeom>
          <a:noFill/>
        </p:spPr>
        <p:txBody>
          <a:bodyPr wrap="square" rtlCol="0">
            <a:spAutoFit/>
          </a:bodyPr>
          <a:lstStyle/>
          <a:p>
            <a:r>
              <a:rPr lang="en-US" altLang="ko-KR" sz="2200" dirty="0"/>
              <a:t>2.2 Expectation-Maximization (EM)</a:t>
            </a:r>
            <a:endParaRPr lang="ko-KR" altLang="en-US" sz="2200" spc="-150" dirty="0">
              <a:solidFill>
                <a:schemeClr val="tx1">
                  <a:lumMod val="75000"/>
                  <a:lumOff val="25000"/>
                </a:schemeClr>
              </a:solidFill>
            </a:endParaRPr>
          </a:p>
          <a:p>
            <a:endParaRPr lang="en-US" altLang="ko-KR" sz="2200" dirty="0"/>
          </a:p>
          <a:p>
            <a:endParaRPr lang="ko-KR" altLang="en-US" sz="2200" dirty="0"/>
          </a:p>
        </p:txBody>
      </p:sp>
      <p:sp>
        <p:nvSpPr>
          <p:cNvPr id="4" name="TextBox 3">
            <a:extLst>
              <a:ext uri="{FF2B5EF4-FFF2-40B4-BE49-F238E27FC236}">
                <a16:creationId xmlns:a16="http://schemas.microsoft.com/office/drawing/2014/main" id="{092EFA8C-0DD6-4467-9EF7-4F37CD1075B6}"/>
              </a:ext>
            </a:extLst>
          </p:cNvPr>
          <p:cNvSpPr txBox="1"/>
          <p:nvPr/>
        </p:nvSpPr>
        <p:spPr>
          <a:xfrm>
            <a:off x="3648635" y="2752166"/>
            <a:ext cx="1891553" cy="381477"/>
          </a:xfrm>
          <a:prstGeom prst="rect">
            <a:avLst/>
          </a:prstGeom>
          <a:noFill/>
        </p:spPr>
        <p:txBody>
          <a:bodyPr wrap="square" rtlCol="0">
            <a:spAutoFit/>
          </a:bodyPr>
          <a:lstStyle/>
          <a:p>
            <a:endParaRPr lang="ko-KR" altLang="en-US" dirty="0"/>
          </a:p>
        </p:txBody>
      </p:sp>
      <p:pic>
        <p:nvPicPr>
          <p:cNvPr id="8" name="그림 7">
            <a:extLst>
              <a:ext uri="{FF2B5EF4-FFF2-40B4-BE49-F238E27FC236}">
                <a16:creationId xmlns:a16="http://schemas.microsoft.com/office/drawing/2014/main" id="{61640DAC-BD9C-4B76-B4E0-31CC35F0AB84}"/>
              </a:ext>
            </a:extLst>
          </p:cNvPr>
          <p:cNvPicPr>
            <a:picLocks noChangeAspect="1"/>
          </p:cNvPicPr>
          <p:nvPr/>
        </p:nvPicPr>
        <p:blipFill>
          <a:blip r:embed="rId3"/>
          <a:stretch>
            <a:fillRect/>
          </a:stretch>
        </p:blipFill>
        <p:spPr>
          <a:xfrm>
            <a:off x="1583163" y="2156478"/>
            <a:ext cx="5572125" cy="1676400"/>
          </a:xfrm>
          <a:prstGeom prst="rect">
            <a:avLst/>
          </a:prstGeom>
        </p:spPr>
      </p:pic>
      <p:sp>
        <p:nvSpPr>
          <p:cNvPr id="10" name="TextBox 9">
            <a:extLst>
              <a:ext uri="{FF2B5EF4-FFF2-40B4-BE49-F238E27FC236}">
                <a16:creationId xmlns:a16="http://schemas.microsoft.com/office/drawing/2014/main" id="{8F7552C6-4152-4017-AADF-B4435AEB327B}"/>
              </a:ext>
            </a:extLst>
          </p:cNvPr>
          <p:cNvSpPr txBox="1"/>
          <p:nvPr/>
        </p:nvSpPr>
        <p:spPr>
          <a:xfrm>
            <a:off x="1580081" y="4772270"/>
            <a:ext cx="9623088" cy="830997"/>
          </a:xfrm>
          <a:prstGeom prst="rect">
            <a:avLst/>
          </a:prstGeom>
          <a:noFill/>
        </p:spPr>
        <p:txBody>
          <a:bodyPr wrap="square" rtlCol="0">
            <a:spAutoFit/>
          </a:bodyPr>
          <a:lstStyle/>
          <a:p>
            <a:pPr algn="ctr"/>
            <a:r>
              <a:rPr lang="en-US" altLang="ko-KR" sz="2400" b="1" dirty="0"/>
              <a:t>E Step: Calculate the probability that the data belong to each Gaussian distribution through the estimated parameters</a:t>
            </a:r>
            <a:endParaRPr lang="ko-KR" altLang="en-US" sz="2400" b="1" dirty="0"/>
          </a:p>
        </p:txBody>
      </p:sp>
      <p:sp>
        <p:nvSpPr>
          <p:cNvPr id="11" name="TextBox 10">
            <a:extLst>
              <a:ext uri="{FF2B5EF4-FFF2-40B4-BE49-F238E27FC236}">
                <a16:creationId xmlns:a16="http://schemas.microsoft.com/office/drawing/2014/main" id="{95C51D42-5A6F-4865-A4EF-64A57F509D34}"/>
              </a:ext>
            </a:extLst>
          </p:cNvPr>
          <p:cNvSpPr txBox="1"/>
          <p:nvPr/>
        </p:nvSpPr>
        <p:spPr>
          <a:xfrm>
            <a:off x="2767225" y="3831905"/>
            <a:ext cx="9623088" cy="369332"/>
          </a:xfrm>
          <a:prstGeom prst="rect">
            <a:avLst/>
          </a:prstGeom>
          <a:noFill/>
        </p:spPr>
        <p:txBody>
          <a:bodyPr wrap="square" rtlCol="0">
            <a:spAutoFit/>
          </a:bodyPr>
          <a:lstStyle/>
          <a:p>
            <a:r>
              <a:rPr lang="en-US" altLang="ko-KR" dirty="0"/>
              <a:t>This step, (weigh, mean, covariance) </a:t>
            </a:r>
            <a:r>
              <a:rPr lang="en-US" altLang="ko-KR" b="0" i="0" dirty="0">
                <a:solidFill>
                  <a:srgbClr val="000000"/>
                </a:solidFill>
                <a:effectLst/>
                <a:latin typeface="Noto Sans" panose="020B0502040504020204" pitchFamily="34" charset="0"/>
              </a:rPr>
              <a:t>are given parameter values!</a:t>
            </a:r>
            <a:r>
              <a:rPr lang="en-US" altLang="ko-KR" dirty="0"/>
              <a:t>  </a:t>
            </a:r>
            <a:endParaRPr lang="ko-KR" altLang="en-US" dirty="0"/>
          </a:p>
        </p:txBody>
      </p:sp>
      <p:pic>
        <p:nvPicPr>
          <p:cNvPr id="52" name="그림 51">
            <a:extLst>
              <a:ext uri="{FF2B5EF4-FFF2-40B4-BE49-F238E27FC236}">
                <a16:creationId xmlns:a16="http://schemas.microsoft.com/office/drawing/2014/main" id="{A6A15994-33B7-4C25-A9A1-76F69F1D35C1}"/>
              </a:ext>
            </a:extLst>
          </p:cNvPr>
          <p:cNvPicPr>
            <a:picLocks noChangeAspect="1"/>
          </p:cNvPicPr>
          <p:nvPr/>
        </p:nvPicPr>
        <p:blipFill rotWithShape="1">
          <a:blip r:embed="rId4"/>
          <a:srcRect r="25344"/>
          <a:stretch/>
        </p:blipFill>
        <p:spPr>
          <a:xfrm>
            <a:off x="7694188" y="2113221"/>
            <a:ext cx="2175954" cy="1590675"/>
          </a:xfrm>
          <a:prstGeom prst="rect">
            <a:avLst/>
          </a:prstGeom>
        </p:spPr>
      </p:pic>
      <p:sp>
        <p:nvSpPr>
          <p:cNvPr id="53" name="TextBox 52">
            <a:extLst>
              <a:ext uri="{FF2B5EF4-FFF2-40B4-BE49-F238E27FC236}">
                <a16:creationId xmlns:a16="http://schemas.microsoft.com/office/drawing/2014/main" id="{6DC71741-6E77-409A-96D2-83F5A8400D8C}"/>
              </a:ext>
            </a:extLst>
          </p:cNvPr>
          <p:cNvSpPr txBox="1"/>
          <p:nvPr/>
        </p:nvSpPr>
        <p:spPr>
          <a:xfrm>
            <a:off x="9796438" y="2141864"/>
            <a:ext cx="1134928" cy="369332"/>
          </a:xfrm>
          <a:prstGeom prst="rect">
            <a:avLst/>
          </a:prstGeom>
          <a:noFill/>
        </p:spPr>
        <p:txBody>
          <a:bodyPr wrap="square" rtlCol="0">
            <a:spAutoFit/>
          </a:bodyPr>
          <a:lstStyle/>
          <a:p>
            <a:r>
              <a:rPr lang="en-US" altLang="ko-KR" dirty="0"/>
              <a:t>= a</a:t>
            </a:r>
            <a:endParaRPr lang="ko-KR" altLang="en-US" dirty="0"/>
          </a:p>
        </p:txBody>
      </p:sp>
      <p:sp>
        <p:nvSpPr>
          <p:cNvPr id="54" name="TextBox 53">
            <a:extLst>
              <a:ext uri="{FF2B5EF4-FFF2-40B4-BE49-F238E27FC236}">
                <a16:creationId xmlns:a16="http://schemas.microsoft.com/office/drawing/2014/main" id="{1C3932C2-8AB2-4F8D-8849-AD1AE43D97A7}"/>
              </a:ext>
            </a:extLst>
          </p:cNvPr>
          <p:cNvSpPr txBox="1"/>
          <p:nvPr/>
        </p:nvSpPr>
        <p:spPr>
          <a:xfrm>
            <a:off x="9796438" y="2664332"/>
            <a:ext cx="1134928" cy="369332"/>
          </a:xfrm>
          <a:prstGeom prst="rect">
            <a:avLst/>
          </a:prstGeom>
          <a:noFill/>
        </p:spPr>
        <p:txBody>
          <a:bodyPr wrap="square" rtlCol="0">
            <a:spAutoFit/>
          </a:bodyPr>
          <a:lstStyle/>
          <a:p>
            <a:r>
              <a:rPr lang="en-US" altLang="ko-KR" dirty="0"/>
              <a:t>= b</a:t>
            </a:r>
            <a:endParaRPr lang="ko-KR" altLang="en-US" dirty="0"/>
          </a:p>
        </p:txBody>
      </p:sp>
      <p:sp>
        <p:nvSpPr>
          <p:cNvPr id="55" name="TextBox 54">
            <a:extLst>
              <a:ext uri="{FF2B5EF4-FFF2-40B4-BE49-F238E27FC236}">
                <a16:creationId xmlns:a16="http://schemas.microsoft.com/office/drawing/2014/main" id="{5F7F8FF3-FE36-491C-B2E4-CF5FDD78D310}"/>
              </a:ext>
            </a:extLst>
          </p:cNvPr>
          <p:cNvSpPr txBox="1"/>
          <p:nvPr/>
        </p:nvSpPr>
        <p:spPr>
          <a:xfrm>
            <a:off x="9796438" y="3229072"/>
            <a:ext cx="1134928" cy="369332"/>
          </a:xfrm>
          <a:prstGeom prst="rect">
            <a:avLst/>
          </a:prstGeom>
          <a:noFill/>
        </p:spPr>
        <p:txBody>
          <a:bodyPr wrap="square" rtlCol="0">
            <a:spAutoFit/>
          </a:bodyPr>
          <a:lstStyle/>
          <a:p>
            <a:r>
              <a:rPr lang="en-US" altLang="ko-KR" dirty="0"/>
              <a:t>= c</a:t>
            </a:r>
            <a:endParaRPr lang="ko-KR" altLang="en-US" dirty="0"/>
          </a:p>
        </p:txBody>
      </p:sp>
      <p:sp>
        <p:nvSpPr>
          <p:cNvPr id="56" name="TextBox 55">
            <a:extLst>
              <a:ext uri="{FF2B5EF4-FFF2-40B4-BE49-F238E27FC236}">
                <a16:creationId xmlns:a16="http://schemas.microsoft.com/office/drawing/2014/main" id="{6BB73977-ED2E-410A-9E5C-25620633BEA5}"/>
              </a:ext>
            </a:extLst>
          </p:cNvPr>
          <p:cNvSpPr txBox="1"/>
          <p:nvPr/>
        </p:nvSpPr>
        <p:spPr>
          <a:xfrm>
            <a:off x="10597029" y="3260872"/>
            <a:ext cx="1380564" cy="369332"/>
          </a:xfrm>
          <a:prstGeom prst="rect">
            <a:avLst/>
          </a:prstGeom>
          <a:noFill/>
        </p:spPr>
        <p:txBody>
          <a:bodyPr wrap="square" rtlCol="0">
            <a:spAutoFit/>
          </a:bodyPr>
          <a:lstStyle/>
          <a:p>
            <a:r>
              <a:rPr lang="en-US" altLang="ko-KR" dirty="0" err="1"/>
              <a:t>a+b+c</a:t>
            </a:r>
            <a:r>
              <a:rPr lang="en-US" altLang="ko-KR" dirty="0"/>
              <a:t>=1</a:t>
            </a:r>
            <a:endParaRPr lang="ko-KR" altLang="en-US" dirty="0"/>
          </a:p>
        </p:txBody>
      </p:sp>
    </p:spTree>
    <p:extLst>
      <p:ext uri="{BB962C8B-B14F-4D97-AF65-F5344CB8AC3E}">
        <p14:creationId xmlns:p14="http://schemas.microsoft.com/office/powerpoint/2010/main" val="2449569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사각형: 둥근 위쪽 모서리 6">
            <a:extLst>
              <a:ext uri="{FF2B5EF4-FFF2-40B4-BE49-F238E27FC236}">
                <a16:creationId xmlns:a16="http://schemas.microsoft.com/office/drawing/2014/main" id="{7881E59F-DF46-44D7-A894-E367A749DA36}"/>
              </a:ext>
            </a:extLst>
          </p:cNvPr>
          <p:cNvSpPr/>
          <p:nvPr/>
        </p:nvSpPr>
        <p:spPr>
          <a:xfrm>
            <a:off x="295275" y="190500"/>
            <a:ext cx="11601450" cy="6477000"/>
          </a:xfrm>
          <a:prstGeom prst="round2SameRect">
            <a:avLst>
              <a:gd name="adj1" fmla="val 1526"/>
              <a:gd name="adj2" fmla="val 1833"/>
            </a:avLst>
          </a:prstGeom>
          <a:solidFill>
            <a:schemeClr val="bg1"/>
          </a:solidFill>
          <a:ln w="19050">
            <a:solidFill>
              <a:schemeClr val="tx1">
                <a:lumMod val="75000"/>
                <a:lumOff val="25000"/>
              </a:schemeClr>
            </a:solidFill>
          </a:ln>
          <a:effectLst>
            <a:outerShdw dist="63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사각형: 둥근 위쪽 모서리 5">
            <a:extLst>
              <a:ext uri="{FF2B5EF4-FFF2-40B4-BE49-F238E27FC236}">
                <a16:creationId xmlns:a16="http://schemas.microsoft.com/office/drawing/2014/main" id="{047A0CD5-8244-4FBC-BD57-59DF3A4BBDE3}"/>
              </a:ext>
            </a:extLst>
          </p:cNvPr>
          <p:cNvSpPr/>
          <p:nvPr/>
        </p:nvSpPr>
        <p:spPr>
          <a:xfrm>
            <a:off x="295275" y="190500"/>
            <a:ext cx="11601450" cy="476250"/>
          </a:xfrm>
          <a:prstGeom prst="round2SameRect">
            <a:avLst/>
          </a:prstGeom>
          <a:solidFill>
            <a:srgbClr val="F0EBE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latinLnBrk="0">
              <a:defRPr/>
            </a:pPr>
            <a:r>
              <a:rPr lang="en-US" altLang="ko-KR" sz="2400" b="1" kern="0" dirty="0">
                <a:ln w="19050">
                  <a:noFill/>
                </a:ln>
                <a:solidFill>
                  <a:prstClr val="black">
                    <a:lumMod val="75000"/>
                    <a:lumOff val="25000"/>
                  </a:prstClr>
                </a:solidFill>
                <a:latin typeface="야놀자 야체 B" panose="02020603020101020101" pitchFamily="18" charset="-127"/>
                <a:ea typeface="야놀자 야체 B" panose="02020603020101020101" pitchFamily="18" charset="-127"/>
              </a:rPr>
              <a:t>High Tech Marketing </a:t>
            </a:r>
            <a:r>
              <a:rPr lang="en-US" altLang="ko-KR" sz="1600" b="1" kern="0" dirty="0">
                <a:ln w="19050">
                  <a:noFill/>
                </a:ln>
                <a:solidFill>
                  <a:prstClr val="black">
                    <a:lumMod val="75000"/>
                    <a:lumOff val="25000"/>
                  </a:prstClr>
                </a:solidFill>
                <a:latin typeface="야놀자 야체 B" panose="02020603020101020101" pitchFamily="18" charset="-127"/>
                <a:ea typeface="야놀자 야체 B" panose="02020603020101020101" pitchFamily="18" charset="-127"/>
              </a:rPr>
              <a:t>- GMM</a:t>
            </a:r>
            <a:endParaRPr lang="ko-KR" altLang="en-US" sz="1600" kern="0" dirty="0">
              <a:solidFill>
                <a:prstClr val="black">
                  <a:lumMod val="75000"/>
                  <a:lumOff val="25000"/>
                </a:prstClr>
              </a:solidFill>
            </a:endParaRPr>
          </a:p>
        </p:txBody>
      </p:sp>
      <p:grpSp>
        <p:nvGrpSpPr>
          <p:cNvPr id="3" name="그룹 2"/>
          <p:cNvGrpSpPr/>
          <p:nvPr/>
        </p:nvGrpSpPr>
        <p:grpSpPr>
          <a:xfrm>
            <a:off x="10703544" y="369460"/>
            <a:ext cx="893823" cy="138845"/>
            <a:chOff x="10703544" y="369460"/>
            <a:chExt cx="893823" cy="138845"/>
          </a:xfrm>
        </p:grpSpPr>
        <p:sp>
          <p:nvSpPr>
            <p:cNvPr id="9" name="Freeform 9">
              <a:extLst>
                <a:ext uri="{FF2B5EF4-FFF2-40B4-BE49-F238E27FC236}">
                  <a16:creationId xmlns:a16="http://schemas.microsoft.com/office/drawing/2014/main" id="{53AC870C-AAB7-4E4A-BA52-AE824DDB61F2}"/>
                </a:ext>
              </a:extLst>
            </p:cNvPr>
            <p:cNvSpPr>
              <a:spLocks/>
            </p:cNvSpPr>
            <p:nvPr/>
          </p:nvSpPr>
          <p:spPr bwMode="auto">
            <a:xfrm>
              <a:off x="11105186" y="369460"/>
              <a:ext cx="105211" cy="138845"/>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6998B797-A7B3-4C4B-A50F-560004B6F175}"/>
                </a:ext>
              </a:extLst>
            </p:cNvPr>
            <p:cNvSpPr>
              <a:spLocks/>
            </p:cNvSpPr>
            <p:nvPr/>
          </p:nvSpPr>
          <p:spPr bwMode="auto">
            <a:xfrm rot="10800000" flipH="1" flipV="1">
              <a:off x="11469266" y="382095"/>
              <a:ext cx="128101" cy="113574"/>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3" name="Group 12">
              <a:extLst>
                <a:ext uri="{FF2B5EF4-FFF2-40B4-BE49-F238E27FC236}">
                  <a16:creationId xmlns:a16="http://schemas.microsoft.com/office/drawing/2014/main" id="{C420D4BD-A960-4E80-8D81-AD2EA1F4C4E0}"/>
                </a:ext>
              </a:extLst>
            </p:cNvPr>
            <p:cNvGrpSpPr>
              <a:grpSpLocks noChangeAspect="1"/>
            </p:cNvGrpSpPr>
            <p:nvPr/>
          </p:nvGrpSpPr>
          <p:grpSpPr bwMode="auto">
            <a:xfrm>
              <a:off x="10703544" y="382096"/>
              <a:ext cx="142773" cy="113573"/>
              <a:chOff x="6124" y="305"/>
              <a:chExt cx="841" cy="669"/>
            </a:xfrm>
            <a:solidFill>
              <a:schemeClr val="tx1">
                <a:lumMod val="75000"/>
                <a:lumOff val="25000"/>
              </a:schemeClr>
            </a:solidFill>
          </p:grpSpPr>
          <p:sp>
            <p:nvSpPr>
              <p:cNvPr id="14" name="Freeform 13">
                <a:extLst>
                  <a:ext uri="{FF2B5EF4-FFF2-40B4-BE49-F238E27FC236}">
                    <a16:creationId xmlns:a16="http://schemas.microsoft.com/office/drawing/2014/main" id="{8A8FA5C6-B5B4-4795-B3CA-EB36CE71BCB9}"/>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62F0A864-85D8-40D8-9ACE-121EDCA98D8B}"/>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grpSp>
      <p:grpSp>
        <p:nvGrpSpPr>
          <p:cNvPr id="17" name="그룹 16">
            <a:extLst>
              <a:ext uri="{FF2B5EF4-FFF2-40B4-BE49-F238E27FC236}">
                <a16:creationId xmlns:a16="http://schemas.microsoft.com/office/drawing/2014/main" id="{86B7FED0-1B11-417E-A611-2D8A3899417D}"/>
              </a:ext>
            </a:extLst>
          </p:cNvPr>
          <p:cNvGrpSpPr/>
          <p:nvPr/>
        </p:nvGrpSpPr>
        <p:grpSpPr>
          <a:xfrm>
            <a:off x="599885" y="290043"/>
            <a:ext cx="275246" cy="275246"/>
            <a:chOff x="454168" y="382727"/>
            <a:chExt cx="415674" cy="415674"/>
          </a:xfrm>
        </p:grpSpPr>
        <p:sp>
          <p:nvSpPr>
            <p:cNvPr id="18" name="타원 17">
              <a:extLst>
                <a:ext uri="{FF2B5EF4-FFF2-40B4-BE49-F238E27FC236}">
                  <a16:creationId xmlns:a16="http://schemas.microsoft.com/office/drawing/2014/main" id="{93AA06E9-6E14-4ECE-8B8A-315250FB7CBE}"/>
                </a:ext>
              </a:extLst>
            </p:cNvPr>
            <p:cNvSpPr/>
            <p:nvPr/>
          </p:nvSpPr>
          <p:spPr>
            <a:xfrm>
              <a:off x="454168" y="382727"/>
              <a:ext cx="415674" cy="4156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pic>
          <p:nvPicPr>
            <p:cNvPr id="19" name="그림 18">
              <a:extLst>
                <a:ext uri="{FF2B5EF4-FFF2-40B4-BE49-F238E27FC236}">
                  <a16:creationId xmlns:a16="http://schemas.microsoft.com/office/drawing/2014/main" id="{D8579325-1AD4-49F0-8197-09A2AF295E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255" y="414324"/>
              <a:ext cx="335500" cy="335500"/>
            </a:xfrm>
            <a:prstGeom prst="rect">
              <a:avLst/>
            </a:prstGeom>
          </p:spPr>
        </p:pic>
      </p:grpSp>
      <p:grpSp>
        <p:nvGrpSpPr>
          <p:cNvPr id="2" name="그룹 1"/>
          <p:cNvGrpSpPr/>
          <p:nvPr/>
        </p:nvGrpSpPr>
        <p:grpSpPr>
          <a:xfrm>
            <a:off x="457010" y="1406526"/>
            <a:ext cx="523877" cy="4599481"/>
            <a:chOff x="457010" y="1406526"/>
            <a:chExt cx="523877" cy="4599481"/>
          </a:xfrm>
        </p:grpSpPr>
        <p:sp>
          <p:nvSpPr>
            <p:cNvPr id="21" name="양쪽 모서리가 둥근 사각형 12">
              <a:extLst>
                <a:ext uri="{FF2B5EF4-FFF2-40B4-BE49-F238E27FC236}">
                  <a16:creationId xmlns:a16="http://schemas.microsoft.com/office/drawing/2014/main" id="{C2660524-F1F7-4DF8-A7BE-752F6169F1AE}"/>
                </a:ext>
              </a:extLst>
            </p:cNvPr>
            <p:cNvSpPr/>
            <p:nvPr/>
          </p:nvSpPr>
          <p:spPr>
            <a:xfrm>
              <a:off x="457011" y="1406526"/>
              <a:ext cx="523876" cy="174625"/>
            </a:xfrm>
            <a:prstGeom prst="round2SameRect">
              <a:avLst/>
            </a:prstGeom>
            <a:solidFill>
              <a:srgbClr val="F0EBE7"/>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ko-KR" altLang="en-US" sz="600" dirty="0">
                  <a:solidFill>
                    <a:prstClr val="white">
                      <a:lumMod val="50000"/>
                    </a:prstClr>
                  </a:solidFill>
                </a:rPr>
                <a:t>▶▶</a:t>
              </a:r>
            </a:p>
          </p:txBody>
        </p:sp>
        <p:sp>
          <p:nvSpPr>
            <p:cNvPr id="22" name="양쪽 모서리가 둥근 사각형 13">
              <a:extLst>
                <a:ext uri="{FF2B5EF4-FFF2-40B4-BE49-F238E27FC236}">
                  <a16:creationId xmlns:a16="http://schemas.microsoft.com/office/drawing/2014/main" id="{A5DB8819-4A29-49C7-930E-F59301D75FBE}"/>
                </a:ext>
              </a:extLst>
            </p:cNvPr>
            <p:cNvSpPr/>
            <p:nvPr/>
          </p:nvSpPr>
          <p:spPr>
            <a:xfrm>
              <a:off x="457010" y="1581151"/>
              <a:ext cx="523875" cy="4424856"/>
            </a:xfrm>
            <a:prstGeom prst="round2SameRect">
              <a:avLst>
                <a:gd name="adj1" fmla="val 0"/>
                <a:gd name="adj2" fmla="val 8815"/>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48" name="그룹 47">
              <a:extLst>
                <a:ext uri="{FF2B5EF4-FFF2-40B4-BE49-F238E27FC236}">
                  <a16:creationId xmlns:a16="http://schemas.microsoft.com/office/drawing/2014/main" id="{05CE4CA6-08EC-4C1B-882C-5AEB85D3BA2A}"/>
                </a:ext>
              </a:extLst>
            </p:cNvPr>
            <p:cNvGrpSpPr/>
            <p:nvPr/>
          </p:nvGrpSpPr>
          <p:grpSpPr>
            <a:xfrm>
              <a:off x="613140" y="1835152"/>
              <a:ext cx="225935" cy="3942254"/>
              <a:chOff x="11334883" y="1496521"/>
              <a:chExt cx="266576" cy="4651374"/>
            </a:xfrm>
          </p:grpSpPr>
          <p:sp>
            <p:nvSpPr>
              <p:cNvPr id="23" name="자유형 32">
                <a:extLst>
                  <a:ext uri="{FF2B5EF4-FFF2-40B4-BE49-F238E27FC236}">
                    <a16:creationId xmlns:a16="http://schemas.microsoft.com/office/drawing/2014/main" id="{75DB60ED-C854-4358-97C2-D04D80DBEBC7}"/>
                  </a:ext>
                </a:extLst>
              </p:cNvPr>
              <p:cNvSpPr>
                <a:spLocks/>
              </p:cNvSpPr>
              <p:nvPr/>
            </p:nvSpPr>
            <p:spPr bwMode="auto">
              <a:xfrm>
                <a:off x="11339124" y="2735045"/>
                <a:ext cx="258909" cy="258909"/>
              </a:xfrm>
              <a:custGeom>
                <a:avLst/>
                <a:gdLst>
                  <a:gd name="connsiteX0" fmla="*/ 4509870 w 6502401"/>
                  <a:gd name="connsiteY0" fmla="*/ 1250950 h 6502400"/>
                  <a:gd name="connsiteX1" fmla="*/ 3460751 w 6502401"/>
                  <a:gd name="connsiteY1" fmla="*/ 2299449 h 6502400"/>
                  <a:gd name="connsiteX2" fmla="*/ 4204979 w 6502401"/>
                  <a:gd name="connsiteY2" fmla="*/ 3043238 h 6502400"/>
                  <a:gd name="connsiteX3" fmla="*/ 5253039 w 6502401"/>
                  <a:gd name="connsiteY3" fmla="*/ 1994739 h 6502400"/>
                  <a:gd name="connsiteX4" fmla="*/ 5487377 w 6502401"/>
                  <a:gd name="connsiteY4" fmla="*/ 0 h 6502400"/>
                  <a:gd name="connsiteX5" fmla="*/ 5557233 w 6502401"/>
                  <a:gd name="connsiteY5" fmla="*/ 0 h 6502400"/>
                  <a:gd name="connsiteX6" fmla="*/ 5626559 w 6502401"/>
                  <a:gd name="connsiteY6" fmla="*/ 6350 h 6502400"/>
                  <a:gd name="connsiteX7" fmla="*/ 5695356 w 6502401"/>
                  <a:gd name="connsiteY7" fmla="*/ 20108 h 6502400"/>
                  <a:gd name="connsiteX8" fmla="*/ 5763095 w 6502401"/>
                  <a:gd name="connsiteY8" fmla="*/ 39688 h 6502400"/>
                  <a:gd name="connsiteX9" fmla="*/ 5828717 w 6502401"/>
                  <a:gd name="connsiteY9" fmla="*/ 66675 h 6502400"/>
                  <a:gd name="connsiteX10" fmla="*/ 5891693 w 6502401"/>
                  <a:gd name="connsiteY10" fmla="*/ 100013 h 6502400"/>
                  <a:gd name="connsiteX11" fmla="*/ 5953081 w 6502401"/>
                  <a:gd name="connsiteY11" fmla="*/ 139700 h 6502400"/>
                  <a:gd name="connsiteX12" fmla="*/ 6010236 w 6502401"/>
                  <a:gd name="connsiteY12" fmla="*/ 186796 h 6502400"/>
                  <a:gd name="connsiteX13" fmla="*/ 6036697 w 6502401"/>
                  <a:gd name="connsiteY13" fmla="*/ 212725 h 6502400"/>
                  <a:gd name="connsiteX14" fmla="*/ 6289659 w 6502401"/>
                  <a:gd name="connsiteY14" fmla="*/ 465667 h 6502400"/>
                  <a:gd name="connsiteX15" fmla="*/ 6316649 w 6502401"/>
                  <a:gd name="connsiteY15" fmla="*/ 493183 h 6502400"/>
                  <a:gd name="connsiteX16" fmla="*/ 6362690 w 6502401"/>
                  <a:gd name="connsiteY16" fmla="*/ 550333 h 6502400"/>
                  <a:gd name="connsiteX17" fmla="*/ 6402381 w 6502401"/>
                  <a:gd name="connsiteY17" fmla="*/ 610658 h 6502400"/>
                  <a:gd name="connsiteX18" fmla="*/ 6436250 w 6502401"/>
                  <a:gd name="connsiteY18" fmla="*/ 674158 h 6502400"/>
                  <a:gd name="connsiteX19" fmla="*/ 6462711 w 6502401"/>
                  <a:gd name="connsiteY19" fmla="*/ 739246 h 6502400"/>
                  <a:gd name="connsiteX20" fmla="*/ 6482820 w 6502401"/>
                  <a:gd name="connsiteY20" fmla="*/ 807508 h 6502400"/>
                  <a:gd name="connsiteX21" fmla="*/ 6495522 w 6502401"/>
                  <a:gd name="connsiteY21" fmla="*/ 875771 h 6502400"/>
                  <a:gd name="connsiteX22" fmla="*/ 6502401 w 6502401"/>
                  <a:gd name="connsiteY22" fmla="*/ 946150 h 6502400"/>
                  <a:gd name="connsiteX23" fmla="*/ 6502401 w 6502401"/>
                  <a:gd name="connsiteY23" fmla="*/ 1015471 h 6502400"/>
                  <a:gd name="connsiteX24" fmla="*/ 6495522 w 6502401"/>
                  <a:gd name="connsiteY24" fmla="*/ 1085321 h 6502400"/>
                  <a:gd name="connsiteX25" fmla="*/ 6482820 w 6502401"/>
                  <a:gd name="connsiteY25" fmla="*/ 1154113 h 6502400"/>
                  <a:gd name="connsiteX26" fmla="*/ 6462711 w 6502401"/>
                  <a:gd name="connsiteY26" fmla="*/ 1221846 h 6502400"/>
                  <a:gd name="connsiteX27" fmla="*/ 6436250 w 6502401"/>
                  <a:gd name="connsiteY27" fmla="*/ 1287463 h 6502400"/>
                  <a:gd name="connsiteX28" fmla="*/ 6402381 w 6502401"/>
                  <a:gd name="connsiteY28" fmla="*/ 1350963 h 6502400"/>
                  <a:gd name="connsiteX29" fmla="*/ 6362690 w 6502401"/>
                  <a:gd name="connsiteY29" fmla="*/ 1410759 h 6502400"/>
                  <a:gd name="connsiteX30" fmla="*/ 6316649 w 6502401"/>
                  <a:gd name="connsiteY30" fmla="*/ 1467909 h 6502400"/>
                  <a:gd name="connsiteX31" fmla="*/ 6289659 w 6502401"/>
                  <a:gd name="connsiteY31" fmla="*/ 1495425 h 6502400"/>
                  <a:gd name="connsiteX32" fmla="*/ 5791143 w 6502401"/>
                  <a:gd name="connsiteY32" fmla="*/ 1993900 h 6502400"/>
                  <a:gd name="connsiteX33" fmla="*/ 6036697 w 6502401"/>
                  <a:gd name="connsiteY33" fmla="*/ 2239433 h 6502400"/>
                  <a:gd name="connsiteX34" fmla="*/ 6050456 w 6502401"/>
                  <a:gd name="connsiteY34" fmla="*/ 2253192 h 6502400"/>
                  <a:gd name="connsiteX35" fmla="*/ 6071095 w 6502401"/>
                  <a:gd name="connsiteY35" fmla="*/ 2284942 h 6502400"/>
                  <a:gd name="connsiteX36" fmla="*/ 6084855 w 6502401"/>
                  <a:gd name="connsiteY36" fmla="*/ 2319338 h 6502400"/>
                  <a:gd name="connsiteX37" fmla="*/ 6092264 w 6502401"/>
                  <a:gd name="connsiteY37" fmla="*/ 2355321 h 6502400"/>
                  <a:gd name="connsiteX38" fmla="*/ 6092264 w 6502401"/>
                  <a:gd name="connsiteY38" fmla="*/ 2391833 h 6502400"/>
                  <a:gd name="connsiteX39" fmla="*/ 6084855 w 6502401"/>
                  <a:gd name="connsiteY39" fmla="*/ 2428346 h 6502400"/>
                  <a:gd name="connsiteX40" fmla="*/ 6071095 w 6502401"/>
                  <a:gd name="connsiteY40" fmla="*/ 2462742 h 6502400"/>
                  <a:gd name="connsiteX41" fmla="*/ 6050456 w 6502401"/>
                  <a:gd name="connsiteY41" fmla="*/ 2493963 h 6502400"/>
                  <a:gd name="connsiteX42" fmla="*/ 6036697 w 6502401"/>
                  <a:gd name="connsiteY42" fmla="*/ 2508250 h 6502400"/>
                  <a:gd name="connsiteX43" fmla="*/ 6022408 w 6502401"/>
                  <a:gd name="connsiteY43" fmla="*/ 2522008 h 6502400"/>
                  <a:gd name="connsiteX44" fmla="*/ 5991185 w 6502401"/>
                  <a:gd name="connsiteY44" fmla="*/ 2542646 h 6502400"/>
                  <a:gd name="connsiteX45" fmla="*/ 5956786 w 6502401"/>
                  <a:gd name="connsiteY45" fmla="*/ 2556933 h 6502400"/>
                  <a:gd name="connsiteX46" fmla="*/ 5920270 w 6502401"/>
                  <a:gd name="connsiteY46" fmla="*/ 2563813 h 6502400"/>
                  <a:gd name="connsiteX47" fmla="*/ 5883755 w 6502401"/>
                  <a:gd name="connsiteY47" fmla="*/ 2563813 h 6502400"/>
                  <a:gd name="connsiteX48" fmla="*/ 5847769 w 6502401"/>
                  <a:gd name="connsiteY48" fmla="*/ 2556933 h 6502400"/>
                  <a:gd name="connsiteX49" fmla="*/ 5813370 w 6502401"/>
                  <a:gd name="connsiteY49" fmla="*/ 2542646 h 6502400"/>
                  <a:gd name="connsiteX50" fmla="*/ 5781617 w 6502401"/>
                  <a:gd name="connsiteY50" fmla="*/ 2522008 h 6502400"/>
                  <a:gd name="connsiteX51" fmla="*/ 5767858 w 6502401"/>
                  <a:gd name="connsiteY51" fmla="*/ 2508250 h 6502400"/>
                  <a:gd name="connsiteX52" fmla="*/ 5522305 w 6502401"/>
                  <a:gd name="connsiteY52" fmla="*/ 2263775 h 6502400"/>
                  <a:gd name="connsiteX53" fmla="*/ 3771678 w 6502401"/>
                  <a:gd name="connsiteY53" fmla="*/ 4014258 h 6502400"/>
                  <a:gd name="connsiteX54" fmla="*/ 2034283 w 6502401"/>
                  <a:gd name="connsiteY54" fmla="*/ 5750454 h 6502400"/>
                  <a:gd name="connsiteX55" fmla="*/ 2004118 w 6502401"/>
                  <a:gd name="connsiteY55" fmla="*/ 5780088 h 6502400"/>
                  <a:gd name="connsiteX56" fmla="*/ 1936908 w 6502401"/>
                  <a:gd name="connsiteY56" fmla="*/ 5832475 h 6502400"/>
                  <a:gd name="connsiteX57" fmla="*/ 1865465 w 6502401"/>
                  <a:gd name="connsiteY57" fmla="*/ 5876925 h 6502400"/>
                  <a:gd name="connsiteX58" fmla="*/ 1789259 w 6502401"/>
                  <a:gd name="connsiteY58" fmla="*/ 5911850 h 6502400"/>
                  <a:gd name="connsiteX59" fmla="*/ 1709877 w 6502401"/>
                  <a:gd name="connsiteY59" fmla="*/ 5938838 h 6502400"/>
                  <a:gd name="connsiteX60" fmla="*/ 1627320 w 6502401"/>
                  <a:gd name="connsiteY60" fmla="*/ 5955242 h 6502400"/>
                  <a:gd name="connsiteX61" fmla="*/ 1543705 w 6502401"/>
                  <a:gd name="connsiteY61" fmla="*/ 5963709 h 6502400"/>
                  <a:gd name="connsiteX62" fmla="*/ 1459032 w 6502401"/>
                  <a:gd name="connsiteY62" fmla="*/ 5961592 h 6502400"/>
                  <a:gd name="connsiteX63" fmla="*/ 1417224 w 6502401"/>
                  <a:gd name="connsiteY63" fmla="*/ 5956300 h 6502400"/>
                  <a:gd name="connsiteX64" fmla="*/ 890660 w 6502401"/>
                  <a:gd name="connsiteY64" fmla="*/ 5881688 h 6502400"/>
                  <a:gd name="connsiteX65" fmla="*/ 324935 w 6502401"/>
                  <a:gd name="connsiteY65" fmla="*/ 6446838 h 6502400"/>
                  <a:gd name="connsiteX66" fmla="*/ 310646 w 6502401"/>
                  <a:gd name="connsiteY66" fmla="*/ 6460596 h 6502400"/>
                  <a:gd name="connsiteX67" fmla="*/ 278364 w 6502401"/>
                  <a:gd name="connsiteY67" fmla="*/ 6481234 h 6502400"/>
                  <a:gd name="connsiteX68" fmla="*/ 243966 w 6502401"/>
                  <a:gd name="connsiteY68" fmla="*/ 6494992 h 6502400"/>
                  <a:gd name="connsiteX69" fmla="*/ 208509 w 6502401"/>
                  <a:gd name="connsiteY69" fmla="*/ 6502400 h 6502400"/>
                  <a:gd name="connsiteX70" fmla="*/ 171464 w 6502401"/>
                  <a:gd name="connsiteY70" fmla="*/ 6502400 h 6502400"/>
                  <a:gd name="connsiteX71" fmla="*/ 136007 w 6502401"/>
                  <a:gd name="connsiteY71" fmla="*/ 6494992 h 6502400"/>
                  <a:gd name="connsiteX72" fmla="*/ 101608 w 6502401"/>
                  <a:gd name="connsiteY72" fmla="*/ 6481234 h 6502400"/>
                  <a:gd name="connsiteX73" fmla="*/ 69856 w 6502401"/>
                  <a:gd name="connsiteY73" fmla="*/ 6460596 h 6502400"/>
                  <a:gd name="connsiteX74" fmla="*/ 55038 w 6502401"/>
                  <a:gd name="connsiteY74" fmla="*/ 6446838 h 6502400"/>
                  <a:gd name="connsiteX75" fmla="*/ 42337 w 6502401"/>
                  <a:gd name="connsiteY75" fmla="*/ 6432550 h 6502400"/>
                  <a:gd name="connsiteX76" fmla="*/ 20639 w 6502401"/>
                  <a:gd name="connsiteY76" fmla="*/ 6401329 h 6502400"/>
                  <a:gd name="connsiteX77" fmla="*/ 6880 w 6502401"/>
                  <a:gd name="connsiteY77" fmla="*/ 6366934 h 6502400"/>
                  <a:gd name="connsiteX78" fmla="*/ 0 w 6502401"/>
                  <a:gd name="connsiteY78" fmla="*/ 6330421 h 6502400"/>
                  <a:gd name="connsiteX79" fmla="*/ 0 w 6502401"/>
                  <a:gd name="connsiteY79" fmla="*/ 6293909 h 6502400"/>
                  <a:gd name="connsiteX80" fmla="*/ 6880 w 6502401"/>
                  <a:gd name="connsiteY80" fmla="*/ 6257925 h 6502400"/>
                  <a:gd name="connsiteX81" fmla="*/ 20639 w 6502401"/>
                  <a:gd name="connsiteY81" fmla="*/ 6223529 h 6502400"/>
                  <a:gd name="connsiteX82" fmla="*/ 42337 w 6502401"/>
                  <a:gd name="connsiteY82" fmla="*/ 6191779 h 6502400"/>
                  <a:gd name="connsiteX83" fmla="*/ 55038 w 6502401"/>
                  <a:gd name="connsiteY83" fmla="*/ 6178021 h 6502400"/>
                  <a:gd name="connsiteX84" fmla="*/ 621292 w 6502401"/>
                  <a:gd name="connsiteY84" fmla="*/ 5611813 h 6502400"/>
                  <a:gd name="connsiteX85" fmla="*/ 546145 w 6502401"/>
                  <a:gd name="connsiteY85" fmla="*/ 5085821 h 6502400"/>
                  <a:gd name="connsiteX86" fmla="*/ 540853 w 6502401"/>
                  <a:gd name="connsiteY86" fmla="*/ 5042959 h 6502400"/>
                  <a:gd name="connsiteX87" fmla="*/ 539265 w 6502401"/>
                  <a:gd name="connsiteY87" fmla="*/ 4958821 h 6502400"/>
                  <a:gd name="connsiteX88" fmla="*/ 546674 w 6502401"/>
                  <a:gd name="connsiteY88" fmla="*/ 4874684 h 6502400"/>
                  <a:gd name="connsiteX89" fmla="*/ 564138 w 6502401"/>
                  <a:gd name="connsiteY89" fmla="*/ 4792663 h 6502400"/>
                  <a:gd name="connsiteX90" fmla="*/ 590069 w 6502401"/>
                  <a:gd name="connsiteY90" fmla="*/ 4713288 h 6502400"/>
                  <a:gd name="connsiteX91" fmla="*/ 626055 w 6502401"/>
                  <a:gd name="connsiteY91" fmla="*/ 4637088 h 6502400"/>
                  <a:gd name="connsiteX92" fmla="*/ 669980 w 6502401"/>
                  <a:gd name="connsiteY92" fmla="*/ 4565121 h 6502400"/>
                  <a:gd name="connsiteX93" fmla="*/ 721842 w 6502401"/>
                  <a:gd name="connsiteY93" fmla="*/ 4498975 h 6502400"/>
                  <a:gd name="connsiteX94" fmla="*/ 752007 w 6502401"/>
                  <a:gd name="connsiteY94" fmla="*/ 4467754 h 6502400"/>
                  <a:gd name="connsiteX95" fmla="*/ 2468235 w 6502401"/>
                  <a:gd name="connsiteY95" fmla="*/ 2752196 h 6502400"/>
                  <a:gd name="connsiteX96" fmla="*/ 4239500 w 6502401"/>
                  <a:gd name="connsiteY96" fmla="*/ 981075 h 6502400"/>
                  <a:gd name="connsiteX97" fmla="*/ 3993947 w 6502401"/>
                  <a:gd name="connsiteY97" fmla="*/ 735542 h 6502400"/>
                  <a:gd name="connsiteX98" fmla="*/ 3981246 w 6502401"/>
                  <a:gd name="connsiteY98" fmla="*/ 721254 h 6502400"/>
                  <a:gd name="connsiteX99" fmla="*/ 3959548 w 6502401"/>
                  <a:gd name="connsiteY99" fmla="*/ 688975 h 6502400"/>
                  <a:gd name="connsiteX100" fmla="*/ 3945789 w 6502401"/>
                  <a:gd name="connsiteY100" fmla="*/ 655108 h 6502400"/>
                  <a:gd name="connsiteX101" fmla="*/ 3939438 w 6502401"/>
                  <a:gd name="connsiteY101" fmla="*/ 619125 h 6502400"/>
                  <a:gd name="connsiteX102" fmla="*/ 3939438 w 6502401"/>
                  <a:gd name="connsiteY102" fmla="*/ 582613 h 6502400"/>
                  <a:gd name="connsiteX103" fmla="*/ 3945789 w 6502401"/>
                  <a:gd name="connsiteY103" fmla="*/ 546629 h 6502400"/>
                  <a:gd name="connsiteX104" fmla="*/ 3959548 w 6502401"/>
                  <a:gd name="connsiteY104" fmla="*/ 512233 h 6502400"/>
                  <a:gd name="connsiteX105" fmla="*/ 3981246 w 6502401"/>
                  <a:gd name="connsiteY105" fmla="*/ 480483 h 6502400"/>
                  <a:gd name="connsiteX106" fmla="*/ 3993947 w 6502401"/>
                  <a:gd name="connsiteY106" fmla="*/ 465667 h 6502400"/>
                  <a:gd name="connsiteX107" fmla="*/ 4008764 w 6502401"/>
                  <a:gd name="connsiteY107" fmla="*/ 452967 h 6502400"/>
                  <a:gd name="connsiteX108" fmla="*/ 4039988 w 6502401"/>
                  <a:gd name="connsiteY108" fmla="*/ 431800 h 6502400"/>
                  <a:gd name="connsiteX109" fmla="*/ 4074916 w 6502401"/>
                  <a:gd name="connsiteY109" fmla="*/ 418042 h 6502400"/>
                  <a:gd name="connsiteX110" fmla="*/ 4110902 w 6502401"/>
                  <a:gd name="connsiteY110" fmla="*/ 411163 h 6502400"/>
                  <a:gd name="connsiteX111" fmla="*/ 4147417 w 6502401"/>
                  <a:gd name="connsiteY111" fmla="*/ 411163 h 6502400"/>
                  <a:gd name="connsiteX112" fmla="*/ 4182875 w 6502401"/>
                  <a:gd name="connsiteY112" fmla="*/ 418042 h 6502400"/>
                  <a:gd name="connsiteX113" fmla="*/ 4217273 w 6502401"/>
                  <a:gd name="connsiteY113" fmla="*/ 431800 h 6502400"/>
                  <a:gd name="connsiteX114" fmla="*/ 4249555 w 6502401"/>
                  <a:gd name="connsiteY114" fmla="*/ 452967 h 6502400"/>
                  <a:gd name="connsiteX115" fmla="*/ 4263844 w 6502401"/>
                  <a:gd name="connsiteY115" fmla="*/ 465667 h 6502400"/>
                  <a:gd name="connsiteX116" fmla="*/ 4508339 w 6502401"/>
                  <a:gd name="connsiteY116" fmla="*/ 711200 h 6502400"/>
                  <a:gd name="connsiteX117" fmla="*/ 5007913 w 6502401"/>
                  <a:gd name="connsiteY117" fmla="*/ 212725 h 6502400"/>
                  <a:gd name="connsiteX118" fmla="*/ 5034373 w 6502401"/>
                  <a:gd name="connsiteY118" fmla="*/ 186796 h 6502400"/>
                  <a:gd name="connsiteX119" fmla="*/ 5091528 w 6502401"/>
                  <a:gd name="connsiteY119" fmla="*/ 139700 h 6502400"/>
                  <a:gd name="connsiteX120" fmla="*/ 5152387 w 6502401"/>
                  <a:gd name="connsiteY120" fmla="*/ 100013 h 6502400"/>
                  <a:gd name="connsiteX121" fmla="*/ 5215892 w 6502401"/>
                  <a:gd name="connsiteY121" fmla="*/ 66675 h 6502400"/>
                  <a:gd name="connsiteX122" fmla="*/ 5281514 w 6502401"/>
                  <a:gd name="connsiteY122" fmla="*/ 39688 h 6502400"/>
                  <a:gd name="connsiteX123" fmla="*/ 5348195 w 6502401"/>
                  <a:gd name="connsiteY123" fmla="*/ 20108 h 6502400"/>
                  <a:gd name="connsiteX124" fmla="*/ 5418050 w 6502401"/>
                  <a:gd name="connsiteY124" fmla="*/ 6350 h 650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6502401" h="6502400">
                    <a:moveTo>
                      <a:pt x="4509870" y="1250950"/>
                    </a:moveTo>
                    <a:lnTo>
                      <a:pt x="3460751" y="2299449"/>
                    </a:lnTo>
                    <a:lnTo>
                      <a:pt x="4204979" y="3043238"/>
                    </a:lnTo>
                    <a:lnTo>
                      <a:pt x="5253039" y="1994739"/>
                    </a:lnTo>
                    <a:close/>
                    <a:moveTo>
                      <a:pt x="5487377" y="0"/>
                    </a:moveTo>
                    <a:lnTo>
                      <a:pt x="5557233" y="0"/>
                    </a:lnTo>
                    <a:lnTo>
                      <a:pt x="5626559" y="6350"/>
                    </a:lnTo>
                    <a:lnTo>
                      <a:pt x="5695356" y="20108"/>
                    </a:lnTo>
                    <a:lnTo>
                      <a:pt x="5763095" y="39688"/>
                    </a:lnTo>
                    <a:lnTo>
                      <a:pt x="5828717" y="66675"/>
                    </a:lnTo>
                    <a:lnTo>
                      <a:pt x="5891693" y="100013"/>
                    </a:lnTo>
                    <a:lnTo>
                      <a:pt x="5953081" y="139700"/>
                    </a:lnTo>
                    <a:lnTo>
                      <a:pt x="6010236" y="186796"/>
                    </a:lnTo>
                    <a:lnTo>
                      <a:pt x="6036697" y="212725"/>
                    </a:lnTo>
                    <a:lnTo>
                      <a:pt x="6289659" y="465667"/>
                    </a:lnTo>
                    <a:lnTo>
                      <a:pt x="6316649" y="493183"/>
                    </a:lnTo>
                    <a:lnTo>
                      <a:pt x="6362690" y="550333"/>
                    </a:lnTo>
                    <a:lnTo>
                      <a:pt x="6402381" y="610658"/>
                    </a:lnTo>
                    <a:lnTo>
                      <a:pt x="6436250" y="674158"/>
                    </a:lnTo>
                    <a:lnTo>
                      <a:pt x="6462711" y="739246"/>
                    </a:lnTo>
                    <a:lnTo>
                      <a:pt x="6482820" y="807508"/>
                    </a:lnTo>
                    <a:lnTo>
                      <a:pt x="6495522" y="875771"/>
                    </a:lnTo>
                    <a:lnTo>
                      <a:pt x="6502401" y="946150"/>
                    </a:lnTo>
                    <a:lnTo>
                      <a:pt x="6502401" y="1015471"/>
                    </a:lnTo>
                    <a:lnTo>
                      <a:pt x="6495522" y="1085321"/>
                    </a:lnTo>
                    <a:lnTo>
                      <a:pt x="6482820" y="1154113"/>
                    </a:lnTo>
                    <a:lnTo>
                      <a:pt x="6462711" y="1221846"/>
                    </a:lnTo>
                    <a:lnTo>
                      <a:pt x="6436250" y="1287463"/>
                    </a:lnTo>
                    <a:lnTo>
                      <a:pt x="6402381" y="1350963"/>
                    </a:lnTo>
                    <a:lnTo>
                      <a:pt x="6362690" y="1410759"/>
                    </a:lnTo>
                    <a:lnTo>
                      <a:pt x="6316649" y="1467909"/>
                    </a:lnTo>
                    <a:lnTo>
                      <a:pt x="6289659" y="1495425"/>
                    </a:lnTo>
                    <a:lnTo>
                      <a:pt x="5791143" y="1993900"/>
                    </a:lnTo>
                    <a:lnTo>
                      <a:pt x="6036697" y="2239433"/>
                    </a:lnTo>
                    <a:lnTo>
                      <a:pt x="6050456" y="2253192"/>
                    </a:lnTo>
                    <a:lnTo>
                      <a:pt x="6071095" y="2284942"/>
                    </a:lnTo>
                    <a:lnTo>
                      <a:pt x="6084855" y="2319338"/>
                    </a:lnTo>
                    <a:lnTo>
                      <a:pt x="6092264" y="2355321"/>
                    </a:lnTo>
                    <a:lnTo>
                      <a:pt x="6092264" y="2391833"/>
                    </a:lnTo>
                    <a:lnTo>
                      <a:pt x="6084855" y="2428346"/>
                    </a:lnTo>
                    <a:lnTo>
                      <a:pt x="6071095" y="2462742"/>
                    </a:lnTo>
                    <a:lnTo>
                      <a:pt x="6050456" y="2493963"/>
                    </a:lnTo>
                    <a:lnTo>
                      <a:pt x="6036697" y="2508250"/>
                    </a:lnTo>
                    <a:lnTo>
                      <a:pt x="6022408" y="2522008"/>
                    </a:lnTo>
                    <a:lnTo>
                      <a:pt x="5991185" y="2542646"/>
                    </a:lnTo>
                    <a:lnTo>
                      <a:pt x="5956786" y="2556933"/>
                    </a:lnTo>
                    <a:lnTo>
                      <a:pt x="5920270" y="2563813"/>
                    </a:lnTo>
                    <a:lnTo>
                      <a:pt x="5883755" y="2563813"/>
                    </a:lnTo>
                    <a:lnTo>
                      <a:pt x="5847769" y="2556933"/>
                    </a:lnTo>
                    <a:lnTo>
                      <a:pt x="5813370" y="2542646"/>
                    </a:lnTo>
                    <a:lnTo>
                      <a:pt x="5781617" y="2522008"/>
                    </a:lnTo>
                    <a:lnTo>
                      <a:pt x="5767858" y="2508250"/>
                    </a:lnTo>
                    <a:lnTo>
                      <a:pt x="5522305" y="2263775"/>
                    </a:lnTo>
                    <a:lnTo>
                      <a:pt x="3771678" y="4014258"/>
                    </a:lnTo>
                    <a:lnTo>
                      <a:pt x="2034283" y="5750454"/>
                    </a:lnTo>
                    <a:lnTo>
                      <a:pt x="2004118" y="5780088"/>
                    </a:lnTo>
                    <a:lnTo>
                      <a:pt x="1936908" y="5832475"/>
                    </a:lnTo>
                    <a:lnTo>
                      <a:pt x="1865465" y="5876925"/>
                    </a:lnTo>
                    <a:lnTo>
                      <a:pt x="1789259" y="5911850"/>
                    </a:lnTo>
                    <a:lnTo>
                      <a:pt x="1709877" y="5938838"/>
                    </a:lnTo>
                    <a:lnTo>
                      <a:pt x="1627320" y="5955242"/>
                    </a:lnTo>
                    <a:lnTo>
                      <a:pt x="1543705" y="5963709"/>
                    </a:lnTo>
                    <a:lnTo>
                      <a:pt x="1459032" y="5961592"/>
                    </a:lnTo>
                    <a:lnTo>
                      <a:pt x="1417224" y="5956300"/>
                    </a:lnTo>
                    <a:lnTo>
                      <a:pt x="890660" y="5881688"/>
                    </a:lnTo>
                    <a:lnTo>
                      <a:pt x="324935" y="6446838"/>
                    </a:lnTo>
                    <a:lnTo>
                      <a:pt x="310646" y="6460596"/>
                    </a:lnTo>
                    <a:lnTo>
                      <a:pt x="278364" y="6481234"/>
                    </a:lnTo>
                    <a:lnTo>
                      <a:pt x="243966" y="6494992"/>
                    </a:lnTo>
                    <a:lnTo>
                      <a:pt x="208509" y="6502400"/>
                    </a:lnTo>
                    <a:lnTo>
                      <a:pt x="171464" y="6502400"/>
                    </a:lnTo>
                    <a:lnTo>
                      <a:pt x="136007" y="6494992"/>
                    </a:lnTo>
                    <a:lnTo>
                      <a:pt x="101608" y="6481234"/>
                    </a:lnTo>
                    <a:lnTo>
                      <a:pt x="69856" y="6460596"/>
                    </a:lnTo>
                    <a:lnTo>
                      <a:pt x="55038" y="6446838"/>
                    </a:lnTo>
                    <a:lnTo>
                      <a:pt x="42337" y="6432550"/>
                    </a:lnTo>
                    <a:lnTo>
                      <a:pt x="20639" y="6401329"/>
                    </a:lnTo>
                    <a:lnTo>
                      <a:pt x="6880" y="6366934"/>
                    </a:lnTo>
                    <a:lnTo>
                      <a:pt x="0" y="6330421"/>
                    </a:lnTo>
                    <a:lnTo>
                      <a:pt x="0" y="6293909"/>
                    </a:lnTo>
                    <a:lnTo>
                      <a:pt x="6880" y="6257925"/>
                    </a:lnTo>
                    <a:lnTo>
                      <a:pt x="20639" y="6223529"/>
                    </a:lnTo>
                    <a:lnTo>
                      <a:pt x="42337" y="6191779"/>
                    </a:lnTo>
                    <a:lnTo>
                      <a:pt x="55038" y="6178021"/>
                    </a:lnTo>
                    <a:lnTo>
                      <a:pt x="621292" y="5611813"/>
                    </a:lnTo>
                    <a:lnTo>
                      <a:pt x="546145" y="5085821"/>
                    </a:lnTo>
                    <a:lnTo>
                      <a:pt x="540853" y="5042959"/>
                    </a:lnTo>
                    <a:lnTo>
                      <a:pt x="539265" y="4958821"/>
                    </a:lnTo>
                    <a:lnTo>
                      <a:pt x="546674" y="4874684"/>
                    </a:lnTo>
                    <a:lnTo>
                      <a:pt x="564138" y="4792663"/>
                    </a:lnTo>
                    <a:lnTo>
                      <a:pt x="590069" y="4713288"/>
                    </a:lnTo>
                    <a:lnTo>
                      <a:pt x="626055" y="4637088"/>
                    </a:lnTo>
                    <a:lnTo>
                      <a:pt x="669980" y="4565121"/>
                    </a:lnTo>
                    <a:lnTo>
                      <a:pt x="721842" y="4498975"/>
                    </a:lnTo>
                    <a:lnTo>
                      <a:pt x="752007" y="4467754"/>
                    </a:lnTo>
                    <a:lnTo>
                      <a:pt x="2468235" y="2752196"/>
                    </a:lnTo>
                    <a:lnTo>
                      <a:pt x="4239500" y="981075"/>
                    </a:lnTo>
                    <a:lnTo>
                      <a:pt x="3993947" y="735542"/>
                    </a:lnTo>
                    <a:lnTo>
                      <a:pt x="3981246" y="721254"/>
                    </a:lnTo>
                    <a:lnTo>
                      <a:pt x="3959548" y="688975"/>
                    </a:lnTo>
                    <a:lnTo>
                      <a:pt x="3945789" y="655108"/>
                    </a:lnTo>
                    <a:lnTo>
                      <a:pt x="3939438" y="619125"/>
                    </a:lnTo>
                    <a:lnTo>
                      <a:pt x="3939438" y="582613"/>
                    </a:lnTo>
                    <a:lnTo>
                      <a:pt x="3945789" y="546629"/>
                    </a:lnTo>
                    <a:lnTo>
                      <a:pt x="3959548" y="512233"/>
                    </a:lnTo>
                    <a:lnTo>
                      <a:pt x="3981246" y="480483"/>
                    </a:lnTo>
                    <a:lnTo>
                      <a:pt x="3993947" y="465667"/>
                    </a:lnTo>
                    <a:lnTo>
                      <a:pt x="4008764" y="452967"/>
                    </a:lnTo>
                    <a:lnTo>
                      <a:pt x="4039988" y="431800"/>
                    </a:lnTo>
                    <a:lnTo>
                      <a:pt x="4074916" y="418042"/>
                    </a:lnTo>
                    <a:lnTo>
                      <a:pt x="4110902" y="411163"/>
                    </a:lnTo>
                    <a:lnTo>
                      <a:pt x="4147417" y="411163"/>
                    </a:lnTo>
                    <a:lnTo>
                      <a:pt x="4182875" y="418042"/>
                    </a:lnTo>
                    <a:lnTo>
                      <a:pt x="4217273" y="431800"/>
                    </a:lnTo>
                    <a:lnTo>
                      <a:pt x="4249555" y="452967"/>
                    </a:lnTo>
                    <a:lnTo>
                      <a:pt x="4263844" y="465667"/>
                    </a:lnTo>
                    <a:lnTo>
                      <a:pt x="4508339" y="711200"/>
                    </a:lnTo>
                    <a:lnTo>
                      <a:pt x="5007913" y="212725"/>
                    </a:lnTo>
                    <a:lnTo>
                      <a:pt x="5034373" y="186796"/>
                    </a:lnTo>
                    <a:lnTo>
                      <a:pt x="5091528" y="139700"/>
                    </a:lnTo>
                    <a:lnTo>
                      <a:pt x="5152387" y="100013"/>
                    </a:lnTo>
                    <a:lnTo>
                      <a:pt x="5215892" y="66675"/>
                    </a:lnTo>
                    <a:lnTo>
                      <a:pt x="5281514" y="39688"/>
                    </a:lnTo>
                    <a:lnTo>
                      <a:pt x="5348195" y="20108"/>
                    </a:lnTo>
                    <a:lnTo>
                      <a:pt x="5418050" y="635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endParaRPr>
              </a:p>
            </p:txBody>
          </p:sp>
          <p:grpSp>
            <p:nvGrpSpPr>
              <p:cNvPr id="24" name="Group 16">
                <a:extLst>
                  <a:ext uri="{FF2B5EF4-FFF2-40B4-BE49-F238E27FC236}">
                    <a16:creationId xmlns:a16="http://schemas.microsoft.com/office/drawing/2014/main" id="{219E72C4-279F-4B1C-B892-1E0D47275971}"/>
                  </a:ext>
                </a:extLst>
              </p:cNvPr>
              <p:cNvGrpSpPr>
                <a:grpSpLocks noChangeAspect="1"/>
              </p:cNvGrpSpPr>
              <p:nvPr/>
            </p:nvGrpSpPr>
            <p:grpSpPr bwMode="auto">
              <a:xfrm>
                <a:off x="11363439" y="2127164"/>
                <a:ext cx="214957" cy="247071"/>
                <a:chOff x="1039" y="1681"/>
                <a:chExt cx="1071" cy="1231"/>
              </a:xfrm>
              <a:solidFill>
                <a:schemeClr val="bg1">
                  <a:lumMod val="50000"/>
                </a:schemeClr>
              </a:solidFill>
            </p:grpSpPr>
            <p:sp>
              <p:nvSpPr>
                <p:cNvPr id="25" name="Freeform 17">
                  <a:extLst>
                    <a:ext uri="{FF2B5EF4-FFF2-40B4-BE49-F238E27FC236}">
                      <a16:creationId xmlns:a16="http://schemas.microsoft.com/office/drawing/2014/main" id="{8A5696CB-2230-4E1F-B28B-BCE013BFD2E7}"/>
                    </a:ext>
                  </a:extLst>
                </p:cNvPr>
                <p:cNvSpPr>
                  <a:spLocks noEditPoints="1"/>
                </p:cNvSpPr>
                <p:nvPr/>
              </p:nvSpPr>
              <p:spPr bwMode="auto">
                <a:xfrm>
                  <a:off x="1039" y="1681"/>
                  <a:ext cx="1071" cy="1099"/>
                </a:xfrm>
                <a:custGeom>
                  <a:avLst/>
                  <a:gdLst>
                    <a:gd name="T0" fmla="*/ 3169 w 3212"/>
                    <a:gd name="T1" fmla="*/ 566 h 3298"/>
                    <a:gd name="T2" fmla="*/ 3035 w 3212"/>
                    <a:gd name="T3" fmla="*/ 475 h 3298"/>
                    <a:gd name="T4" fmla="*/ 2711 w 3212"/>
                    <a:gd name="T5" fmla="*/ 199 h 3298"/>
                    <a:gd name="T6" fmla="*/ 2384 w 3212"/>
                    <a:gd name="T7" fmla="*/ 19 h 3298"/>
                    <a:gd name="T8" fmla="*/ 2347 w 3212"/>
                    <a:gd name="T9" fmla="*/ 4 h 3298"/>
                    <a:gd name="T10" fmla="*/ 2278 w 3212"/>
                    <a:gd name="T11" fmla="*/ 47 h 3298"/>
                    <a:gd name="T12" fmla="*/ 2171 w 3212"/>
                    <a:gd name="T13" fmla="*/ 190 h 3298"/>
                    <a:gd name="T14" fmla="*/ 1698 w 3212"/>
                    <a:gd name="T15" fmla="*/ 610 h 3298"/>
                    <a:gd name="T16" fmla="*/ 716 w 3212"/>
                    <a:gd name="T17" fmla="*/ 1337 h 3298"/>
                    <a:gd name="T18" fmla="*/ 296 w 3212"/>
                    <a:gd name="T19" fmla="*/ 1713 h 3298"/>
                    <a:gd name="T20" fmla="*/ 59 w 3212"/>
                    <a:gd name="T21" fmla="*/ 2061 h 3298"/>
                    <a:gd name="T22" fmla="*/ 0 w 3212"/>
                    <a:gd name="T23" fmla="*/ 2479 h 3298"/>
                    <a:gd name="T24" fmla="*/ 29 w 3212"/>
                    <a:gd name="T25" fmla="*/ 2758 h 3298"/>
                    <a:gd name="T26" fmla="*/ 183 w 3212"/>
                    <a:gd name="T27" fmla="*/ 2915 h 3298"/>
                    <a:gd name="T28" fmla="*/ 615 w 3212"/>
                    <a:gd name="T29" fmla="*/ 3255 h 3298"/>
                    <a:gd name="T30" fmla="*/ 886 w 3212"/>
                    <a:gd name="T31" fmla="*/ 3291 h 3298"/>
                    <a:gd name="T32" fmla="*/ 1138 w 3212"/>
                    <a:gd name="T33" fmla="*/ 3171 h 3298"/>
                    <a:gd name="T34" fmla="*/ 1808 w 3212"/>
                    <a:gd name="T35" fmla="*/ 2600 h 3298"/>
                    <a:gd name="T36" fmla="*/ 2812 w 3212"/>
                    <a:gd name="T37" fmla="*/ 1724 h 3298"/>
                    <a:gd name="T38" fmla="*/ 3103 w 3212"/>
                    <a:gd name="T39" fmla="*/ 1438 h 3298"/>
                    <a:gd name="T40" fmla="*/ 3146 w 3212"/>
                    <a:gd name="T41" fmla="*/ 1401 h 3298"/>
                    <a:gd name="T42" fmla="*/ 3193 w 3212"/>
                    <a:gd name="T43" fmla="*/ 1183 h 3298"/>
                    <a:gd name="T44" fmla="*/ 3208 w 3212"/>
                    <a:gd name="T45" fmla="*/ 620 h 3298"/>
                    <a:gd name="T46" fmla="*/ 1001 w 3212"/>
                    <a:gd name="T47" fmla="*/ 3114 h 3298"/>
                    <a:gd name="T48" fmla="*/ 881 w 3212"/>
                    <a:gd name="T49" fmla="*/ 3066 h 3298"/>
                    <a:gd name="T50" fmla="*/ 844 w 3212"/>
                    <a:gd name="T51" fmla="*/ 2610 h 3298"/>
                    <a:gd name="T52" fmla="*/ 840 w 3212"/>
                    <a:gd name="T53" fmla="*/ 2398 h 3298"/>
                    <a:gd name="T54" fmla="*/ 401 w 3212"/>
                    <a:gd name="T55" fmla="*/ 2082 h 3298"/>
                    <a:gd name="T56" fmla="*/ 241 w 3212"/>
                    <a:gd name="T57" fmla="*/ 1969 h 3298"/>
                    <a:gd name="T58" fmla="*/ 752 w 3212"/>
                    <a:gd name="T59" fmla="*/ 2141 h 3298"/>
                    <a:gd name="T60" fmla="*/ 1034 w 3212"/>
                    <a:gd name="T61" fmla="*/ 2354 h 3298"/>
                    <a:gd name="T62" fmla="*/ 1418 w 3212"/>
                    <a:gd name="T63" fmla="*/ 2074 h 3298"/>
                    <a:gd name="T64" fmla="*/ 1624 w 3212"/>
                    <a:gd name="T65" fmla="*/ 1847 h 3298"/>
                    <a:gd name="T66" fmla="*/ 1420 w 3212"/>
                    <a:gd name="T67" fmla="*/ 1596 h 3298"/>
                    <a:gd name="T68" fmla="*/ 1082 w 3212"/>
                    <a:gd name="T69" fmla="*/ 1248 h 3298"/>
                    <a:gd name="T70" fmla="*/ 1614 w 3212"/>
                    <a:gd name="T71" fmla="*/ 825 h 3298"/>
                    <a:gd name="T72" fmla="*/ 2194 w 3212"/>
                    <a:gd name="T73" fmla="*/ 338 h 3298"/>
                    <a:gd name="T74" fmla="*/ 2374 w 3212"/>
                    <a:gd name="T75" fmla="*/ 118 h 3298"/>
                    <a:gd name="T76" fmla="*/ 2661 w 3212"/>
                    <a:gd name="T77" fmla="*/ 304 h 3298"/>
                    <a:gd name="T78" fmla="*/ 2993 w 3212"/>
                    <a:gd name="T79" fmla="*/ 603 h 3298"/>
                    <a:gd name="T80" fmla="*/ 2474 w 3212"/>
                    <a:gd name="T81" fmla="*/ 1257 h 3298"/>
                    <a:gd name="T82" fmla="*/ 1732 w 3212"/>
                    <a:gd name="T83" fmla="*/ 1951 h 3298"/>
                    <a:gd name="T84" fmla="*/ 1047 w 3212"/>
                    <a:gd name="T85" fmla="*/ 2462 h 3298"/>
                    <a:gd name="T86" fmla="*/ 1012 w 3212"/>
                    <a:gd name="T87" fmla="*/ 2472 h 3298"/>
                    <a:gd name="T88" fmla="*/ 3078 w 3212"/>
                    <a:gd name="T89" fmla="*/ 1147 h 3298"/>
                    <a:gd name="T90" fmla="*/ 3067 w 3212"/>
                    <a:gd name="T91" fmla="*/ 1301 h 3298"/>
                    <a:gd name="T92" fmla="*/ 3051 w 3212"/>
                    <a:gd name="T93" fmla="*/ 1343 h 3298"/>
                    <a:gd name="T94" fmla="*/ 3018 w 3212"/>
                    <a:gd name="T95" fmla="*/ 1366 h 3298"/>
                    <a:gd name="T96" fmla="*/ 2890 w 3212"/>
                    <a:gd name="T97" fmla="*/ 1493 h 3298"/>
                    <a:gd name="T98" fmla="*/ 1823 w 3212"/>
                    <a:gd name="T99" fmla="*/ 2434 h 3298"/>
                    <a:gd name="T100" fmla="*/ 1765 w 3212"/>
                    <a:gd name="T101" fmla="*/ 2231 h 3298"/>
                    <a:gd name="T102" fmla="*/ 1749 w 3212"/>
                    <a:gd name="T103" fmla="*/ 2105 h 3298"/>
                    <a:gd name="T104" fmla="*/ 2236 w 3212"/>
                    <a:gd name="T105" fmla="*/ 1651 h 3298"/>
                    <a:gd name="T106" fmla="*/ 3095 w 3212"/>
                    <a:gd name="T107" fmla="*/ 770 h 3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12" h="3298">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6" name="Freeform 18">
                  <a:extLst>
                    <a:ext uri="{FF2B5EF4-FFF2-40B4-BE49-F238E27FC236}">
                      <a16:creationId xmlns:a16="http://schemas.microsoft.com/office/drawing/2014/main" id="{A4482908-F18A-41CE-8EFF-D19AA40E0C13}"/>
                    </a:ext>
                  </a:extLst>
                </p:cNvPr>
                <p:cNvSpPr>
                  <a:spLocks/>
                </p:cNvSpPr>
                <p:nvPr/>
              </p:nvSpPr>
              <p:spPr bwMode="auto">
                <a:xfrm>
                  <a:off x="1398" y="2746"/>
                  <a:ext cx="212" cy="132"/>
                </a:xfrm>
                <a:custGeom>
                  <a:avLst/>
                  <a:gdLst>
                    <a:gd name="T0" fmla="*/ 544 w 635"/>
                    <a:gd name="T1" fmla="*/ 0 h 398"/>
                    <a:gd name="T2" fmla="*/ 504 w 635"/>
                    <a:gd name="T3" fmla="*/ 18 h 398"/>
                    <a:gd name="T4" fmla="*/ 496 w 635"/>
                    <a:gd name="T5" fmla="*/ 52 h 398"/>
                    <a:gd name="T6" fmla="*/ 530 w 635"/>
                    <a:gd name="T7" fmla="*/ 177 h 398"/>
                    <a:gd name="T8" fmla="*/ 515 w 635"/>
                    <a:gd name="T9" fmla="*/ 226 h 398"/>
                    <a:gd name="T10" fmla="*/ 478 w 635"/>
                    <a:gd name="T11" fmla="*/ 262 h 398"/>
                    <a:gd name="T12" fmla="*/ 403 w 635"/>
                    <a:gd name="T13" fmla="*/ 291 h 398"/>
                    <a:gd name="T14" fmla="*/ 352 w 635"/>
                    <a:gd name="T15" fmla="*/ 272 h 398"/>
                    <a:gd name="T16" fmla="*/ 332 w 635"/>
                    <a:gd name="T17" fmla="*/ 226 h 398"/>
                    <a:gd name="T18" fmla="*/ 331 w 635"/>
                    <a:gd name="T19" fmla="*/ 198 h 398"/>
                    <a:gd name="T20" fmla="*/ 303 w 635"/>
                    <a:gd name="T21" fmla="*/ 164 h 398"/>
                    <a:gd name="T22" fmla="*/ 246 w 635"/>
                    <a:gd name="T23" fmla="*/ 180 h 398"/>
                    <a:gd name="T24" fmla="*/ 236 w 635"/>
                    <a:gd name="T25" fmla="*/ 209 h 398"/>
                    <a:gd name="T26" fmla="*/ 220 w 635"/>
                    <a:gd name="T27" fmla="*/ 268 h 398"/>
                    <a:gd name="T28" fmla="*/ 160 w 635"/>
                    <a:gd name="T29" fmla="*/ 310 h 398"/>
                    <a:gd name="T30" fmla="*/ 122 w 635"/>
                    <a:gd name="T31" fmla="*/ 304 h 398"/>
                    <a:gd name="T32" fmla="*/ 83 w 635"/>
                    <a:gd name="T33" fmla="*/ 270 h 398"/>
                    <a:gd name="T34" fmla="*/ 83 w 635"/>
                    <a:gd name="T35" fmla="*/ 182 h 398"/>
                    <a:gd name="T36" fmla="*/ 90 w 635"/>
                    <a:gd name="T37" fmla="*/ 149 h 398"/>
                    <a:gd name="T38" fmla="*/ 62 w 635"/>
                    <a:gd name="T39" fmla="*/ 126 h 398"/>
                    <a:gd name="T40" fmla="*/ 34 w 635"/>
                    <a:gd name="T41" fmla="*/ 139 h 398"/>
                    <a:gd name="T42" fmla="*/ 7 w 635"/>
                    <a:gd name="T43" fmla="*/ 193 h 398"/>
                    <a:gd name="T44" fmla="*/ 3 w 635"/>
                    <a:gd name="T45" fmla="*/ 268 h 398"/>
                    <a:gd name="T46" fmla="*/ 31 w 635"/>
                    <a:gd name="T47" fmla="*/ 336 h 398"/>
                    <a:gd name="T48" fmla="*/ 93 w 635"/>
                    <a:gd name="T49" fmla="*/ 383 h 398"/>
                    <a:gd name="T50" fmla="*/ 139 w 635"/>
                    <a:gd name="T51" fmla="*/ 398 h 398"/>
                    <a:gd name="T52" fmla="*/ 229 w 635"/>
                    <a:gd name="T53" fmla="*/ 383 h 398"/>
                    <a:gd name="T54" fmla="*/ 279 w 635"/>
                    <a:gd name="T55" fmla="*/ 339 h 398"/>
                    <a:gd name="T56" fmla="*/ 350 w 635"/>
                    <a:gd name="T57" fmla="*/ 379 h 398"/>
                    <a:gd name="T58" fmla="*/ 470 w 635"/>
                    <a:gd name="T59" fmla="*/ 375 h 398"/>
                    <a:gd name="T60" fmla="*/ 527 w 635"/>
                    <a:gd name="T61" fmla="*/ 350 h 398"/>
                    <a:gd name="T62" fmla="*/ 600 w 635"/>
                    <a:gd name="T63" fmla="*/ 271 h 398"/>
                    <a:gd name="T64" fmla="*/ 635 w 635"/>
                    <a:gd name="T65" fmla="*/ 166 h 398"/>
                    <a:gd name="T66" fmla="*/ 614 w 635"/>
                    <a:gd name="T67" fmla="*/ 64 h 398"/>
                    <a:gd name="T68" fmla="*/ 555 w 635"/>
                    <a:gd name="T6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5" h="398">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 name="Freeform 19">
                  <a:extLst>
                    <a:ext uri="{FF2B5EF4-FFF2-40B4-BE49-F238E27FC236}">
                      <a16:creationId xmlns:a16="http://schemas.microsoft.com/office/drawing/2014/main" id="{D3AA3895-FB65-4019-89BF-5154573F29DB}"/>
                    </a:ext>
                  </a:extLst>
                </p:cNvPr>
                <p:cNvSpPr>
                  <a:spLocks/>
                </p:cNvSpPr>
                <p:nvPr/>
              </p:nvSpPr>
              <p:spPr bwMode="auto">
                <a:xfrm>
                  <a:off x="1655" y="2515"/>
                  <a:ext cx="176" cy="179"/>
                </a:xfrm>
                <a:custGeom>
                  <a:avLst/>
                  <a:gdLst>
                    <a:gd name="T0" fmla="*/ 301 w 528"/>
                    <a:gd name="T1" fmla="*/ 1 h 538"/>
                    <a:gd name="T2" fmla="*/ 268 w 528"/>
                    <a:gd name="T3" fmla="*/ 27 h 538"/>
                    <a:gd name="T4" fmla="*/ 273 w 528"/>
                    <a:gd name="T5" fmla="*/ 82 h 538"/>
                    <a:gd name="T6" fmla="*/ 298 w 528"/>
                    <a:gd name="T7" fmla="*/ 95 h 538"/>
                    <a:gd name="T8" fmla="*/ 373 w 528"/>
                    <a:gd name="T9" fmla="*/ 112 h 538"/>
                    <a:gd name="T10" fmla="*/ 419 w 528"/>
                    <a:gd name="T11" fmla="*/ 145 h 538"/>
                    <a:gd name="T12" fmla="*/ 423 w 528"/>
                    <a:gd name="T13" fmla="*/ 191 h 538"/>
                    <a:gd name="T14" fmla="*/ 409 w 528"/>
                    <a:gd name="T15" fmla="*/ 220 h 538"/>
                    <a:gd name="T16" fmla="*/ 357 w 528"/>
                    <a:gd name="T17" fmla="*/ 265 h 538"/>
                    <a:gd name="T18" fmla="*/ 245 w 528"/>
                    <a:gd name="T19" fmla="*/ 269 h 538"/>
                    <a:gd name="T20" fmla="*/ 207 w 528"/>
                    <a:gd name="T21" fmla="*/ 256 h 538"/>
                    <a:gd name="T22" fmla="*/ 188 w 528"/>
                    <a:gd name="T23" fmla="*/ 250 h 538"/>
                    <a:gd name="T24" fmla="*/ 150 w 528"/>
                    <a:gd name="T25" fmla="*/ 268 h 538"/>
                    <a:gd name="T26" fmla="*/ 141 w 528"/>
                    <a:gd name="T27" fmla="*/ 324 h 538"/>
                    <a:gd name="T28" fmla="*/ 161 w 528"/>
                    <a:gd name="T29" fmla="*/ 341 h 538"/>
                    <a:gd name="T30" fmla="*/ 173 w 528"/>
                    <a:gd name="T31" fmla="*/ 347 h 538"/>
                    <a:gd name="T32" fmla="*/ 178 w 528"/>
                    <a:gd name="T33" fmla="*/ 348 h 538"/>
                    <a:gd name="T34" fmla="*/ 184 w 528"/>
                    <a:gd name="T35" fmla="*/ 351 h 538"/>
                    <a:gd name="T36" fmla="*/ 220 w 528"/>
                    <a:gd name="T37" fmla="*/ 367 h 538"/>
                    <a:gd name="T38" fmla="*/ 243 w 528"/>
                    <a:gd name="T39" fmla="*/ 399 h 538"/>
                    <a:gd name="T40" fmla="*/ 180 w 528"/>
                    <a:gd name="T41" fmla="*/ 443 h 538"/>
                    <a:gd name="T42" fmla="*/ 131 w 528"/>
                    <a:gd name="T43" fmla="*/ 456 h 538"/>
                    <a:gd name="T44" fmla="*/ 62 w 528"/>
                    <a:gd name="T45" fmla="*/ 456 h 538"/>
                    <a:gd name="T46" fmla="*/ 50 w 528"/>
                    <a:gd name="T47" fmla="*/ 443 h 538"/>
                    <a:gd name="T48" fmla="*/ 10 w 528"/>
                    <a:gd name="T49" fmla="*/ 446 h 538"/>
                    <a:gd name="T50" fmla="*/ 3 w 528"/>
                    <a:gd name="T51" fmla="*/ 475 h 538"/>
                    <a:gd name="T52" fmla="*/ 45 w 528"/>
                    <a:gd name="T53" fmla="*/ 525 h 538"/>
                    <a:gd name="T54" fmla="*/ 134 w 528"/>
                    <a:gd name="T55" fmla="*/ 538 h 538"/>
                    <a:gd name="T56" fmla="*/ 190 w 528"/>
                    <a:gd name="T57" fmla="*/ 528 h 538"/>
                    <a:gd name="T58" fmla="*/ 302 w 528"/>
                    <a:gd name="T59" fmla="*/ 465 h 538"/>
                    <a:gd name="T60" fmla="*/ 355 w 528"/>
                    <a:gd name="T61" fmla="*/ 383 h 538"/>
                    <a:gd name="T62" fmla="*/ 357 w 528"/>
                    <a:gd name="T63" fmla="*/ 366 h 538"/>
                    <a:gd name="T64" fmla="*/ 425 w 528"/>
                    <a:gd name="T65" fmla="*/ 341 h 538"/>
                    <a:gd name="T66" fmla="*/ 497 w 528"/>
                    <a:gd name="T67" fmla="*/ 271 h 538"/>
                    <a:gd name="T68" fmla="*/ 520 w 528"/>
                    <a:gd name="T69" fmla="*/ 220 h 538"/>
                    <a:gd name="T70" fmla="*/ 520 w 528"/>
                    <a:gd name="T71" fmla="*/ 127 h 538"/>
                    <a:gd name="T72" fmla="*/ 469 w 528"/>
                    <a:gd name="T73" fmla="*/ 53 h 538"/>
                    <a:gd name="T74" fmla="*/ 384 w 528"/>
                    <a:gd name="T75" fmla="*/ 9 h 538"/>
                    <a:gd name="T76" fmla="*/ 311 w 528"/>
                    <a:gd name="T7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8" h="53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8" name="Freeform 20">
                  <a:extLst>
                    <a:ext uri="{FF2B5EF4-FFF2-40B4-BE49-F238E27FC236}">
                      <a16:creationId xmlns:a16="http://schemas.microsoft.com/office/drawing/2014/main" id="{12A32935-AD35-4CFD-BFE3-52755691FC06}"/>
                    </a:ext>
                  </a:extLst>
                </p:cNvPr>
                <p:cNvSpPr>
                  <a:spLocks/>
                </p:cNvSpPr>
                <p:nvPr/>
              </p:nvSpPr>
              <p:spPr bwMode="auto">
                <a:xfrm>
                  <a:off x="1665" y="2702"/>
                  <a:ext cx="205" cy="210"/>
                </a:xfrm>
                <a:custGeom>
                  <a:avLst/>
                  <a:gdLst>
                    <a:gd name="T0" fmla="*/ 388 w 613"/>
                    <a:gd name="T1" fmla="*/ 3 h 630"/>
                    <a:gd name="T2" fmla="*/ 357 w 613"/>
                    <a:gd name="T3" fmla="*/ 52 h 630"/>
                    <a:gd name="T4" fmla="*/ 381 w 613"/>
                    <a:gd name="T5" fmla="*/ 89 h 630"/>
                    <a:gd name="T6" fmla="*/ 466 w 613"/>
                    <a:gd name="T7" fmla="*/ 128 h 630"/>
                    <a:gd name="T8" fmla="*/ 511 w 613"/>
                    <a:gd name="T9" fmla="*/ 174 h 630"/>
                    <a:gd name="T10" fmla="*/ 506 w 613"/>
                    <a:gd name="T11" fmla="*/ 230 h 630"/>
                    <a:gd name="T12" fmla="*/ 486 w 613"/>
                    <a:gd name="T13" fmla="*/ 265 h 630"/>
                    <a:gd name="T14" fmla="*/ 431 w 613"/>
                    <a:gd name="T15" fmla="*/ 307 h 630"/>
                    <a:gd name="T16" fmla="*/ 349 w 613"/>
                    <a:gd name="T17" fmla="*/ 312 h 630"/>
                    <a:gd name="T18" fmla="*/ 257 w 613"/>
                    <a:gd name="T19" fmla="*/ 265 h 630"/>
                    <a:gd name="T20" fmla="*/ 253 w 613"/>
                    <a:gd name="T21" fmla="*/ 260 h 630"/>
                    <a:gd name="T22" fmla="*/ 239 w 613"/>
                    <a:gd name="T23" fmla="*/ 252 h 630"/>
                    <a:gd name="T24" fmla="*/ 198 w 613"/>
                    <a:gd name="T25" fmla="*/ 256 h 630"/>
                    <a:gd name="T26" fmla="*/ 175 w 613"/>
                    <a:gd name="T27" fmla="*/ 311 h 630"/>
                    <a:gd name="T28" fmla="*/ 188 w 613"/>
                    <a:gd name="T29" fmla="*/ 334 h 630"/>
                    <a:gd name="T30" fmla="*/ 214 w 613"/>
                    <a:gd name="T31" fmla="*/ 354 h 630"/>
                    <a:gd name="T32" fmla="*/ 256 w 613"/>
                    <a:gd name="T33" fmla="*/ 422 h 630"/>
                    <a:gd name="T34" fmla="*/ 224 w 613"/>
                    <a:gd name="T35" fmla="*/ 512 h 630"/>
                    <a:gd name="T36" fmla="*/ 180 w 613"/>
                    <a:gd name="T37" fmla="*/ 543 h 630"/>
                    <a:gd name="T38" fmla="*/ 119 w 613"/>
                    <a:gd name="T39" fmla="*/ 547 h 630"/>
                    <a:gd name="T40" fmla="*/ 72 w 613"/>
                    <a:gd name="T41" fmla="*/ 495 h 630"/>
                    <a:gd name="T42" fmla="*/ 51 w 613"/>
                    <a:gd name="T43" fmla="*/ 397 h 630"/>
                    <a:gd name="T44" fmla="*/ 37 w 613"/>
                    <a:gd name="T45" fmla="*/ 374 h 630"/>
                    <a:gd name="T46" fmla="*/ 5 w 613"/>
                    <a:gd name="T47" fmla="*/ 387 h 630"/>
                    <a:gd name="T48" fmla="*/ 0 w 613"/>
                    <a:gd name="T49" fmla="*/ 425 h 630"/>
                    <a:gd name="T50" fmla="*/ 13 w 613"/>
                    <a:gd name="T51" fmla="*/ 540 h 630"/>
                    <a:gd name="T52" fmla="*/ 66 w 613"/>
                    <a:gd name="T53" fmla="*/ 607 h 630"/>
                    <a:gd name="T54" fmla="*/ 131 w 613"/>
                    <a:gd name="T55" fmla="*/ 630 h 630"/>
                    <a:gd name="T56" fmla="*/ 220 w 613"/>
                    <a:gd name="T57" fmla="*/ 615 h 630"/>
                    <a:gd name="T58" fmla="*/ 263 w 613"/>
                    <a:gd name="T59" fmla="*/ 594 h 630"/>
                    <a:gd name="T60" fmla="*/ 329 w 613"/>
                    <a:gd name="T61" fmla="*/ 522 h 630"/>
                    <a:gd name="T62" fmla="*/ 352 w 613"/>
                    <a:gd name="T63" fmla="*/ 452 h 630"/>
                    <a:gd name="T64" fmla="*/ 352 w 613"/>
                    <a:gd name="T65" fmla="*/ 410 h 630"/>
                    <a:gd name="T66" fmla="*/ 446 w 613"/>
                    <a:gd name="T67" fmla="*/ 404 h 630"/>
                    <a:gd name="T68" fmla="*/ 555 w 613"/>
                    <a:gd name="T69" fmla="*/ 338 h 630"/>
                    <a:gd name="T70" fmla="*/ 594 w 613"/>
                    <a:gd name="T71" fmla="*/ 283 h 630"/>
                    <a:gd name="T72" fmla="*/ 613 w 613"/>
                    <a:gd name="T73" fmla="*/ 177 h 630"/>
                    <a:gd name="T74" fmla="*/ 574 w 613"/>
                    <a:gd name="T75" fmla="*/ 82 h 630"/>
                    <a:gd name="T76" fmla="*/ 489 w 613"/>
                    <a:gd name="T77" fmla="*/ 17 h 630"/>
                    <a:gd name="T78" fmla="*/ 404 w 613"/>
                    <a:gd name="T79"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3" h="630">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29" name="Group 23">
                <a:extLst>
                  <a:ext uri="{FF2B5EF4-FFF2-40B4-BE49-F238E27FC236}">
                    <a16:creationId xmlns:a16="http://schemas.microsoft.com/office/drawing/2014/main" id="{588B3024-10C8-4915-8D2C-B6F5E5885B7E}"/>
                  </a:ext>
                </a:extLst>
              </p:cNvPr>
              <p:cNvGrpSpPr>
                <a:grpSpLocks noChangeAspect="1"/>
              </p:cNvGrpSpPr>
              <p:nvPr/>
            </p:nvGrpSpPr>
            <p:grpSpPr bwMode="auto">
              <a:xfrm>
                <a:off x="11334883" y="4063734"/>
                <a:ext cx="266576" cy="244684"/>
                <a:chOff x="2577" y="1104"/>
                <a:chExt cx="414" cy="380"/>
              </a:xfrm>
              <a:solidFill>
                <a:schemeClr val="bg1">
                  <a:lumMod val="50000"/>
                </a:schemeClr>
              </a:solidFill>
            </p:grpSpPr>
            <p:sp>
              <p:nvSpPr>
                <p:cNvPr id="30" name="Freeform 24">
                  <a:extLst>
                    <a:ext uri="{FF2B5EF4-FFF2-40B4-BE49-F238E27FC236}">
                      <a16:creationId xmlns:a16="http://schemas.microsoft.com/office/drawing/2014/main" id="{EA49D15B-C0F9-46A9-A6E5-CD0A421BB6B6}"/>
                    </a:ext>
                  </a:extLst>
                </p:cNvPr>
                <p:cNvSpPr>
                  <a:spLocks noEditPoints="1"/>
                </p:cNvSpPr>
                <p:nvPr/>
              </p:nvSpPr>
              <p:spPr bwMode="auto">
                <a:xfrm>
                  <a:off x="2577" y="1104"/>
                  <a:ext cx="353" cy="380"/>
                </a:xfrm>
                <a:custGeom>
                  <a:avLst/>
                  <a:gdLst>
                    <a:gd name="T0" fmla="*/ 81 w 1058"/>
                    <a:gd name="T1" fmla="*/ 1141 h 1141"/>
                    <a:gd name="T2" fmla="*/ 91 w 1058"/>
                    <a:gd name="T3" fmla="*/ 1140 h 1141"/>
                    <a:gd name="T4" fmla="*/ 101 w 1058"/>
                    <a:gd name="T5" fmla="*/ 1131 h 1141"/>
                    <a:gd name="T6" fmla="*/ 206 w 1058"/>
                    <a:gd name="T7" fmla="*/ 1129 h 1141"/>
                    <a:gd name="T8" fmla="*/ 206 w 1058"/>
                    <a:gd name="T9" fmla="*/ 1115 h 1141"/>
                    <a:gd name="T10" fmla="*/ 120 w 1058"/>
                    <a:gd name="T11" fmla="*/ 1112 h 1141"/>
                    <a:gd name="T12" fmla="*/ 352 w 1058"/>
                    <a:gd name="T13" fmla="*/ 962 h 1141"/>
                    <a:gd name="T14" fmla="*/ 365 w 1058"/>
                    <a:gd name="T15" fmla="*/ 968 h 1141"/>
                    <a:gd name="T16" fmla="*/ 378 w 1058"/>
                    <a:gd name="T17" fmla="*/ 962 h 1141"/>
                    <a:gd name="T18" fmla="*/ 994 w 1058"/>
                    <a:gd name="T19" fmla="*/ 347 h 1141"/>
                    <a:gd name="T20" fmla="*/ 997 w 1058"/>
                    <a:gd name="T21" fmla="*/ 343 h 1141"/>
                    <a:gd name="T22" fmla="*/ 1015 w 1058"/>
                    <a:gd name="T23" fmla="*/ 325 h 1141"/>
                    <a:gd name="T24" fmla="*/ 1051 w 1058"/>
                    <a:gd name="T25" fmla="*/ 256 h 1141"/>
                    <a:gd name="T26" fmla="*/ 1058 w 1058"/>
                    <a:gd name="T27" fmla="*/ 180 h 1141"/>
                    <a:gd name="T28" fmla="*/ 1036 w 1058"/>
                    <a:gd name="T29" fmla="*/ 106 h 1141"/>
                    <a:gd name="T30" fmla="*/ 1000 w 1058"/>
                    <a:gd name="T31" fmla="*/ 59 h 1141"/>
                    <a:gd name="T32" fmla="*/ 954 w 1058"/>
                    <a:gd name="T33" fmla="*/ 23 h 1141"/>
                    <a:gd name="T34" fmla="*/ 879 w 1058"/>
                    <a:gd name="T35" fmla="*/ 1 h 1141"/>
                    <a:gd name="T36" fmla="*/ 840 w 1058"/>
                    <a:gd name="T37" fmla="*/ 1 h 1141"/>
                    <a:gd name="T38" fmla="*/ 765 w 1058"/>
                    <a:gd name="T39" fmla="*/ 23 h 1141"/>
                    <a:gd name="T40" fmla="*/ 719 w 1058"/>
                    <a:gd name="T41" fmla="*/ 59 h 1141"/>
                    <a:gd name="T42" fmla="*/ 713 w 1058"/>
                    <a:gd name="T43" fmla="*/ 64 h 1141"/>
                    <a:gd name="T44" fmla="*/ 710 w 1058"/>
                    <a:gd name="T45" fmla="*/ 66 h 1141"/>
                    <a:gd name="T46" fmla="*/ 92 w 1058"/>
                    <a:gd name="T47" fmla="*/ 687 h 1141"/>
                    <a:gd name="T48" fmla="*/ 97 w 1058"/>
                    <a:gd name="T49" fmla="*/ 707 h 1141"/>
                    <a:gd name="T50" fmla="*/ 6 w 1058"/>
                    <a:gd name="T51" fmla="*/ 880 h 1141"/>
                    <a:gd name="T52" fmla="*/ 1 w 1058"/>
                    <a:gd name="T53" fmla="*/ 899 h 1141"/>
                    <a:gd name="T54" fmla="*/ 69 w 1058"/>
                    <a:gd name="T55" fmla="*/ 1137 h 1141"/>
                    <a:gd name="T56" fmla="*/ 735 w 1058"/>
                    <a:gd name="T57" fmla="*/ 96 h 1141"/>
                    <a:gd name="T58" fmla="*/ 739 w 1058"/>
                    <a:gd name="T59" fmla="*/ 93 h 1141"/>
                    <a:gd name="T60" fmla="*/ 744 w 1058"/>
                    <a:gd name="T61" fmla="*/ 87 h 1141"/>
                    <a:gd name="T62" fmla="*/ 770 w 1058"/>
                    <a:gd name="T63" fmla="*/ 64 h 1141"/>
                    <a:gd name="T64" fmla="*/ 859 w 1058"/>
                    <a:gd name="T65" fmla="*/ 38 h 1141"/>
                    <a:gd name="T66" fmla="*/ 950 w 1058"/>
                    <a:gd name="T67" fmla="*/ 64 h 1141"/>
                    <a:gd name="T68" fmla="*/ 994 w 1058"/>
                    <a:gd name="T69" fmla="*/ 111 h 1141"/>
                    <a:gd name="T70" fmla="*/ 1019 w 1058"/>
                    <a:gd name="T71" fmla="*/ 230 h 1141"/>
                    <a:gd name="T72" fmla="*/ 973 w 1058"/>
                    <a:gd name="T73" fmla="*/ 312 h 1141"/>
                    <a:gd name="T74" fmla="*/ 968 w 1058"/>
                    <a:gd name="T75" fmla="*/ 318 h 1141"/>
                    <a:gd name="T76" fmla="*/ 964 w 1058"/>
                    <a:gd name="T77" fmla="*/ 321 h 1141"/>
                    <a:gd name="T78" fmla="*/ 365 w 1058"/>
                    <a:gd name="T79" fmla="*/ 922 h 1141"/>
                    <a:gd name="T80" fmla="*/ 177 w 1058"/>
                    <a:gd name="T81" fmla="*/ 735 h 1141"/>
                    <a:gd name="T82" fmla="*/ 735 w 1058"/>
                    <a:gd name="T83" fmla="*/ 96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1141">
                      <a:moveTo>
                        <a:pt x="78" y="1141"/>
                      </a:moveTo>
                      <a:lnTo>
                        <a:pt x="81" y="1141"/>
                      </a:lnTo>
                      <a:lnTo>
                        <a:pt x="84" y="1141"/>
                      </a:lnTo>
                      <a:lnTo>
                        <a:pt x="91" y="1140"/>
                      </a:lnTo>
                      <a:lnTo>
                        <a:pt x="97" y="1135"/>
                      </a:lnTo>
                      <a:lnTo>
                        <a:pt x="101" y="1131"/>
                      </a:lnTo>
                      <a:lnTo>
                        <a:pt x="199" y="1131"/>
                      </a:lnTo>
                      <a:lnTo>
                        <a:pt x="206" y="1129"/>
                      </a:lnTo>
                      <a:lnTo>
                        <a:pt x="208" y="1122"/>
                      </a:lnTo>
                      <a:lnTo>
                        <a:pt x="206" y="1115"/>
                      </a:lnTo>
                      <a:lnTo>
                        <a:pt x="199" y="1112"/>
                      </a:lnTo>
                      <a:lnTo>
                        <a:pt x="120" y="1112"/>
                      </a:lnTo>
                      <a:lnTo>
                        <a:pt x="310" y="922"/>
                      </a:lnTo>
                      <a:lnTo>
                        <a:pt x="352" y="962"/>
                      </a:lnTo>
                      <a:lnTo>
                        <a:pt x="357" y="967"/>
                      </a:lnTo>
                      <a:lnTo>
                        <a:pt x="365" y="968"/>
                      </a:lnTo>
                      <a:lnTo>
                        <a:pt x="372" y="967"/>
                      </a:lnTo>
                      <a:lnTo>
                        <a:pt x="378" y="962"/>
                      </a:lnTo>
                      <a:lnTo>
                        <a:pt x="993" y="348"/>
                      </a:lnTo>
                      <a:lnTo>
                        <a:pt x="994" y="347"/>
                      </a:lnTo>
                      <a:lnTo>
                        <a:pt x="994" y="345"/>
                      </a:lnTo>
                      <a:lnTo>
                        <a:pt x="997" y="343"/>
                      </a:lnTo>
                      <a:lnTo>
                        <a:pt x="1000" y="340"/>
                      </a:lnTo>
                      <a:lnTo>
                        <a:pt x="1015" y="325"/>
                      </a:lnTo>
                      <a:lnTo>
                        <a:pt x="1036" y="292"/>
                      </a:lnTo>
                      <a:lnTo>
                        <a:pt x="1051" y="256"/>
                      </a:lnTo>
                      <a:lnTo>
                        <a:pt x="1058" y="219"/>
                      </a:lnTo>
                      <a:lnTo>
                        <a:pt x="1058" y="180"/>
                      </a:lnTo>
                      <a:lnTo>
                        <a:pt x="1051" y="142"/>
                      </a:lnTo>
                      <a:lnTo>
                        <a:pt x="1036" y="106"/>
                      </a:lnTo>
                      <a:lnTo>
                        <a:pt x="1015" y="73"/>
                      </a:lnTo>
                      <a:lnTo>
                        <a:pt x="1000" y="59"/>
                      </a:lnTo>
                      <a:lnTo>
                        <a:pt x="986" y="44"/>
                      </a:lnTo>
                      <a:lnTo>
                        <a:pt x="954" y="23"/>
                      </a:lnTo>
                      <a:lnTo>
                        <a:pt x="918" y="8"/>
                      </a:lnTo>
                      <a:lnTo>
                        <a:pt x="879" y="1"/>
                      </a:lnTo>
                      <a:lnTo>
                        <a:pt x="859" y="0"/>
                      </a:lnTo>
                      <a:lnTo>
                        <a:pt x="840" y="1"/>
                      </a:lnTo>
                      <a:lnTo>
                        <a:pt x="801" y="8"/>
                      </a:lnTo>
                      <a:lnTo>
                        <a:pt x="765" y="23"/>
                      </a:lnTo>
                      <a:lnTo>
                        <a:pt x="734" y="44"/>
                      </a:lnTo>
                      <a:lnTo>
                        <a:pt x="719" y="59"/>
                      </a:lnTo>
                      <a:lnTo>
                        <a:pt x="716" y="62"/>
                      </a:lnTo>
                      <a:lnTo>
                        <a:pt x="713" y="64"/>
                      </a:lnTo>
                      <a:lnTo>
                        <a:pt x="712" y="64"/>
                      </a:lnTo>
                      <a:lnTo>
                        <a:pt x="710" y="66"/>
                      </a:lnTo>
                      <a:lnTo>
                        <a:pt x="97" y="680"/>
                      </a:lnTo>
                      <a:lnTo>
                        <a:pt x="92" y="687"/>
                      </a:lnTo>
                      <a:lnTo>
                        <a:pt x="92" y="701"/>
                      </a:lnTo>
                      <a:lnTo>
                        <a:pt x="97" y="707"/>
                      </a:lnTo>
                      <a:lnTo>
                        <a:pt x="137" y="748"/>
                      </a:lnTo>
                      <a:lnTo>
                        <a:pt x="6" y="880"/>
                      </a:lnTo>
                      <a:lnTo>
                        <a:pt x="0" y="889"/>
                      </a:lnTo>
                      <a:lnTo>
                        <a:pt x="1" y="899"/>
                      </a:lnTo>
                      <a:lnTo>
                        <a:pt x="65" y="1127"/>
                      </a:lnTo>
                      <a:lnTo>
                        <a:pt x="69" y="1137"/>
                      </a:lnTo>
                      <a:lnTo>
                        <a:pt x="78" y="1141"/>
                      </a:lnTo>
                      <a:close/>
                      <a:moveTo>
                        <a:pt x="735" y="96"/>
                      </a:moveTo>
                      <a:lnTo>
                        <a:pt x="736" y="95"/>
                      </a:lnTo>
                      <a:lnTo>
                        <a:pt x="739" y="93"/>
                      </a:lnTo>
                      <a:lnTo>
                        <a:pt x="741" y="90"/>
                      </a:lnTo>
                      <a:lnTo>
                        <a:pt x="744" y="87"/>
                      </a:lnTo>
                      <a:lnTo>
                        <a:pt x="746" y="85"/>
                      </a:lnTo>
                      <a:lnTo>
                        <a:pt x="770" y="64"/>
                      </a:lnTo>
                      <a:lnTo>
                        <a:pt x="827" y="40"/>
                      </a:lnTo>
                      <a:lnTo>
                        <a:pt x="859" y="38"/>
                      </a:lnTo>
                      <a:lnTo>
                        <a:pt x="892" y="40"/>
                      </a:lnTo>
                      <a:lnTo>
                        <a:pt x="950" y="64"/>
                      </a:lnTo>
                      <a:lnTo>
                        <a:pt x="973" y="85"/>
                      </a:lnTo>
                      <a:lnTo>
                        <a:pt x="994" y="111"/>
                      </a:lnTo>
                      <a:lnTo>
                        <a:pt x="1019" y="168"/>
                      </a:lnTo>
                      <a:lnTo>
                        <a:pt x="1019" y="230"/>
                      </a:lnTo>
                      <a:lnTo>
                        <a:pt x="994" y="288"/>
                      </a:lnTo>
                      <a:lnTo>
                        <a:pt x="973" y="312"/>
                      </a:lnTo>
                      <a:lnTo>
                        <a:pt x="971" y="315"/>
                      </a:lnTo>
                      <a:lnTo>
                        <a:pt x="968" y="318"/>
                      </a:lnTo>
                      <a:lnTo>
                        <a:pt x="966" y="319"/>
                      </a:lnTo>
                      <a:lnTo>
                        <a:pt x="964" y="321"/>
                      </a:lnTo>
                      <a:lnTo>
                        <a:pt x="963" y="324"/>
                      </a:lnTo>
                      <a:lnTo>
                        <a:pt x="365" y="922"/>
                      </a:lnTo>
                      <a:lnTo>
                        <a:pt x="324" y="880"/>
                      </a:lnTo>
                      <a:lnTo>
                        <a:pt x="177" y="735"/>
                      </a:lnTo>
                      <a:lnTo>
                        <a:pt x="137" y="694"/>
                      </a:lnTo>
                      <a:lnTo>
                        <a:pt x="735"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1" name="Freeform 25">
                  <a:extLst>
                    <a:ext uri="{FF2B5EF4-FFF2-40B4-BE49-F238E27FC236}">
                      <a16:creationId xmlns:a16="http://schemas.microsoft.com/office/drawing/2014/main" id="{3B3D6DA8-C8C0-4F88-A7E3-CDD23CE015C2}"/>
                    </a:ext>
                  </a:extLst>
                </p:cNvPr>
                <p:cNvSpPr>
                  <a:spLocks noEditPoints="1"/>
                </p:cNvSpPr>
                <p:nvPr/>
              </p:nvSpPr>
              <p:spPr bwMode="auto">
                <a:xfrm>
                  <a:off x="2643" y="1129"/>
                  <a:ext cx="261" cy="261"/>
                </a:xfrm>
                <a:custGeom>
                  <a:avLst/>
                  <a:gdLst>
                    <a:gd name="T0" fmla="*/ 153 w 781"/>
                    <a:gd name="T1" fmla="*/ 778 h 782"/>
                    <a:gd name="T2" fmla="*/ 158 w 781"/>
                    <a:gd name="T3" fmla="*/ 782 h 782"/>
                    <a:gd name="T4" fmla="*/ 166 w 781"/>
                    <a:gd name="T5" fmla="*/ 782 h 782"/>
                    <a:gd name="T6" fmla="*/ 173 w 781"/>
                    <a:gd name="T7" fmla="*/ 782 h 782"/>
                    <a:gd name="T8" fmla="*/ 179 w 781"/>
                    <a:gd name="T9" fmla="*/ 778 h 782"/>
                    <a:gd name="T10" fmla="*/ 572 w 781"/>
                    <a:gd name="T11" fmla="*/ 385 h 782"/>
                    <a:gd name="T12" fmla="*/ 576 w 781"/>
                    <a:gd name="T13" fmla="*/ 390 h 782"/>
                    <a:gd name="T14" fmla="*/ 584 w 781"/>
                    <a:gd name="T15" fmla="*/ 395 h 782"/>
                    <a:gd name="T16" fmla="*/ 591 w 781"/>
                    <a:gd name="T17" fmla="*/ 396 h 782"/>
                    <a:gd name="T18" fmla="*/ 598 w 781"/>
                    <a:gd name="T19" fmla="*/ 395 h 782"/>
                    <a:gd name="T20" fmla="*/ 604 w 781"/>
                    <a:gd name="T21" fmla="*/ 390 h 782"/>
                    <a:gd name="T22" fmla="*/ 735 w 781"/>
                    <a:gd name="T23" fmla="*/ 259 h 782"/>
                    <a:gd name="T24" fmla="*/ 741 w 781"/>
                    <a:gd name="T25" fmla="*/ 252 h 782"/>
                    <a:gd name="T26" fmla="*/ 741 w 781"/>
                    <a:gd name="T27" fmla="*/ 245 h 782"/>
                    <a:gd name="T28" fmla="*/ 741 w 781"/>
                    <a:gd name="T29" fmla="*/ 238 h 782"/>
                    <a:gd name="T30" fmla="*/ 735 w 781"/>
                    <a:gd name="T31" fmla="*/ 232 h 782"/>
                    <a:gd name="T32" fmla="*/ 729 w 781"/>
                    <a:gd name="T33" fmla="*/ 226 h 782"/>
                    <a:gd name="T34" fmla="*/ 748 w 781"/>
                    <a:gd name="T35" fmla="*/ 210 h 782"/>
                    <a:gd name="T36" fmla="*/ 764 w 781"/>
                    <a:gd name="T37" fmla="*/ 190 h 782"/>
                    <a:gd name="T38" fmla="*/ 781 w 781"/>
                    <a:gd name="T39" fmla="*/ 147 h 782"/>
                    <a:gd name="T40" fmla="*/ 781 w 781"/>
                    <a:gd name="T41" fmla="*/ 99 h 782"/>
                    <a:gd name="T42" fmla="*/ 764 w 781"/>
                    <a:gd name="T43" fmla="*/ 55 h 782"/>
                    <a:gd name="T44" fmla="*/ 748 w 781"/>
                    <a:gd name="T45" fmla="*/ 36 h 782"/>
                    <a:gd name="T46" fmla="*/ 729 w 781"/>
                    <a:gd name="T47" fmla="*/ 20 h 782"/>
                    <a:gd name="T48" fmla="*/ 684 w 781"/>
                    <a:gd name="T49" fmla="*/ 3 h 782"/>
                    <a:gd name="T50" fmla="*/ 660 w 781"/>
                    <a:gd name="T51" fmla="*/ 0 h 782"/>
                    <a:gd name="T52" fmla="*/ 637 w 781"/>
                    <a:gd name="T53" fmla="*/ 3 h 782"/>
                    <a:gd name="T54" fmla="*/ 592 w 781"/>
                    <a:gd name="T55" fmla="*/ 20 h 782"/>
                    <a:gd name="T56" fmla="*/ 573 w 781"/>
                    <a:gd name="T57" fmla="*/ 37 h 782"/>
                    <a:gd name="T58" fmla="*/ 558 w 781"/>
                    <a:gd name="T59" fmla="*/ 55 h 782"/>
                    <a:gd name="T60" fmla="*/ 547 w 781"/>
                    <a:gd name="T61" fmla="*/ 45 h 782"/>
                    <a:gd name="T62" fmla="*/ 542 w 781"/>
                    <a:gd name="T63" fmla="*/ 40 h 782"/>
                    <a:gd name="T64" fmla="*/ 527 w 781"/>
                    <a:gd name="T65" fmla="*/ 40 h 782"/>
                    <a:gd name="T66" fmla="*/ 520 w 781"/>
                    <a:gd name="T67" fmla="*/ 45 h 782"/>
                    <a:gd name="T68" fmla="*/ 389 w 781"/>
                    <a:gd name="T69" fmla="*/ 176 h 782"/>
                    <a:gd name="T70" fmla="*/ 385 w 781"/>
                    <a:gd name="T71" fmla="*/ 182 h 782"/>
                    <a:gd name="T72" fmla="*/ 385 w 781"/>
                    <a:gd name="T73" fmla="*/ 196 h 782"/>
                    <a:gd name="T74" fmla="*/ 389 w 781"/>
                    <a:gd name="T75" fmla="*/ 203 h 782"/>
                    <a:gd name="T76" fmla="*/ 399 w 781"/>
                    <a:gd name="T77" fmla="*/ 212 h 782"/>
                    <a:gd name="T78" fmla="*/ 6 w 781"/>
                    <a:gd name="T79" fmla="*/ 604 h 782"/>
                    <a:gd name="T80" fmla="*/ 1 w 781"/>
                    <a:gd name="T81" fmla="*/ 611 h 782"/>
                    <a:gd name="T82" fmla="*/ 0 w 781"/>
                    <a:gd name="T83" fmla="*/ 618 h 782"/>
                    <a:gd name="T84" fmla="*/ 1 w 781"/>
                    <a:gd name="T85" fmla="*/ 625 h 782"/>
                    <a:gd name="T86" fmla="*/ 6 w 781"/>
                    <a:gd name="T87" fmla="*/ 631 h 782"/>
                    <a:gd name="T88" fmla="*/ 153 w 781"/>
                    <a:gd name="T89" fmla="*/ 778 h 782"/>
                    <a:gd name="T90" fmla="*/ 535 w 781"/>
                    <a:gd name="T91" fmla="*/ 85 h 782"/>
                    <a:gd name="T92" fmla="*/ 615 w 781"/>
                    <a:gd name="T93" fmla="*/ 166 h 782"/>
                    <a:gd name="T94" fmla="*/ 687 w 781"/>
                    <a:gd name="T95" fmla="*/ 238 h 782"/>
                    <a:gd name="T96" fmla="*/ 687 w 781"/>
                    <a:gd name="T97" fmla="*/ 238 h 782"/>
                    <a:gd name="T98" fmla="*/ 694 w 781"/>
                    <a:gd name="T99" fmla="*/ 245 h 782"/>
                    <a:gd name="T100" fmla="*/ 591 w 781"/>
                    <a:gd name="T101" fmla="*/ 350 h 782"/>
                    <a:gd name="T102" fmla="*/ 431 w 781"/>
                    <a:gd name="T103" fmla="*/ 189 h 782"/>
                    <a:gd name="T104" fmla="*/ 535 w 781"/>
                    <a:gd name="T105" fmla="*/ 85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782">
                      <a:moveTo>
                        <a:pt x="153" y="778"/>
                      </a:moveTo>
                      <a:lnTo>
                        <a:pt x="158" y="782"/>
                      </a:lnTo>
                      <a:lnTo>
                        <a:pt x="166" y="782"/>
                      </a:lnTo>
                      <a:lnTo>
                        <a:pt x="173" y="782"/>
                      </a:lnTo>
                      <a:lnTo>
                        <a:pt x="179" y="778"/>
                      </a:lnTo>
                      <a:lnTo>
                        <a:pt x="572" y="385"/>
                      </a:lnTo>
                      <a:lnTo>
                        <a:pt x="576" y="390"/>
                      </a:lnTo>
                      <a:lnTo>
                        <a:pt x="584" y="395"/>
                      </a:lnTo>
                      <a:lnTo>
                        <a:pt x="591" y="396"/>
                      </a:lnTo>
                      <a:lnTo>
                        <a:pt x="598" y="395"/>
                      </a:lnTo>
                      <a:lnTo>
                        <a:pt x="604" y="390"/>
                      </a:lnTo>
                      <a:lnTo>
                        <a:pt x="735" y="259"/>
                      </a:lnTo>
                      <a:lnTo>
                        <a:pt x="741" y="252"/>
                      </a:lnTo>
                      <a:lnTo>
                        <a:pt x="741" y="245"/>
                      </a:lnTo>
                      <a:lnTo>
                        <a:pt x="741" y="238"/>
                      </a:lnTo>
                      <a:lnTo>
                        <a:pt x="735" y="232"/>
                      </a:lnTo>
                      <a:lnTo>
                        <a:pt x="729" y="226"/>
                      </a:lnTo>
                      <a:lnTo>
                        <a:pt x="748" y="210"/>
                      </a:lnTo>
                      <a:lnTo>
                        <a:pt x="764" y="190"/>
                      </a:lnTo>
                      <a:lnTo>
                        <a:pt x="781" y="147"/>
                      </a:lnTo>
                      <a:lnTo>
                        <a:pt x="781" y="99"/>
                      </a:lnTo>
                      <a:lnTo>
                        <a:pt x="764" y="55"/>
                      </a:lnTo>
                      <a:lnTo>
                        <a:pt x="748" y="36"/>
                      </a:lnTo>
                      <a:lnTo>
                        <a:pt x="729" y="20"/>
                      </a:lnTo>
                      <a:lnTo>
                        <a:pt x="684" y="3"/>
                      </a:lnTo>
                      <a:lnTo>
                        <a:pt x="660" y="0"/>
                      </a:lnTo>
                      <a:lnTo>
                        <a:pt x="637" y="3"/>
                      </a:lnTo>
                      <a:lnTo>
                        <a:pt x="592" y="20"/>
                      </a:lnTo>
                      <a:lnTo>
                        <a:pt x="573" y="37"/>
                      </a:lnTo>
                      <a:lnTo>
                        <a:pt x="558" y="55"/>
                      </a:lnTo>
                      <a:lnTo>
                        <a:pt x="547" y="45"/>
                      </a:lnTo>
                      <a:lnTo>
                        <a:pt x="542" y="40"/>
                      </a:lnTo>
                      <a:lnTo>
                        <a:pt x="527" y="40"/>
                      </a:lnTo>
                      <a:lnTo>
                        <a:pt x="520" y="45"/>
                      </a:lnTo>
                      <a:lnTo>
                        <a:pt x="389" y="176"/>
                      </a:lnTo>
                      <a:lnTo>
                        <a:pt x="385" y="182"/>
                      </a:lnTo>
                      <a:lnTo>
                        <a:pt x="385" y="196"/>
                      </a:lnTo>
                      <a:lnTo>
                        <a:pt x="389" y="203"/>
                      </a:lnTo>
                      <a:lnTo>
                        <a:pt x="399" y="212"/>
                      </a:lnTo>
                      <a:lnTo>
                        <a:pt x="6" y="604"/>
                      </a:lnTo>
                      <a:lnTo>
                        <a:pt x="1" y="611"/>
                      </a:lnTo>
                      <a:lnTo>
                        <a:pt x="0" y="618"/>
                      </a:lnTo>
                      <a:lnTo>
                        <a:pt x="1" y="625"/>
                      </a:lnTo>
                      <a:lnTo>
                        <a:pt x="6" y="631"/>
                      </a:lnTo>
                      <a:lnTo>
                        <a:pt x="153" y="778"/>
                      </a:lnTo>
                      <a:close/>
                      <a:moveTo>
                        <a:pt x="535" y="85"/>
                      </a:moveTo>
                      <a:lnTo>
                        <a:pt x="615" y="166"/>
                      </a:lnTo>
                      <a:lnTo>
                        <a:pt x="687" y="238"/>
                      </a:lnTo>
                      <a:lnTo>
                        <a:pt x="687" y="238"/>
                      </a:lnTo>
                      <a:lnTo>
                        <a:pt x="694" y="245"/>
                      </a:lnTo>
                      <a:lnTo>
                        <a:pt x="591" y="350"/>
                      </a:lnTo>
                      <a:lnTo>
                        <a:pt x="431" y="189"/>
                      </a:lnTo>
                      <a:lnTo>
                        <a:pt x="535"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 name="Freeform 26">
                  <a:extLst>
                    <a:ext uri="{FF2B5EF4-FFF2-40B4-BE49-F238E27FC236}">
                      <a16:creationId xmlns:a16="http://schemas.microsoft.com/office/drawing/2014/main" id="{DEDD373A-9005-45E3-8D9F-62D72C64032F}"/>
                    </a:ext>
                  </a:extLst>
                </p:cNvPr>
                <p:cNvSpPr>
                  <a:spLocks/>
                </p:cNvSpPr>
                <p:nvPr/>
              </p:nvSpPr>
              <p:spPr bwMode="auto">
                <a:xfrm>
                  <a:off x="2701"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2 w 203"/>
                    <a:gd name="T13" fmla="*/ 17 h 19"/>
                    <a:gd name="T14" fmla="*/ 203 w 203"/>
                    <a:gd name="T15" fmla="*/ 10 h 19"/>
                    <a:gd name="T16" fmla="*/ 202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2" y="17"/>
                      </a:lnTo>
                      <a:lnTo>
                        <a:pt x="203" y="10"/>
                      </a:lnTo>
                      <a:lnTo>
                        <a:pt x="202"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3" name="Freeform 27">
                  <a:extLst>
                    <a:ext uri="{FF2B5EF4-FFF2-40B4-BE49-F238E27FC236}">
                      <a16:creationId xmlns:a16="http://schemas.microsoft.com/office/drawing/2014/main" id="{BE7D5A63-6CD2-4D0E-8B98-3F7BC2C8F55B}"/>
                    </a:ext>
                  </a:extLst>
                </p:cNvPr>
                <p:cNvSpPr>
                  <a:spLocks/>
                </p:cNvSpPr>
                <p:nvPr/>
              </p:nvSpPr>
              <p:spPr bwMode="auto">
                <a:xfrm>
                  <a:off x="2823"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1 w 203"/>
                    <a:gd name="T13" fmla="*/ 17 h 19"/>
                    <a:gd name="T14" fmla="*/ 203 w 203"/>
                    <a:gd name="T15" fmla="*/ 10 h 19"/>
                    <a:gd name="T16" fmla="*/ 201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4" name="Freeform 28">
                  <a:extLst>
                    <a:ext uri="{FF2B5EF4-FFF2-40B4-BE49-F238E27FC236}">
                      <a16:creationId xmlns:a16="http://schemas.microsoft.com/office/drawing/2014/main" id="{CD38590D-5482-43A5-8684-98F93793274C}"/>
                    </a:ext>
                  </a:extLst>
                </p:cNvPr>
                <p:cNvSpPr>
                  <a:spLocks/>
                </p:cNvSpPr>
                <p:nvPr/>
              </p:nvSpPr>
              <p:spPr bwMode="auto">
                <a:xfrm>
                  <a:off x="2946" y="1475"/>
                  <a:ext cx="45" cy="6"/>
                </a:xfrm>
                <a:custGeom>
                  <a:avLst/>
                  <a:gdLst>
                    <a:gd name="T0" fmla="*/ 125 w 134"/>
                    <a:gd name="T1" fmla="*/ 0 h 19"/>
                    <a:gd name="T2" fmla="*/ 10 w 134"/>
                    <a:gd name="T3" fmla="*/ 0 h 19"/>
                    <a:gd name="T4" fmla="*/ 1 w 134"/>
                    <a:gd name="T5" fmla="*/ 3 h 19"/>
                    <a:gd name="T6" fmla="*/ 0 w 134"/>
                    <a:gd name="T7" fmla="*/ 10 h 19"/>
                    <a:gd name="T8" fmla="*/ 1 w 134"/>
                    <a:gd name="T9" fmla="*/ 17 h 19"/>
                    <a:gd name="T10" fmla="*/ 10 w 134"/>
                    <a:gd name="T11" fmla="*/ 19 h 19"/>
                    <a:gd name="T12" fmla="*/ 125 w 134"/>
                    <a:gd name="T13" fmla="*/ 19 h 19"/>
                    <a:gd name="T14" fmla="*/ 132 w 134"/>
                    <a:gd name="T15" fmla="*/ 17 h 19"/>
                    <a:gd name="T16" fmla="*/ 134 w 134"/>
                    <a:gd name="T17" fmla="*/ 10 h 19"/>
                    <a:gd name="T18" fmla="*/ 132 w 134"/>
                    <a:gd name="T19" fmla="*/ 3 h 19"/>
                    <a:gd name="T20" fmla="*/ 125 w 13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9">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5" name="Group 31">
                <a:extLst>
                  <a:ext uri="{FF2B5EF4-FFF2-40B4-BE49-F238E27FC236}">
                    <a16:creationId xmlns:a16="http://schemas.microsoft.com/office/drawing/2014/main" id="{D429098F-5705-4658-ABD4-F00D4122A2B0}"/>
                  </a:ext>
                </a:extLst>
              </p:cNvPr>
              <p:cNvGrpSpPr>
                <a:grpSpLocks noChangeAspect="1"/>
              </p:cNvGrpSpPr>
              <p:nvPr/>
            </p:nvGrpSpPr>
            <p:grpSpPr bwMode="auto">
              <a:xfrm>
                <a:off x="11359921" y="1496521"/>
                <a:ext cx="221315" cy="268574"/>
                <a:chOff x="2647" y="1727"/>
                <a:chExt cx="192" cy="233"/>
              </a:xfrm>
              <a:solidFill>
                <a:srgbClr val="F75A7C"/>
              </a:solidFill>
            </p:grpSpPr>
            <p:sp>
              <p:nvSpPr>
                <p:cNvPr id="36" name="Freeform 32">
                  <a:extLst>
                    <a:ext uri="{FF2B5EF4-FFF2-40B4-BE49-F238E27FC236}">
                      <a16:creationId xmlns:a16="http://schemas.microsoft.com/office/drawing/2014/main" id="{7F5C7AC1-E901-480F-91C2-D3E8FDD7DD2C}"/>
                    </a:ext>
                  </a:extLst>
                </p:cNvPr>
                <p:cNvSpPr>
                  <a:spLocks/>
                </p:cNvSpPr>
                <p:nvPr/>
              </p:nvSpPr>
              <p:spPr bwMode="auto">
                <a:xfrm>
                  <a:off x="2699" y="1727"/>
                  <a:ext cx="140" cy="152"/>
                </a:xfrm>
                <a:custGeom>
                  <a:avLst/>
                  <a:gdLst>
                    <a:gd name="T0" fmla="*/ 94 w 421"/>
                    <a:gd name="T1" fmla="*/ 455 h 455"/>
                    <a:gd name="T2" fmla="*/ 0 w 421"/>
                    <a:gd name="T3" fmla="*/ 362 h 455"/>
                    <a:gd name="T4" fmla="*/ 172 w 421"/>
                    <a:gd name="T5" fmla="*/ 191 h 455"/>
                    <a:gd name="T6" fmla="*/ 371 w 421"/>
                    <a:gd name="T7" fmla="*/ 1 h 455"/>
                    <a:gd name="T8" fmla="*/ 377 w 421"/>
                    <a:gd name="T9" fmla="*/ 0 h 455"/>
                    <a:gd name="T10" fmla="*/ 404 w 421"/>
                    <a:gd name="T11" fmla="*/ 4 h 455"/>
                    <a:gd name="T12" fmla="*/ 419 w 421"/>
                    <a:gd name="T13" fmla="*/ 21 h 455"/>
                    <a:gd name="T14" fmla="*/ 421 w 421"/>
                    <a:gd name="T15" fmla="*/ 37 h 455"/>
                    <a:gd name="T16" fmla="*/ 364 w 421"/>
                    <a:gd name="T17" fmla="*/ 120 h 455"/>
                    <a:gd name="T18" fmla="*/ 130 w 421"/>
                    <a:gd name="T19" fmla="*/ 410 h 455"/>
                    <a:gd name="T20" fmla="*/ 94 w 421"/>
                    <a:gd name="T21" fmla="*/ 45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455">
                      <a:moveTo>
                        <a:pt x="94" y="455"/>
                      </a:moveTo>
                      <a:lnTo>
                        <a:pt x="0" y="362"/>
                      </a:lnTo>
                      <a:lnTo>
                        <a:pt x="172" y="191"/>
                      </a:lnTo>
                      <a:lnTo>
                        <a:pt x="371" y="1"/>
                      </a:lnTo>
                      <a:lnTo>
                        <a:pt x="377" y="0"/>
                      </a:lnTo>
                      <a:lnTo>
                        <a:pt x="404" y="4"/>
                      </a:lnTo>
                      <a:lnTo>
                        <a:pt x="419" y="21"/>
                      </a:lnTo>
                      <a:lnTo>
                        <a:pt x="421" y="37"/>
                      </a:lnTo>
                      <a:lnTo>
                        <a:pt x="364" y="120"/>
                      </a:lnTo>
                      <a:lnTo>
                        <a:pt x="130" y="410"/>
                      </a:lnTo>
                      <a:lnTo>
                        <a:pt x="94" y="455"/>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7" name="Freeform 33">
                  <a:extLst>
                    <a:ext uri="{FF2B5EF4-FFF2-40B4-BE49-F238E27FC236}">
                      <a16:creationId xmlns:a16="http://schemas.microsoft.com/office/drawing/2014/main" id="{5F0985D7-D97D-4FBA-8DBE-CE8D9CE8ED34}"/>
                    </a:ext>
                  </a:extLst>
                </p:cNvPr>
                <p:cNvSpPr>
                  <a:spLocks/>
                </p:cNvSpPr>
                <p:nvPr/>
              </p:nvSpPr>
              <p:spPr bwMode="auto">
                <a:xfrm>
                  <a:off x="2647" y="1856"/>
                  <a:ext cx="76" cy="104"/>
                </a:xfrm>
                <a:custGeom>
                  <a:avLst/>
                  <a:gdLst>
                    <a:gd name="T0" fmla="*/ 22 w 226"/>
                    <a:gd name="T1" fmla="*/ 314 h 314"/>
                    <a:gd name="T2" fmla="*/ 21 w 226"/>
                    <a:gd name="T3" fmla="*/ 301 h 314"/>
                    <a:gd name="T4" fmla="*/ 37 w 226"/>
                    <a:gd name="T5" fmla="*/ 242 h 314"/>
                    <a:gd name="T6" fmla="*/ 63 w 226"/>
                    <a:gd name="T7" fmla="*/ 219 h 314"/>
                    <a:gd name="T8" fmla="*/ 90 w 226"/>
                    <a:gd name="T9" fmla="*/ 211 h 314"/>
                    <a:gd name="T10" fmla="*/ 107 w 226"/>
                    <a:gd name="T11" fmla="*/ 209 h 314"/>
                    <a:gd name="T12" fmla="*/ 125 w 226"/>
                    <a:gd name="T13" fmla="*/ 208 h 314"/>
                    <a:gd name="T14" fmla="*/ 153 w 226"/>
                    <a:gd name="T15" fmla="*/ 199 h 314"/>
                    <a:gd name="T16" fmla="*/ 188 w 226"/>
                    <a:gd name="T17" fmla="*/ 173 h 314"/>
                    <a:gd name="T18" fmla="*/ 223 w 226"/>
                    <a:gd name="T19" fmla="*/ 107 h 314"/>
                    <a:gd name="T20" fmla="*/ 226 w 226"/>
                    <a:gd name="T21" fmla="*/ 91 h 314"/>
                    <a:gd name="T22" fmla="*/ 132 w 226"/>
                    <a:gd name="T23" fmla="*/ 0 h 314"/>
                    <a:gd name="T24" fmla="*/ 96 w 226"/>
                    <a:gd name="T25" fmla="*/ 17 h 314"/>
                    <a:gd name="T26" fmla="*/ 44 w 226"/>
                    <a:gd name="T27" fmla="*/ 61 h 314"/>
                    <a:gd name="T28" fmla="*/ 13 w 226"/>
                    <a:gd name="T29" fmla="*/ 113 h 314"/>
                    <a:gd name="T30" fmla="*/ 0 w 226"/>
                    <a:gd name="T31" fmla="*/ 165 h 314"/>
                    <a:gd name="T32" fmla="*/ 2 w 226"/>
                    <a:gd name="T33" fmla="*/ 239 h 314"/>
                    <a:gd name="T34" fmla="*/ 19 w 226"/>
                    <a:gd name="T35" fmla="*/ 307 h 314"/>
                    <a:gd name="T36" fmla="*/ 22 w 226"/>
                    <a:gd name="T37"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6" h="314">
                      <a:moveTo>
                        <a:pt x="22" y="314"/>
                      </a:moveTo>
                      <a:lnTo>
                        <a:pt x="21" y="301"/>
                      </a:lnTo>
                      <a:lnTo>
                        <a:pt x="37" y="242"/>
                      </a:lnTo>
                      <a:lnTo>
                        <a:pt x="63" y="219"/>
                      </a:lnTo>
                      <a:lnTo>
                        <a:pt x="90" y="211"/>
                      </a:lnTo>
                      <a:lnTo>
                        <a:pt x="107" y="209"/>
                      </a:lnTo>
                      <a:lnTo>
                        <a:pt x="125" y="208"/>
                      </a:lnTo>
                      <a:lnTo>
                        <a:pt x="153" y="199"/>
                      </a:lnTo>
                      <a:lnTo>
                        <a:pt x="188" y="173"/>
                      </a:lnTo>
                      <a:lnTo>
                        <a:pt x="223" y="107"/>
                      </a:lnTo>
                      <a:lnTo>
                        <a:pt x="226" y="91"/>
                      </a:lnTo>
                      <a:lnTo>
                        <a:pt x="132" y="0"/>
                      </a:lnTo>
                      <a:lnTo>
                        <a:pt x="96" y="17"/>
                      </a:lnTo>
                      <a:lnTo>
                        <a:pt x="44" y="61"/>
                      </a:lnTo>
                      <a:lnTo>
                        <a:pt x="13" y="113"/>
                      </a:lnTo>
                      <a:lnTo>
                        <a:pt x="0" y="165"/>
                      </a:lnTo>
                      <a:lnTo>
                        <a:pt x="2" y="239"/>
                      </a:lnTo>
                      <a:lnTo>
                        <a:pt x="19" y="307"/>
                      </a:lnTo>
                      <a:lnTo>
                        <a:pt x="22" y="314"/>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8" name="Group 36">
                <a:extLst>
                  <a:ext uri="{FF2B5EF4-FFF2-40B4-BE49-F238E27FC236}">
                    <a16:creationId xmlns:a16="http://schemas.microsoft.com/office/drawing/2014/main" id="{326CD6E8-74BB-4B36-9692-745F7AF73873}"/>
                  </a:ext>
                </a:extLst>
              </p:cNvPr>
              <p:cNvGrpSpPr>
                <a:grpSpLocks noChangeAspect="1"/>
              </p:cNvGrpSpPr>
              <p:nvPr/>
            </p:nvGrpSpPr>
            <p:grpSpPr bwMode="auto">
              <a:xfrm>
                <a:off x="11405884" y="3344318"/>
                <a:ext cx="138229" cy="357091"/>
                <a:chOff x="2375" y="2182"/>
                <a:chExt cx="144" cy="372"/>
              </a:xfrm>
              <a:solidFill>
                <a:schemeClr val="bg1">
                  <a:lumMod val="50000"/>
                </a:schemeClr>
              </a:solidFill>
            </p:grpSpPr>
            <p:sp>
              <p:nvSpPr>
                <p:cNvPr id="39" name="Freeform 37">
                  <a:extLst>
                    <a:ext uri="{FF2B5EF4-FFF2-40B4-BE49-F238E27FC236}">
                      <a16:creationId xmlns:a16="http://schemas.microsoft.com/office/drawing/2014/main" id="{6976B790-3AEA-4C00-94F4-8417D507470A}"/>
                    </a:ext>
                  </a:extLst>
                </p:cNvPr>
                <p:cNvSpPr>
                  <a:spLocks/>
                </p:cNvSpPr>
                <p:nvPr/>
              </p:nvSpPr>
              <p:spPr bwMode="auto">
                <a:xfrm>
                  <a:off x="2409" y="2182"/>
                  <a:ext cx="99" cy="210"/>
                </a:xfrm>
                <a:custGeom>
                  <a:avLst/>
                  <a:gdLst>
                    <a:gd name="T0" fmla="*/ 0 w 296"/>
                    <a:gd name="T1" fmla="*/ 631 h 631"/>
                    <a:gd name="T2" fmla="*/ 296 w 296"/>
                    <a:gd name="T3" fmla="*/ 631 h 631"/>
                    <a:gd name="T4" fmla="*/ 270 w 296"/>
                    <a:gd name="T5" fmla="*/ 612 h 631"/>
                    <a:gd name="T6" fmla="*/ 232 w 296"/>
                    <a:gd name="T7" fmla="*/ 568 h 631"/>
                    <a:gd name="T8" fmla="*/ 209 w 296"/>
                    <a:gd name="T9" fmla="*/ 517 h 631"/>
                    <a:gd name="T10" fmla="*/ 199 w 296"/>
                    <a:gd name="T11" fmla="*/ 467 h 631"/>
                    <a:gd name="T12" fmla="*/ 198 w 296"/>
                    <a:gd name="T13" fmla="*/ 442 h 631"/>
                    <a:gd name="T14" fmla="*/ 200 w 296"/>
                    <a:gd name="T15" fmla="*/ 370 h 631"/>
                    <a:gd name="T16" fmla="*/ 208 w 296"/>
                    <a:gd name="T17" fmla="*/ 279 h 631"/>
                    <a:gd name="T18" fmla="*/ 213 w 296"/>
                    <a:gd name="T19" fmla="*/ 207 h 631"/>
                    <a:gd name="T20" fmla="*/ 215 w 296"/>
                    <a:gd name="T21" fmla="*/ 157 h 631"/>
                    <a:gd name="T22" fmla="*/ 215 w 296"/>
                    <a:gd name="T23" fmla="*/ 132 h 631"/>
                    <a:gd name="T24" fmla="*/ 205 w 296"/>
                    <a:gd name="T25" fmla="*/ 79 h 631"/>
                    <a:gd name="T26" fmla="*/ 189 w 296"/>
                    <a:gd name="T27" fmla="*/ 31 h 631"/>
                    <a:gd name="T28" fmla="*/ 172 w 296"/>
                    <a:gd name="T29" fmla="*/ 8 h 631"/>
                    <a:gd name="T30" fmla="*/ 159 w 296"/>
                    <a:gd name="T31" fmla="*/ 0 h 631"/>
                    <a:gd name="T32" fmla="*/ 151 w 296"/>
                    <a:gd name="T33" fmla="*/ 0 h 631"/>
                    <a:gd name="T34" fmla="*/ 138 w 296"/>
                    <a:gd name="T35" fmla="*/ 1 h 631"/>
                    <a:gd name="T36" fmla="*/ 127 w 296"/>
                    <a:gd name="T37" fmla="*/ 11 h 631"/>
                    <a:gd name="T38" fmla="*/ 114 w 296"/>
                    <a:gd name="T39" fmla="*/ 27 h 631"/>
                    <a:gd name="T40" fmla="*/ 98 w 296"/>
                    <a:gd name="T41" fmla="*/ 75 h 631"/>
                    <a:gd name="T42" fmla="*/ 89 w 296"/>
                    <a:gd name="T43" fmla="*/ 145 h 631"/>
                    <a:gd name="T44" fmla="*/ 89 w 296"/>
                    <a:gd name="T45" fmla="*/ 160 h 631"/>
                    <a:gd name="T46" fmla="*/ 92 w 296"/>
                    <a:gd name="T47" fmla="*/ 253 h 631"/>
                    <a:gd name="T48" fmla="*/ 101 w 296"/>
                    <a:gd name="T49" fmla="*/ 310 h 631"/>
                    <a:gd name="T50" fmla="*/ 105 w 296"/>
                    <a:gd name="T51" fmla="*/ 337 h 631"/>
                    <a:gd name="T52" fmla="*/ 111 w 296"/>
                    <a:gd name="T53" fmla="*/ 400 h 631"/>
                    <a:gd name="T54" fmla="*/ 109 w 296"/>
                    <a:gd name="T55" fmla="*/ 442 h 631"/>
                    <a:gd name="T56" fmla="*/ 105 w 296"/>
                    <a:gd name="T57" fmla="*/ 480 h 631"/>
                    <a:gd name="T58" fmla="*/ 83 w 296"/>
                    <a:gd name="T59" fmla="*/ 542 h 631"/>
                    <a:gd name="T60" fmla="*/ 50 w 296"/>
                    <a:gd name="T61" fmla="*/ 588 h 631"/>
                    <a:gd name="T62" fmla="*/ 15 w 296"/>
                    <a:gd name="T63" fmla="*/ 621 h 631"/>
                    <a:gd name="T64" fmla="*/ 0 w 296"/>
                    <a:gd name="T65" fmla="*/ 631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631">
                      <a:moveTo>
                        <a:pt x="0" y="631"/>
                      </a:moveTo>
                      <a:lnTo>
                        <a:pt x="296" y="631"/>
                      </a:lnTo>
                      <a:lnTo>
                        <a:pt x="270" y="612"/>
                      </a:lnTo>
                      <a:lnTo>
                        <a:pt x="232" y="568"/>
                      </a:lnTo>
                      <a:lnTo>
                        <a:pt x="209" y="517"/>
                      </a:lnTo>
                      <a:lnTo>
                        <a:pt x="199" y="467"/>
                      </a:lnTo>
                      <a:lnTo>
                        <a:pt x="198" y="442"/>
                      </a:lnTo>
                      <a:lnTo>
                        <a:pt x="200" y="370"/>
                      </a:lnTo>
                      <a:lnTo>
                        <a:pt x="208" y="279"/>
                      </a:lnTo>
                      <a:lnTo>
                        <a:pt x="213" y="207"/>
                      </a:lnTo>
                      <a:lnTo>
                        <a:pt x="215" y="157"/>
                      </a:lnTo>
                      <a:lnTo>
                        <a:pt x="215" y="132"/>
                      </a:lnTo>
                      <a:lnTo>
                        <a:pt x="205" y="79"/>
                      </a:lnTo>
                      <a:lnTo>
                        <a:pt x="189" y="31"/>
                      </a:lnTo>
                      <a:lnTo>
                        <a:pt x="172" y="8"/>
                      </a:lnTo>
                      <a:lnTo>
                        <a:pt x="159" y="0"/>
                      </a:lnTo>
                      <a:lnTo>
                        <a:pt x="151" y="0"/>
                      </a:lnTo>
                      <a:lnTo>
                        <a:pt x="138" y="1"/>
                      </a:lnTo>
                      <a:lnTo>
                        <a:pt x="127" y="11"/>
                      </a:lnTo>
                      <a:lnTo>
                        <a:pt x="114" y="27"/>
                      </a:lnTo>
                      <a:lnTo>
                        <a:pt x="98" y="75"/>
                      </a:lnTo>
                      <a:lnTo>
                        <a:pt x="89" y="145"/>
                      </a:lnTo>
                      <a:lnTo>
                        <a:pt x="89" y="160"/>
                      </a:lnTo>
                      <a:lnTo>
                        <a:pt x="92" y="253"/>
                      </a:lnTo>
                      <a:lnTo>
                        <a:pt x="101" y="310"/>
                      </a:lnTo>
                      <a:lnTo>
                        <a:pt x="105" y="337"/>
                      </a:lnTo>
                      <a:lnTo>
                        <a:pt x="111" y="400"/>
                      </a:lnTo>
                      <a:lnTo>
                        <a:pt x="109" y="442"/>
                      </a:lnTo>
                      <a:lnTo>
                        <a:pt x="105" y="480"/>
                      </a:lnTo>
                      <a:lnTo>
                        <a:pt x="83" y="542"/>
                      </a:lnTo>
                      <a:lnTo>
                        <a:pt x="50" y="588"/>
                      </a:lnTo>
                      <a:lnTo>
                        <a:pt x="15" y="621"/>
                      </a:lnTo>
                      <a:lnTo>
                        <a:pt x="0" y="6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0" name="Rectangle 38">
                  <a:extLst>
                    <a:ext uri="{FF2B5EF4-FFF2-40B4-BE49-F238E27FC236}">
                      <a16:creationId xmlns:a16="http://schemas.microsoft.com/office/drawing/2014/main" id="{FD6A15C8-F1CC-445B-A847-5430425912B3}"/>
                    </a:ext>
                  </a:extLst>
                </p:cNvPr>
                <p:cNvSpPr>
                  <a:spLocks noChangeArrowheads="1"/>
                </p:cNvSpPr>
                <p:nvPr/>
              </p:nvSpPr>
              <p:spPr bwMode="auto">
                <a:xfrm>
                  <a:off x="2396" y="2425"/>
                  <a:ext cx="123" cy="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1" name="Rectangle 39">
                  <a:extLst>
                    <a:ext uri="{FF2B5EF4-FFF2-40B4-BE49-F238E27FC236}">
                      <a16:creationId xmlns:a16="http://schemas.microsoft.com/office/drawing/2014/main" id="{7F842CDC-F5D4-4B1F-A505-A5E7B7B73453}"/>
                    </a:ext>
                  </a:extLst>
                </p:cNvPr>
                <p:cNvSpPr>
                  <a:spLocks noChangeArrowheads="1"/>
                </p:cNvSpPr>
                <p:nvPr/>
              </p:nvSpPr>
              <p:spPr bwMode="auto">
                <a:xfrm>
                  <a:off x="2396" y="2437"/>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2" name="Rectangle 40">
                  <a:extLst>
                    <a:ext uri="{FF2B5EF4-FFF2-40B4-BE49-F238E27FC236}">
                      <a16:creationId xmlns:a16="http://schemas.microsoft.com/office/drawing/2014/main" id="{55ABF091-9266-4A68-9CA5-F753DCCB9573}"/>
                    </a:ext>
                  </a:extLst>
                </p:cNvPr>
                <p:cNvSpPr>
                  <a:spLocks noChangeArrowheads="1"/>
                </p:cNvSpPr>
                <p:nvPr/>
              </p:nvSpPr>
              <p:spPr bwMode="auto">
                <a:xfrm>
                  <a:off x="2396" y="2405"/>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3" name="Freeform 41">
                  <a:extLst>
                    <a:ext uri="{FF2B5EF4-FFF2-40B4-BE49-F238E27FC236}">
                      <a16:creationId xmlns:a16="http://schemas.microsoft.com/office/drawing/2014/main" id="{E29748BD-43A3-4F7B-87A4-0AB9400C0229}"/>
                    </a:ext>
                  </a:extLst>
                </p:cNvPr>
                <p:cNvSpPr>
                  <a:spLocks/>
                </p:cNvSpPr>
                <p:nvPr/>
              </p:nvSpPr>
              <p:spPr bwMode="auto">
                <a:xfrm>
                  <a:off x="2375" y="2463"/>
                  <a:ext cx="143" cy="91"/>
                </a:xfrm>
                <a:custGeom>
                  <a:avLst/>
                  <a:gdLst>
                    <a:gd name="T0" fmla="*/ 4 w 429"/>
                    <a:gd name="T1" fmla="*/ 241 h 274"/>
                    <a:gd name="T2" fmla="*/ 0 w 429"/>
                    <a:gd name="T3" fmla="*/ 247 h 274"/>
                    <a:gd name="T4" fmla="*/ 0 w 429"/>
                    <a:gd name="T5" fmla="*/ 252 h 274"/>
                    <a:gd name="T6" fmla="*/ 4 w 429"/>
                    <a:gd name="T7" fmla="*/ 261 h 274"/>
                    <a:gd name="T8" fmla="*/ 19 w 429"/>
                    <a:gd name="T9" fmla="*/ 265 h 274"/>
                    <a:gd name="T10" fmla="*/ 40 w 429"/>
                    <a:gd name="T11" fmla="*/ 268 h 274"/>
                    <a:gd name="T12" fmla="*/ 66 w 429"/>
                    <a:gd name="T13" fmla="*/ 271 h 274"/>
                    <a:gd name="T14" fmla="*/ 68 w 429"/>
                    <a:gd name="T15" fmla="*/ 271 h 274"/>
                    <a:gd name="T16" fmla="*/ 68 w 429"/>
                    <a:gd name="T17" fmla="*/ 271 h 274"/>
                    <a:gd name="T18" fmla="*/ 78 w 429"/>
                    <a:gd name="T19" fmla="*/ 270 h 274"/>
                    <a:gd name="T20" fmla="*/ 95 w 429"/>
                    <a:gd name="T21" fmla="*/ 254 h 274"/>
                    <a:gd name="T22" fmla="*/ 121 w 429"/>
                    <a:gd name="T23" fmla="*/ 210 h 274"/>
                    <a:gd name="T24" fmla="*/ 134 w 429"/>
                    <a:gd name="T25" fmla="*/ 179 h 274"/>
                    <a:gd name="T26" fmla="*/ 130 w 429"/>
                    <a:gd name="T27" fmla="*/ 208 h 274"/>
                    <a:gd name="T28" fmla="*/ 117 w 429"/>
                    <a:gd name="T29" fmla="*/ 274 h 274"/>
                    <a:gd name="T30" fmla="*/ 144 w 429"/>
                    <a:gd name="T31" fmla="*/ 274 h 274"/>
                    <a:gd name="T32" fmla="*/ 172 w 429"/>
                    <a:gd name="T33" fmla="*/ 274 h 274"/>
                    <a:gd name="T34" fmla="*/ 231 w 429"/>
                    <a:gd name="T35" fmla="*/ 274 h 274"/>
                    <a:gd name="T36" fmla="*/ 329 w 429"/>
                    <a:gd name="T37" fmla="*/ 267 h 274"/>
                    <a:gd name="T38" fmla="*/ 363 w 429"/>
                    <a:gd name="T39" fmla="*/ 260 h 274"/>
                    <a:gd name="T40" fmla="*/ 379 w 429"/>
                    <a:gd name="T41" fmla="*/ 255 h 274"/>
                    <a:gd name="T42" fmla="*/ 400 w 429"/>
                    <a:gd name="T43" fmla="*/ 235 h 274"/>
                    <a:gd name="T44" fmla="*/ 405 w 429"/>
                    <a:gd name="T45" fmla="*/ 222 h 274"/>
                    <a:gd name="T46" fmla="*/ 416 w 429"/>
                    <a:gd name="T47" fmla="*/ 164 h 274"/>
                    <a:gd name="T48" fmla="*/ 428 w 429"/>
                    <a:gd name="T49" fmla="*/ 36 h 274"/>
                    <a:gd name="T50" fmla="*/ 429 w 429"/>
                    <a:gd name="T51" fmla="*/ 0 h 274"/>
                    <a:gd name="T52" fmla="*/ 64 w 429"/>
                    <a:gd name="T53" fmla="*/ 0 h 274"/>
                    <a:gd name="T54" fmla="*/ 64 w 429"/>
                    <a:gd name="T55" fmla="*/ 46 h 274"/>
                    <a:gd name="T56" fmla="*/ 48 w 429"/>
                    <a:gd name="T57" fmla="*/ 159 h 274"/>
                    <a:gd name="T58" fmla="*/ 30 w 429"/>
                    <a:gd name="T59" fmla="*/ 208 h 274"/>
                    <a:gd name="T60" fmla="*/ 14 w 429"/>
                    <a:gd name="T61" fmla="*/ 234 h 274"/>
                    <a:gd name="T62" fmla="*/ 4 w 429"/>
                    <a:gd name="T63" fmla="*/ 24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9" h="274">
                      <a:moveTo>
                        <a:pt x="4" y="241"/>
                      </a:moveTo>
                      <a:lnTo>
                        <a:pt x="0" y="247"/>
                      </a:lnTo>
                      <a:lnTo>
                        <a:pt x="0" y="252"/>
                      </a:lnTo>
                      <a:lnTo>
                        <a:pt x="4" y="261"/>
                      </a:lnTo>
                      <a:lnTo>
                        <a:pt x="19" y="265"/>
                      </a:lnTo>
                      <a:lnTo>
                        <a:pt x="40" y="268"/>
                      </a:lnTo>
                      <a:lnTo>
                        <a:pt x="66" y="271"/>
                      </a:lnTo>
                      <a:lnTo>
                        <a:pt x="68" y="271"/>
                      </a:lnTo>
                      <a:lnTo>
                        <a:pt x="68" y="271"/>
                      </a:lnTo>
                      <a:lnTo>
                        <a:pt x="78" y="270"/>
                      </a:lnTo>
                      <a:lnTo>
                        <a:pt x="95" y="254"/>
                      </a:lnTo>
                      <a:lnTo>
                        <a:pt x="121" y="210"/>
                      </a:lnTo>
                      <a:lnTo>
                        <a:pt x="134" y="179"/>
                      </a:lnTo>
                      <a:lnTo>
                        <a:pt x="130" y="208"/>
                      </a:lnTo>
                      <a:lnTo>
                        <a:pt x="117" y="274"/>
                      </a:lnTo>
                      <a:lnTo>
                        <a:pt x="144" y="274"/>
                      </a:lnTo>
                      <a:lnTo>
                        <a:pt x="172" y="274"/>
                      </a:lnTo>
                      <a:lnTo>
                        <a:pt x="231" y="274"/>
                      </a:lnTo>
                      <a:lnTo>
                        <a:pt x="329" y="267"/>
                      </a:lnTo>
                      <a:lnTo>
                        <a:pt x="363" y="260"/>
                      </a:lnTo>
                      <a:lnTo>
                        <a:pt x="379" y="255"/>
                      </a:lnTo>
                      <a:lnTo>
                        <a:pt x="400" y="235"/>
                      </a:lnTo>
                      <a:lnTo>
                        <a:pt x="405" y="222"/>
                      </a:lnTo>
                      <a:lnTo>
                        <a:pt x="416" y="164"/>
                      </a:lnTo>
                      <a:lnTo>
                        <a:pt x="428" y="36"/>
                      </a:lnTo>
                      <a:lnTo>
                        <a:pt x="429" y="0"/>
                      </a:lnTo>
                      <a:lnTo>
                        <a:pt x="64" y="0"/>
                      </a:lnTo>
                      <a:lnTo>
                        <a:pt x="64" y="46"/>
                      </a:lnTo>
                      <a:lnTo>
                        <a:pt x="48" y="159"/>
                      </a:lnTo>
                      <a:lnTo>
                        <a:pt x="30" y="208"/>
                      </a:lnTo>
                      <a:lnTo>
                        <a:pt x="14" y="234"/>
                      </a:lnTo>
                      <a:lnTo>
                        <a:pt x="4"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44" name="눈물 방울 43">
                <a:extLst>
                  <a:ext uri="{FF2B5EF4-FFF2-40B4-BE49-F238E27FC236}">
                    <a16:creationId xmlns:a16="http://schemas.microsoft.com/office/drawing/2014/main" id="{278C586C-45EE-42D5-B217-B00495E617D0}"/>
                  </a:ext>
                </a:extLst>
              </p:cNvPr>
              <p:cNvSpPr/>
              <p:nvPr/>
            </p:nvSpPr>
            <p:spPr>
              <a:xfrm rot="18900000">
                <a:off x="11352944" y="4684806"/>
                <a:ext cx="224967" cy="224967"/>
              </a:xfrm>
              <a:prstGeom prst="teardrop">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5" name="자유형 60">
                <a:extLst>
                  <a:ext uri="{FF2B5EF4-FFF2-40B4-BE49-F238E27FC236}">
                    <a16:creationId xmlns:a16="http://schemas.microsoft.com/office/drawing/2014/main" id="{41E64A27-FFC7-4DAD-8991-449689B83141}"/>
                  </a:ext>
                </a:extLst>
              </p:cNvPr>
              <p:cNvSpPr/>
              <p:nvPr/>
            </p:nvSpPr>
            <p:spPr>
              <a:xfrm rot="5400000">
                <a:off x="11355633" y="5261801"/>
                <a:ext cx="246114" cy="242466"/>
              </a:xfrm>
              <a:custGeom>
                <a:avLst/>
                <a:gdLst>
                  <a:gd name="connsiteX0" fmla="*/ 22860 w 251378"/>
                  <a:gd name="connsiteY0" fmla="*/ 247652 h 247652"/>
                  <a:gd name="connsiteX1" fmla="*/ 22860 w 251378"/>
                  <a:gd name="connsiteY1" fmla="*/ 247651 h 247652"/>
                  <a:gd name="connsiteX2" fmla="*/ 22861 w 251378"/>
                  <a:gd name="connsiteY2" fmla="*/ 247652 h 247652"/>
                  <a:gd name="connsiteX3" fmla="*/ 0 w 251378"/>
                  <a:gd name="connsiteY3" fmla="*/ 224792 h 247652"/>
                  <a:gd name="connsiteX4" fmla="*/ 0 w 251378"/>
                  <a:gd name="connsiteY4" fmla="*/ 22860 h 247652"/>
                  <a:gd name="connsiteX5" fmla="*/ 22861 w 251378"/>
                  <a:gd name="connsiteY5" fmla="*/ 0 h 247652"/>
                  <a:gd name="connsiteX6" fmla="*/ 22861 w 251378"/>
                  <a:gd name="connsiteY6" fmla="*/ 1 h 247652"/>
                  <a:gd name="connsiteX7" fmla="*/ 45721 w 251378"/>
                  <a:gd name="connsiteY7" fmla="*/ 22861 h 247652"/>
                  <a:gd name="connsiteX8" fmla="*/ 45720 w 251378"/>
                  <a:gd name="connsiteY8" fmla="*/ 100968 h 247652"/>
                  <a:gd name="connsiteX9" fmla="*/ 228518 w 251378"/>
                  <a:gd name="connsiteY9" fmla="*/ 100968 h 247652"/>
                  <a:gd name="connsiteX10" fmla="*/ 251378 w 251378"/>
                  <a:gd name="connsiteY10" fmla="*/ 123828 h 247652"/>
                  <a:gd name="connsiteX11" fmla="*/ 251377 w 251378"/>
                  <a:gd name="connsiteY11" fmla="*/ 123828 h 247652"/>
                  <a:gd name="connsiteX12" fmla="*/ 228517 w 251378"/>
                  <a:gd name="connsiteY12" fmla="*/ 146688 h 247652"/>
                  <a:gd name="connsiteX13" fmla="*/ 45720 w 251378"/>
                  <a:gd name="connsiteY13" fmla="*/ 146687 h 247652"/>
                  <a:gd name="connsiteX14" fmla="*/ 45720 w 251378"/>
                  <a:gd name="connsiteY14" fmla="*/ 224792 h 247652"/>
                  <a:gd name="connsiteX15" fmla="*/ 39024 w 251378"/>
                  <a:gd name="connsiteY15" fmla="*/ 240956 h 247652"/>
                  <a:gd name="connsiteX16" fmla="*/ 22860 w 251378"/>
                  <a:gd name="connsiteY16" fmla="*/ 247651 h 247652"/>
                  <a:gd name="connsiteX17" fmla="*/ 6696 w 251378"/>
                  <a:gd name="connsiteY17" fmla="*/ 240956 h 247652"/>
                  <a:gd name="connsiteX18" fmla="*/ 0 w 251378"/>
                  <a:gd name="connsiteY18" fmla="*/ 224792 h 24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1378" h="247652">
                    <a:moveTo>
                      <a:pt x="22860" y="247652"/>
                    </a:moveTo>
                    <a:lnTo>
                      <a:pt x="22860" y="247651"/>
                    </a:lnTo>
                    <a:lnTo>
                      <a:pt x="22861" y="247652"/>
                    </a:lnTo>
                    <a:close/>
                    <a:moveTo>
                      <a:pt x="0" y="224792"/>
                    </a:moveTo>
                    <a:lnTo>
                      <a:pt x="0" y="22860"/>
                    </a:lnTo>
                    <a:cubicBezTo>
                      <a:pt x="0" y="10235"/>
                      <a:pt x="10236" y="0"/>
                      <a:pt x="22861" y="0"/>
                    </a:cubicBezTo>
                    <a:lnTo>
                      <a:pt x="22861" y="1"/>
                    </a:lnTo>
                    <a:cubicBezTo>
                      <a:pt x="35486" y="1"/>
                      <a:pt x="45721" y="10236"/>
                      <a:pt x="45721" y="22861"/>
                    </a:cubicBezTo>
                    <a:lnTo>
                      <a:pt x="45720" y="100968"/>
                    </a:lnTo>
                    <a:lnTo>
                      <a:pt x="228518" y="100968"/>
                    </a:lnTo>
                    <a:cubicBezTo>
                      <a:pt x="241143" y="100968"/>
                      <a:pt x="251378" y="111203"/>
                      <a:pt x="251378" y="123828"/>
                    </a:cubicBezTo>
                    <a:lnTo>
                      <a:pt x="251377" y="123828"/>
                    </a:lnTo>
                    <a:cubicBezTo>
                      <a:pt x="251377" y="136453"/>
                      <a:pt x="241142" y="146688"/>
                      <a:pt x="228517" y="146688"/>
                    </a:cubicBezTo>
                    <a:lnTo>
                      <a:pt x="45720" y="146687"/>
                    </a:lnTo>
                    <a:lnTo>
                      <a:pt x="45720" y="224792"/>
                    </a:lnTo>
                    <a:cubicBezTo>
                      <a:pt x="45720" y="231104"/>
                      <a:pt x="43161" y="236819"/>
                      <a:pt x="39024" y="240956"/>
                    </a:cubicBezTo>
                    <a:lnTo>
                      <a:pt x="22860" y="247651"/>
                    </a:lnTo>
                    <a:lnTo>
                      <a:pt x="6696" y="240956"/>
                    </a:lnTo>
                    <a:cubicBezTo>
                      <a:pt x="2559" y="236819"/>
                      <a:pt x="0" y="231104"/>
                      <a:pt x="0" y="224792"/>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6" name="Freeform 45">
                <a:extLst>
                  <a:ext uri="{FF2B5EF4-FFF2-40B4-BE49-F238E27FC236}">
                    <a16:creationId xmlns:a16="http://schemas.microsoft.com/office/drawing/2014/main" id="{DBA767EA-5225-4956-8952-EA19D14F58B0}"/>
                  </a:ext>
                </a:extLst>
              </p:cNvPr>
              <p:cNvSpPr>
                <a:spLocks noEditPoints="1"/>
              </p:cNvSpPr>
              <p:nvPr/>
            </p:nvSpPr>
            <p:spPr bwMode="auto">
              <a:xfrm>
                <a:off x="11348617" y="5900245"/>
                <a:ext cx="247650" cy="247650"/>
              </a:xfrm>
              <a:custGeom>
                <a:avLst/>
                <a:gdLst>
                  <a:gd name="T0" fmla="*/ 5426 w 8269"/>
                  <a:gd name="T1" fmla="*/ 1403 h 8269"/>
                  <a:gd name="T2" fmla="*/ 5410 w 8269"/>
                  <a:gd name="T3" fmla="*/ 1069 h 8269"/>
                  <a:gd name="T4" fmla="*/ 5281 w 8269"/>
                  <a:gd name="T5" fmla="*/ 691 h 8269"/>
                  <a:gd name="T6" fmla="*/ 5087 w 8269"/>
                  <a:gd name="T7" fmla="*/ 418 h 8269"/>
                  <a:gd name="T8" fmla="*/ 4831 w 8269"/>
                  <a:gd name="T9" fmla="*/ 203 h 8269"/>
                  <a:gd name="T10" fmla="*/ 4467 w 8269"/>
                  <a:gd name="T11" fmla="*/ 42 h 8269"/>
                  <a:gd name="T12" fmla="*/ 4135 w 8269"/>
                  <a:gd name="T13" fmla="*/ 0 h 8269"/>
                  <a:gd name="T14" fmla="*/ 3802 w 8269"/>
                  <a:gd name="T15" fmla="*/ 42 h 8269"/>
                  <a:gd name="T16" fmla="*/ 3438 w 8269"/>
                  <a:gd name="T17" fmla="*/ 203 h 8269"/>
                  <a:gd name="T18" fmla="*/ 3182 w 8269"/>
                  <a:gd name="T19" fmla="*/ 418 h 8269"/>
                  <a:gd name="T20" fmla="*/ 2988 w 8269"/>
                  <a:gd name="T21" fmla="*/ 691 h 8269"/>
                  <a:gd name="T22" fmla="*/ 2859 w 8269"/>
                  <a:gd name="T23" fmla="*/ 1067 h 8269"/>
                  <a:gd name="T24" fmla="*/ 2842 w 8269"/>
                  <a:gd name="T25" fmla="*/ 1398 h 8269"/>
                  <a:gd name="T26" fmla="*/ 606 w 8269"/>
                  <a:gd name="T27" fmla="*/ 4824 h 8269"/>
                  <a:gd name="T28" fmla="*/ 419 w 8269"/>
                  <a:gd name="T29" fmla="*/ 4862 h 8269"/>
                  <a:gd name="T30" fmla="*/ 256 w 8269"/>
                  <a:gd name="T31" fmla="*/ 4950 h 8269"/>
                  <a:gd name="T32" fmla="*/ 127 w 8269"/>
                  <a:gd name="T33" fmla="*/ 5080 h 8269"/>
                  <a:gd name="T34" fmla="*/ 38 w 8269"/>
                  <a:gd name="T35" fmla="*/ 5243 h 8269"/>
                  <a:gd name="T36" fmla="*/ 1 w 8269"/>
                  <a:gd name="T37" fmla="*/ 5430 h 8269"/>
                  <a:gd name="T38" fmla="*/ 1 w 8269"/>
                  <a:gd name="T39" fmla="*/ 6286 h 8269"/>
                  <a:gd name="T40" fmla="*/ 38 w 8269"/>
                  <a:gd name="T41" fmla="*/ 6472 h 8269"/>
                  <a:gd name="T42" fmla="*/ 127 w 8269"/>
                  <a:gd name="T43" fmla="*/ 6635 h 8269"/>
                  <a:gd name="T44" fmla="*/ 256 w 8269"/>
                  <a:gd name="T45" fmla="*/ 6764 h 8269"/>
                  <a:gd name="T46" fmla="*/ 419 w 8269"/>
                  <a:gd name="T47" fmla="*/ 6852 h 8269"/>
                  <a:gd name="T48" fmla="*/ 606 w 8269"/>
                  <a:gd name="T49" fmla="*/ 6890 h 8269"/>
                  <a:gd name="T50" fmla="*/ 689 w 8269"/>
                  <a:gd name="T51" fmla="*/ 7533 h 8269"/>
                  <a:gd name="T52" fmla="*/ 712 w 8269"/>
                  <a:gd name="T53" fmla="*/ 7717 h 8269"/>
                  <a:gd name="T54" fmla="*/ 795 w 8269"/>
                  <a:gd name="T55" fmla="*/ 7915 h 8269"/>
                  <a:gd name="T56" fmla="*/ 931 w 8269"/>
                  <a:gd name="T57" fmla="*/ 8078 h 8269"/>
                  <a:gd name="T58" fmla="*/ 1106 w 8269"/>
                  <a:gd name="T59" fmla="*/ 8196 h 8269"/>
                  <a:gd name="T60" fmla="*/ 1313 w 8269"/>
                  <a:gd name="T61" fmla="*/ 8261 h 8269"/>
                  <a:gd name="T62" fmla="*/ 6844 w 8269"/>
                  <a:gd name="T63" fmla="*/ 8269 h 8269"/>
                  <a:gd name="T64" fmla="*/ 7027 w 8269"/>
                  <a:gd name="T65" fmla="*/ 8246 h 8269"/>
                  <a:gd name="T66" fmla="*/ 7225 w 8269"/>
                  <a:gd name="T67" fmla="*/ 8163 h 8269"/>
                  <a:gd name="T68" fmla="*/ 7389 w 8269"/>
                  <a:gd name="T69" fmla="*/ 8028 h 8269"/>
                  <a:gd name="T70" fmla="*/ 7508 w 8269"/>
                  <a:gd name="T71" fmla="*/ 7852 h 8269"/>
                  <a:gd name="T72" fmla="*/ 7572 w 8269"/>
                  <a:gd name="T73" fmla="*/ 7645 h 8269"/>
                  <a:gd name="T74" fmla="*/ 7580 w 8269"/>
                  <a:gd name="T75" fmla="*/ 6891 h 8269"/>
                  <a:gd name="T76" fmla="*/ 7728 w 8269"/>
                  <a:gd name="T77" fmla="*/ 6884 h 8269"/>
                  <a:gd name="T78" fmla="*/ 7908 w 8269"/>
                  <a:gd name="T79" fmla="*/ 6828 h 8269"/>
                  <a:gd name="T80" fmla="*/ 8060 w 8269"/>
                  <a:gd name="T81" fmla="*/ 6725 h 8269"/>
                  <a:gd name="T82" fmla="*/ 8177 w 8269"/>
                  <a:gd name="T83" fmla="*/ 6583 h 8269"/>
                  <a:gd name="T84" fmla="*/ 8249 w 8269"/>
                  <a:gd name="T85" fmla="*/ 6412 h 8269"/>
                  <a:gd name="T86" fmla="*/ 8269 w 8269"/>
                  <a:gd name="T87" fmla="*/ 6252 h 8269"/>
                  <a:gd name="T88" fmla="*/ 8262 w 8269"/>
                  <a:gd name="T89" fmla="*/ 5365 h 8269"/>
                  <a:gd name="T90" fmla="*/ 8206 w 8269"/>
                  <a:gd name="T91" fmla="*/ 5185 h 8269"/>
                  <a:gd name="T92" fmla="*/ 8103 w 8269"/>
                  <a:gd name="T93" fmla="*/ 5033 h 8269"/>
                  <a:gd name="T94" fmla="*/ 7961 w 8269"/>
                  <a:gd name="T95" fmla="*/ 4916 h 8269"/>
                  <a:gd name="T96" fmla="*/ 7791 w 8269"/>
                  <a:gd name="T97" fmla="*/ 4843 h 8269"/>
                  <a:gd name="T98" fmla="*/ 7631 w 8269"/>
                  <a:gd name="T99" fmla="*/ 4824 h 8269"/>
                  <a:gd name="T100" fmla="*/ 689 w 8269"/>
                  <a:gd name="T101" fmla="*/ 5512 h 8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69" h="8269">
                    <a:moveTo>
                      <a:pt x="7631" y="4824"/>
                    </a:moveTo>
                    <a:lnTo>
                      <a:pt x="5192" y="4824"/>
                    </a:lnTo>
                    <a:lnTo>
                      <a:pt x="5426" y="1403"/>
                    </a:lnTo>
                    <a:lnTo>
                      <a:pt x="5430" y="1335"/>
                    </a:lnTo>
                    <a:lnTo>
                      <a:pt x="5427" y="1201"/>
                    </a:lnTo>
                    <a:lnTo>
                      <a:pt x="5410" y="1069"/>
                    </a:lnTo>
                    <a:lnTo>
                      <a:pt x="5380" y="939"/>
                    </a:lnTo>
                    <a:lnTo>
                      <a:pt x="5337" y="813"/>
                    </a:lnTo>
                    <a:lnTo>
                      <a:pt x="5281" y="691"/>
                    </a:lnTo>
                    <a:lnTo>
                      <a:pt x="5213" y="576"/>
                    </a:lnTo>
                    <a:lnTo>
                      <a:pt x="5133" y="468"/>
                    </a:lnTo>
                    <a:lnTo>
                      <a:pt x="5087" y="418"/>
                    </a:lnTo>
                    <a:lnTo>
                      <a:pt x="5041" y="369"/>
                    </a:lnTo>
                    <a:lnTo>
                      <a:pt x="4940" y="281"/>
                    </a:lnTo>
                    <a:lnTo>
                      <a:pt x="4831" y="203"/>
                    </a:lnTo>
                    <a:lnTo>
                      <a:pt x="4716" y="137"/>
                    </a:lnTo>
                    <a:lnTo>
                      <a:pt x="4594" y="84"/>
                    </a:lnTo>
                    <a:lnTo>
                      <a:pt x="4467" y="42"/>
                    </a:lnTo>
                    <a:lnTo>
                      <a:pt x="4335" y="15"/>
                    </a:lnTo>
                    <a:lnTo>
                      <a:pt x="4202" y="1"/>
                    </a:lnTo>
                    <a:lnTo>
                      <a:pt x="4135" y="0"/>
                    </a:lnTo>
                    <a:lnTo>
                      <a:pt x="4067" y="1"/>
                    </a:lnTo>
                    <a:lnTo>
                      <a:pt x="3934" y="15"/>
                    </a:lnTo>
                    <a:lnTo>
                      <a:pt x="3802" y="42"/>
                    </a:lnTo>
                    <a:lnTo>
                      <a:pt x="3675" y="84"/>
                    </a:lnTo>
                    <a:lnTo>
                      <a:pt x="3553" y="137"/>
                    </a:lnTo>
                    <a:lnTo>
                      <a:pt x="3438" y="203"/>
                    </a:lnTo>
                    <a:lnTo>
                      <a:pt x="3329" y="281"/>
                    </a:lnTo>
                    <a:lnTo>
                      <a:pt x="3228" y="369"/>
                    </a:lnTo>
                    <a:lnTo>
                      <a:pt x="3182" y="418"/>
                    </a:lnTo>
                    <a:lnTo>
                      <a:pt x="3136" y="468"/>
                    </a:lnTo>
                    <a:lnTo>
                      <a:pt x="3056" y="576"/>
                    </a:lnTo>
                    <a:lnTo>
                      <a:pt x="2988" y="691"/>
                    </a:lnTo>
                    <a:lnTo>
                      <a:pt x="2932" y="813"/>
                    </a:lnTo>
                    <a:lnTo>
                      <a:pt x="2889" y="938"/>
                    </a:lnTo>
                    <a:lnTo>
                      <a:pt x="2859" y="1067"/>
                    </a:lnTo>
                    <a:lnTo>
                      <a:pt x="2841" y="1198"/>
                    </a:lnTo>
                    <a:lnTo>
                      <a:pt x="2838" y="1331"/>
                    </a:lnTo>
                    <a:lnTo>
                      <a:pt x="2842" y="1398"/>
                    </a:lnTo>
                    <a:lnTo>
                      <a:pt x="3077" y="4824"/>
                    </a:lnTo>
                    <a:lnTo>
                      <a:pt x="638" y="4824"/>
                    </a:lnTo>
                    <a:lnTo>
                      <a:pt x="606" y="4824"/>
                    </a:lnTo>
                    <a:lnTo>
                      <a:pt x="541" y="4831"/>
                    </a:lnTo>
                    <a:lnTo>
                      <a:pt x="478" y="4843"/>
                    </a:lnTo>
                    <a:lnTo>
                      <a:pt x="419" y="4862"/>
                    </a:lnTo>
                    <a:lnTo>
                      <a:pt x="361" y="4887"/>
                    </a:lnTo>
                    <a:lnTo>
                      <a:pt x="308" y="4916"/>
                    </a:lnTo>
                    <a:lnTo>
                      <a:pt x="256" y="4950"/>
                    </a:lnTo>
                    <a:lnTo>
                      <a:pt x="209" y="4989"/>
                    </a:lnTo>
                    <a:lnTo>
                      <a:pt x="166" y="5033"/>
                    </a:lnTo>
                    <a:lnTo>
                      <a:pt x="127" y="5080"/>
                    </a:lnTo>
                    <a:lnTo>
                      <a:pt x="92" y="5131"/>
                    </a:lnTo>
                    <a:lnTo>
                      <a:pt x="63" y="5185"/>
                    </a:lnTo>
                    <a:lnTo>
                      <a:pt x="38" y="5243"/>
                    </a:lnTo>
                    <a:lnTo>
                      <a:pt x="20" y="5302"/>
                    </a:lnTo>
                    <a:lnTo>
                      <a:pt x="7" y="5365"/>
                    </a:lnTo>
                    <a:lnTo>
                      <a:pt x="1" y="5430"/>
                    </a:lnTo>
                    <a:lnTo>
                      <a:pt x="0" y="5462"/>
                    </a:lnTo>
                    <a:lnTo>
                      <a:pt x="0" y="6252"/>
                    </a:lnTo>
                    <a:lnTo>
                      <a:pt x="1" y="6286"/>
                    </a:lnTo>
                    <a:lnTo>
                      <a:pt x="7" y="6349"/>
                    </a:lnTo>
                    <a:lnTo>
                      <a:pt x="20" y="6412"/>
                    </a:lnTo>
                    <a:lnTo>
                      <a:pt x="38" y="6472"/>
                    </a:lnTo>
                    <a:lnTo>
                      <a:pt x="63" y="6529"/>
                    </a:lnTo>
                    <a:lnTo>
                      <a:pt x="92" y="6583"/>
                    </a:lnTo>
                    <a:lnTo>
                      <a:pt x="127" y="6635"/>
                    </a:lnTo>
                    <a:lnTo>
                      <a:pt x="166" y="6681"/>
                    </a:lnTo>
                    <a:lnTo>
                      <a:pt x="209" y="6725"/>
                    </a:lnTo>
                    <a:lnTo>
                      <a:pt x="256" y="6764"/>
                    </a:lnTo>
                    <a:lnTo>
                      <a:pt x="308" y="6798"/>
                    </a:lnTo>
                    <a:lnTo>
                      <a:pt x="361" y="6828"/>
                    </a:lnTo>
                    <a:lnTo>
                      <a:pt x="419" y="6852"/>
                    </a:lnTo>
                    <a:lnTo>
                      <a:pt x="478" y="6871"/>
                    </a:lnTo>
                    <a:lnTo>
                      <a:pt x="541" y="6884"/>
                    </a:lnTo>
                    <a:lnTo>
                      <a:pt x="606" y="6890"/>
                    </a:lnTo>
                    <a:lnTo>
                      <a:pt x="638" y="6891"/>
                    </a:lnTo>
                    <a:lnTo>
                      <a:pt x="689" y="6891"/>
                    </a:lnTo>
                    <a:lnTo>
                      <a:pt x="689" y="7533"/>
                    </a:lnTo>
                    <a:lnTo>
                      <a:pt x="689" y="7571"/>
                    </a:lnTo>
                    <a:lnTo>
                      <a:pt x="697" y="7645"/>
                    </a:lnTo>
                    <a:lnTo>
                      <a:pt x="712" y="7717"/>
                    </a:lnTo>
                    <a:lnTo>
                      <a:pt x="734" y="7786"/>
                    </a:lnTo>
                    <a:lnTo>
                      <a:pt x="761" y="7852"/>
                    </a:lnTo>
                    <a:lnTo>
                      <a:pt x="795" y="7915"/>
                    </a:lnTo>
                    <a:lnTo>
                      <a:pt x="835" y="7973"/>
                    </a:lnTo>
                    <a:lnTo>
                      <a:pt x="880" y="8028"/>
                    </a:lnTo>
                    <a:lnTo>
                      <a:pt x="931" y="8078"/>
                    </a:lnTo>
                    <a:lnTo>
                      <a:pt x="985" y="8123"/>
                    </a:lnTo>
                    <a:lnTo>
                      <a:pt x="1044" y="8163"/>
                    </a:lnTo>
                    <a:lnTo>
                      <a:pt x="1106" y="8196"/>
                    </a:lnTo>
                    <a:lnTo>
                      <a:pt x="1172" y="8225"/>
                    </a:lnTo>
                    <a:lnTo>
                      <a:pt x="1242" y="8246"/>
                    </a:lnTo>
                    <a:lnTo>
                      <a:pt x="1313" y="8261"/>
                    </a:lnTo>
                    <a:lnTo>
                      <a:pt x="1387" y="8268"/>
                    </a:lnTo>
                    <a:lnTo>
                      <a:pt x="1425" y="8269"/>
                    </a:lnTo>
                    <a:lnTo>
                      <a:pt x="6844" y="8269"/>
                    </a:lnTo>
                    <a:lnTo>
                      <a:pt x="6882" y="8268"/>
                    </a:lnTo>
                    <a:lnTo>
                      <a:pt x="6956" y="8261"/>
                    </a:lnTo>
                    <a:lnTo>
                      <a:pt x="7027" y="8246"/>
                    </a:lnTo>
                    <a:lnTo>
                      <a:pt x="7097" y="8225"/>
                    </a:lnTo>
                    <a:lnTo>
                      <a:pt x="7163" y="8196"/>
                    </a:lnTo>
                    <a:lnTo>
                      <a:pt x="7225" y="8163"/>
                    </a:lnTo>
                    <a:lnTo>
                      <a:pt x="7284" y="8123"/>
                    </a:lnTo>
                    <a:lnTo>
                      <a:pt x="7338" y="8078"/>
                    </a:lnTo>
                    <a:lnTo>
                      <a:pt x="7389" y="8028"/>
                    </a:lnTo>
                    <a:lnTo>
                      <a:pt x="7434" y="7973"/>
                    </a:lnTo>
                    <a:lnTo>
                      <a:pt x="7474" y="7915"/>
                    </a:lnTo>
                    <a:lnTo>
                      <a:pt x="7508" y="7852"/>
                    </a:lnTo>
                    <a:lnTo>
                      <a:pt x="7535" y="7786"/>
                    </a:lnTo>
                    <a:lnTo>
                      <a:pt x="7557" y="7717"/>
                    </a:lnTo>
                    <a:lnTo>
                      <a:pt x="7572" y="7645"/>
                    </a:lnTo>
                    <a:lnTo>
                      <a:pt x="7580" y="7571"/>
                    </a:lnTo>
                    <a:lnTo>
                      <a:pt x="7580" y="7533"/>
                    </a:lnTo>
                    <a:lnTo>
                      <a:pt x="7580" y="6891"/>
                    </a:lnTo>
                    <a:lnTo>
                      <a:pt x="7631" y="6891"/>
                    </a:lnTo>
                    <a:lnTo>
                      <a:pt x="7663" y="6890"/>
                    </a:lnTo>
                    <a:lnTo>
                      <a:pt x="7728" y="6884"/>
                    </a:lnTo>
                    <a:lnTo>
                      <a:pt x="7791" y="6871"/>
                    </a:lnTo>
                    <a:lnTo>
                      <a:pt x="7850" y="6852"/>
                    </a:lnTo>
                    <a:lnTo>
                      <a:pt x="7908" y="6828"/>
                    </a:lnTo>
                    <a:lnTo>
                      <a:pt x="7961" y="6798"/>
                    </a:lnTo>
                    <a:lnTo>
                      <a:pt x="8013" y="6764"/>
                    </a:lnTo>
                    <a:lnTo>
                      <a:pt x="8060" y="6725"/>
                    </a:lnTo>
                    <a:lnTo>
                      <a:pt x="8103" y="6681"/>
                    </a:lnTo>
                    <a:lnTo>
                      <a:pt x="8142" y="6635"/>
                    </a:lnTo>
                    <a:lnTo>
                      <a:pt x="8177" y="6583"/>
                    </a:lnTo>
                    <a:lnTo>
                      <a:pt x="8206" y="6529"/>
                    </a:lnTo>
                    <a:lnTo>
                      <a:pt x="8231" y="6472"/>
                    </a:lnTo>
                    <a:lnTo>
                      <a:pt x="8249" y="6412"/>
                    </a:lnTo>
                    <a:lnTo>
                      <a:pt x="8262" y="6349"/>
                    </a:lnTo>
                    <a:lnTo>
                      <a:pt x="8268" y="6286"/>
                    </a:lnTo>
                    <a:lnTo>
                      <a:pt x="8269" y="6252"/>
                    </a:lnTo>
                    <a:lnTo>
                      <a:pt x="8269" y="5462"/>
                    </a:lnTo>
                    <a:lnTo>
                      <a:pt x="8268" y="5430"/>
                    </a:lnTo>
                    <a:lnTo>
                      <a:pt x="8262" y="5365"/>
                    </a:lnTo>
                    <a:lnTo>
                      <a:pt x="8249" y="5302"/>
                    </a:lnTo>
                    <a:lnTo>
                      <a:pt x="8231" y="5243"/>
                    </a:lnTo>
                    <a:lnTo>
                      <a:pt x="8206" y="5185"/>
                    </a:lnTo>
                    <a:lnTo>
                      <a:pt x="8177" y="5131"/>
                    </a:lnTo>
                    <a:lnTo>
                      <a:pt x="8142" y="5080"/>
                    </a:lnTo>
                    <a:lnTo>
                      <a:pt x="8103" y="5033"/>
                    </a:lnTo>
                    <a:lnTo>
                      <a:pt x="8060" y="4989"/>
                    </a:lnTo>
                    <a:lnTo>
                      <a:pt x="8013" y="4950"/>
                    </a:lnTo>
                    <a:lnTo>
                      <a:pt x="7961" y="4916"/>
                    </a:lnTo>
                    <a:lnTo>
                      <a:pt x="7908" y="4887"/>
                    </a:lnTo>
                    <a:lnTo>
                      <a:pt x="7850" y="4862"/>
                    </a:lnTo>
                    <a:lnTo>
                      <a:pt x="7791" y="4843"/>
                    </a:lnTo>
                    <a:lnTo>
                      <a:pt x="7728" y="4831"/>
                    </a:lnTo>
                    <a:lnTo>
                      <a:pt x="7663" y="4824"/>
                    </a:lnTo>
                    <a:lnTo>
                      <a:pt x="7631" y="4824"/>
                    </a:lnTo>
                    <a:close/>
                    <a:moveTo>
                      <a:pt x="7580" y="6202"/>
                    </a:moveTo>
                    <a:lnTo>
                      <a:pt x="689" y="6202"/>
                    </a:lnTo>
                    <a:lnTo>
                      <a:pt x="689" y="5512"/>
                    </a:lnTo>
                    <a:lnTo>
                      <a:pt x="7580" y="5512"/>
                    </a:lnTo>
                    <a:lnTo>
                      <a:pt x="7580" y="620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sp>
        <p:nvSpPr>
          <p:cNvPr id="47" name="TextBox 46">
            <a:extLst>
              <a:ext uri="{FF2B5EF4-FFF2-40B4-BE49-F238E27FC236}">
                <a16:creationId xmlns:a16="http://schemas.microsoft.com/office/drawing/2014/main" id="{1563FECC-676B-441F-8A26-0C07D428953C}"/>
              </a:ext>
            </a:extLst>
          </p:cNvPr>
          <p:cNvSpPr txBox="1"/>
          <p:nvPr/>
        </p:nvSpPr>
        <p:spPr>
          <a:xfrm>
            <a:off x="1142620" y="872939"/>
            <a:ext cx="7337992" cy="1107996"/>
          </a:xfrm>
          <a:prstGeom prst="rect">
            <a:avLst/>
          </a:prstGeom>
          <a:noFill/>
        </p:spPr>
        <p:txBody>
          <a:bodyPr wrap="square" rtlCol="0">
            <a:spAutoFit/>
          </a:bodyPr>
          <a:lstStyle/>
          <a:p>
            <a:r>
              <a:rPr lang="en-US" altLang="ko-KR" sz="2200" dirty="0"/>
              <a:t>2.2 Expectation-Maximization (EM)</a:t>
            </a:r>
            <a:endParaRPr lang="ko-KR" altLang="en-US" sz="2200" spc="-150" dirty="0">
              <a:solidFill>
                <a:schemeClr val="tx1">
                  <a:lumMod val="75000"/>
                  <a:lumOff val="25000"/>
                </a:schemeClr>
              </a:solidFill>
            </a:endParaRPr>
          </a:p>
          <a:p>
            <a:endParaRPr lang="en-US" altLang="ko-KR" sz="2200" dirty="0"/>
          </a:p>
          <a:p>
            <a:endParaRPr lang="ko-KR" altLang="en-US" sz="2200" dirty="0"/>
          </a:p>
        </p:txBody>
      </p:sp>
      <p:sp>
        <p:nvSpPr>
          <p:cNvPr id="4" name="TextBox 3">
            <a:extLst>
              <a:ext uri="{FF2B5EF4-FFF2-40B4-BE49-F238E27FC236}">
                <a16:creationId xmlns:a16="http://schemas.microsoft.com/office/drawing/2014/main" id="{092EFA8C-0DD6-4467-9EF7-4F37CD1075B6}"/>
              </a:ext>
            </a:extLst>
          </p:cNvPr>
          <p:cNvSpPr txBox="1"/>
          <p:nvPr/>
        </p:nvSpPr>
        <p:spPr>
          <a:xfrm>
            <a:off x="3648635" y="2752166"/>
            <a:ext cx="1891553" cy="381477"/>
          </a:xfrm>
          <a:prstGeom prst="rect">
            <a:avLst/>
          </a:prstGeom>
          <a:noFill/>
        </p:spPr>
        <p:txBody>
          <a:bodyPr wrap="square" rtlCol="0">
            <a:spAutoFit/>
          </a:bodyPr>
          <a:lstStyle/>
          <a:p>
            <a:endParaRPr lang="ko-KR" altLang="en-US" dirty="0"/>
          </a:p>
        </p:txBody>
      </p:sp>
      <p:sp>
        <p:nvSpPr>
          <p:cNvPr id="10" name="TextBox 9">
            <a:extLst>
              <a:ext uri="{FF2B5EF4-FFF2-40B4-BE49-F238E27FC236}">
                <a16:creationId xmlns:a16="http://schemas.microsoft.com/office/drawing/2014/main" id="{8F7552C6-4152-4017-AADF-B4435AEB327B}"/>
              </a:ext>
            </a:extLst>
          </p:cNvPr>
          <p:cNvSpPr txBox="1"/>
          <p:nvPr/>
        </p:nvSpPr>
        <p:spPr>
          <a:xfrm>
            <a:off x="8480612" y="2270085"/>
            <a:ext cx="2940427" cy="3046988"/>
          </a:xfrm>
          <a:prstGeom prst="rect">
            <a:avLst/>
          </a:prstGeom>
          <a:noFill/>
        </p:spPr>
        <p:txBody>
          <a:bodyPr wrap="square" rtlCol="0">
            <a:spAutoFit/>
          </a:bodyPr>
          <a:lstStyle/>
          <a:p>
            <a:pPr algn="ctr"/>
            <a:r>
              <a:rPr lang="en-US" altLang="ko-KR" sz="2400" b="1" dirty="0"/>
              <a:t>M</a:t>
            </a:r>
            <a:r>
              <a:rPr lang="en-US" altLang="ko-KR" sz="2400" b="1"/>
              <a:t> </a:t>
            </a:r>
            <a:r>
              <a:rPr lang="en-US" altLang="ko-KR" sz="2400" b="1" dirty="0"/>
              <a:t>Step: Update the parameter (</a:t>
            </a:r>
            <a:r>
              <a:rPr lang="el-GR" altLang="ko-KR" sz="2400" b="1" i="0" dirty="0">
                <a:solidFill>
                  <a:srgbClr val="202122"/>
                </a:solidFill>
                <a:effectLst/>
                <a:latin typeface="Arial" panose="020B0604020202020204" pitchFamily="34" charset="0"/>
              </a:rPr>
              <a:t>λ</a:t>
            </a:r>
            <a:r>
              <a:rPr lang="en-US" altLang="ko-KR" sz="2400" b="1" dirty="0"/>
              <a:t>) for Gaussian distribution based on the probability that the data belongs to each distribution</a:t>
            </a:r>
            <a:endParaRPr lang="ko-KR" altLang="en-US" sz="2400" b="1" dirty="0"/>
          </a:p>
        </p:txBody>
      </p:sp>
      <p:graphicFrame>
        <p:nvGraphicFramePr>
          <p:cNvPr id="11" name="표 15">
            <a:extLst>
              <a:ext uri="{FF2B5EF4-FFF2-40B4-BE49-F238E27FC236}">
                <a16:creationId xmlns:a16="http://schemas.microsoft.com/office/drawing/2014/main" id="{B8BA0582-7595-4E3F-BC3B-2565DFABC646}"/>
              </a:ext>
            </a:extLst>
          </p:cNvPr>
          <p:cNvGraphicFramePr>
            <a:graphicFrameLocks noGrp="1"/>
          </p:cNvGraphicFramePr>
          <p:nvPr>
            <p:extLst>
              <p:ext uri="{D42A27DB-BD31-4B8C-83A1-F6EECF244321}">
                <p14:modId xmlns:p14="http://schemas.microsoft.com/office/powerpoint/2010/main" val="793665364"/>
              </p:ext>
            </p:extLst>
          </p:nvPr>
        </p:nvGraphicFramePr>
        <p:xfrm>
          <a:off x="1903370" y="1582591"/>
          <a:ext cx="3791322" cy="4423416"/>
        </p:xfrm>
        <a:graphic>
          <a:graphicData uri="http://schemas.openxmlformats.org/drawingml/2006/table">
            <a:tbl>
              <a:tblPr firstRow="1" bandRow="1">
                <a:tableStyleId>{5C22544A-7EE6-4342-B048-85BDC9FD1C3A}</a:tableStyleId>
              </a:tblPr>
              <a:tblGrid>
                <a:gridCol w="1263774">
                  <a:extLst>
                    <a:ext uri="{9D8B030D-6E8A-4147-A177-3AD203B41FA5}">
                      <a16:colId xmlns:a16="http://schemas.microsoft.com/office/drawing/2014/main" val="3776394850"/>
                    </a:ext>
                  </a:extLst>
                </a:gridCol>
                <a:gridCol w="1263774">
                  <a:extLst>
                    <a:ext uri="{9D8B030D-6E8A-4147-A177-3AD203B41FA5}">
                      <a16:colId xmlns:a16="http://schemas.microsoft.com/office/drawing/2014/main" val="2730336196"/>
                    </a:ext>
                  </a:extLst>
                </a:gridCol>
                <a:gridCol w="1263774">
                  <a:extLst>
                    <a:ext uri="{9D8B030D-6E8A-4147-A177-3AD203B41FA5}">
                      <a16:colId xmlns:a16="http://schemas.microsoft.com/office/drawing/2014/main" val="117117634"/>
                    </a:ext>
                  </a:extLst>
                </a:gridCol>
              </a:tblGrid>
              <a:tr h="0">
                <a:tc>
                  <a:txBody>
                    <a:bodyPr/>
                    <a:lstStyle/>
                    <a:p>
                      <a:pPr latinLnBrk="1"/>
                      <a:endParaRPr lang="ko-KR"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gridSpan="2">
                  <a:txBody>
                    <a:bodyPr/>
                    <a:lstStyle/>
                    <a:p>
                      <a:pPr algn="ctr" latinLnBrk="1"/>
                      <a:r>
                        <a:rPr lang="en-US" altLang="ko-KR" sz="1500" b="1" kern="1200" dirty="0">
                          <a:solidFill>
                            <a:schemeClr val="tx1"/>
                          </a:solidFill>
                          <a:latin typeface="+mn-lt"/>
                          <a:ea typeface="+mn-ea"/>
                          <a:cs typeface="+mn-cs"/>
                        </a:rPr>
                        <a:t>The probability of belonging to each group</a:t>
                      </a:r>
                      <a:endParaRPr lang="ko-KR" altLang="en-US" sz="15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hMerge="1">
                  <a:txBody>
                    <a:bodyPr/>
                    <a:lstStyle/>
                    <a:p>
                      <a:pPr latinLnBrk="1"/>
                      <a:endParaRPr lang="ko-KR"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2538108977"/>
                  </a:ext>
                </a:extLst>
              </a:tr>
              <a:tr h="322898">
                <a:tc>
                  <a:txBody>
                    <a:bodyPr/>
                    <a:lstStyle/>
                    <a:p>
                      <a:pPr algn="ctr" latinLnBrk="1"/>
                      <a:endParaRPr lang="ko-KR" altLang="en-US" sz="15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500" b="1" kern="1200" dirty="0">
                          <a:solidFill>
                            <a:schemeClr val="tx1"/>
                          </a:solidFill>
                          <a:latin typeface="+mn-lt"/>
                          <a:ea typeface="+mn-ea"/>
                          <a:cs typeface="+mn-cs"/>
                        </a:rPr>
                        <a:t>Group1</a:t>
                      </a:r>
                      <a:endParaRPr lang="ko-KR" altLang="en-US" sz="15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500" b="1" kern="1200" dirty="0">
                          <a:solidFill>
                            <a:schemeClr val="tx1"/>
                          </a:solidFill>
                          <a:latin typeface="+mn-lt"/>
                          <a:ea typeface="+mn-ea"/>
                          <a:cs typeface="+mn-cs"/>
                        </a:rPr>
                        <a:t>Group2</a:t>
                      </a:r>
                      <a:endParaRPr lang="ko-KR" altLang="en-US" sz="15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577854290"/>
                  </a:ext>
                </a:extLst>
              </a:tr>
              <a:tr h="322898">
                <a:tc>
                  <a:txBody>
                    <a:bodyPr/>
                    <a:lstStyle/>
                    <a:p>
                      <a:pPr algn="ctr" latinLnBrk="1"/>
                      <a:r>
                        <a:rPr lang="en-US" altLang="ko-KR" sz="1500" b="1" kern="1200" dirty="0">
                          <a:solidFill>
                            <a:schemeClr val="tx1"/>
                          </a:solidFill>
                          <a:latin typeface="+mn-lt"/>
                          <a:ea typeface="+mn-ea"/>
                          <a:cs typeface="+mn-cs"/>
                        </a:rPr>
                        <a:t>Data1</a:t>
                      </a:r>
                      <a:endParaRPr lang="ko-KR" altLang="en-US" sz="15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200" kern="1200" dirty="0">
                          <a:solidFill>
                            <a:schemeClr val="tx1"/>
                          </a:solidFill>
                          <a:latin typeface="+mn-lt"/>
                          <a:ea typeface="+mn-ea"/>
                          <a:cs typeface="+mn-cs"/>
                        </a:rPr>
                        <a:t>0.93</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200" kern="1200" dirty="0">
                          <a:solidFill>
                            <a:schemeClr val="tx1"/>
                          </a:solidFill>
                          <a:latin typeface="+mn-lt"/>
                          <a:ea typeface="+mn-ea"/>
                          <a:cs typeface="+mn-cs"/>
                        </a:rPr>
                        <a:t>0.07</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575269517"/>
                  </a:ext>
                </a:extLst>
              </a:tr>
              <a:tr h="322898">
                <a:tc>
                  <a:txBody>
                    <a:bodyPr/>
                    <a:lstStyle/>
                    <a:p>
                      <a:pPr algn="ctr" latinLnBrk="1"/>
                      <a:r>
                        <a:rPr lang="en-US" altLang="ko-KR" sz="1500" b="1" kern="1200" dirty="0">
                          <a:solidFill>
                            <a:schemeClr val="tx1"/>
                          </a:solidFill>
                          <a:latin typeface="+mn-lt"/>
                          <a:ea typeface="+mn-ea"/>
                          <a:cs typeface="+mn-cs"/>
                        </a:rPr>
                        <a:t>Data2</a:t>
                      </a:r>
                      <a:endParaRPr lang="ko-KR" altLang="en-US" sz="15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200" kern="1200" dirty="0">
                          <a:solidFill>
                            <a:schemeClr val="tx1"/>
                          </a:solidFill>
                          <a:latin typeface="+mn-lt"/>
                          <a:ea typeface="+mn-ea"/>
                          <a:cs typeface="+mn-cs"/>
                        </a:rPr>
                        <a:t>0.80</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200" kern="1200" dirty="0">
                          <a:solidFill>
                            <a:schemeClr val="tx1"/>
                          </a:solidFill>
                          <a:latin typeface="+mn-lt"/>
                          <a:ea typeface="+mn-ea"/>
                          <a:cs typeface="+mn-cs"/>
                        </a:rPr>
                        <a:t>0.20</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687424420"/>
                  </a:ext>
                </a:extLst>
              </a:tr>
              <a:tr h="322898">
                <a:tc>
                  <a:txBody>
                    <a:bodyPr/>
                    <a:lstStyle/>
                    <a:p>
                      <a:pPr algn="ctr" latinLnBrk="1"/>
                      <a:r>
                        <a:rPr lang="en-US" altLang="ko-KR" sz="1500" b="1" kern="1200" dirty="0">
                          <a:solidFill>
                            <a:schemeClr val="tx1"/>
                          </a:solidFill>
                          <a:latin typeface="+mn-lt"/>
                          <a:ea typeface="+mn-ea"/>
                          <a:cs typeface="+mn-cs"/>
                        </a:rPr>
                        <a:t>Data3</a:t>
                      </a:r>
                      <a:endParaRPr lang="ko-KR" altLang="en-US" sz="15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200" kern="1200" dirty="0">
                          <a:solidFill>
                            <a:schemeClr val="tx1"/>
                          </a:solidFill>
                          <a:latin typeface="+mn-lt"/>
                          <a:ea typeface="+mn-ea"/>
                          <a:cs typeface="+mn-cs"/>
                        </a:rPr>
                        <a:t>0.70</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200" kern="1200" dirty="0">
                          <a:solidFill>
                            <a:schemeClr val="tx1"/>
                          </a:solidFill>
                          <a:latin typeface="+mn-lt"/>
                          <a:ea typeface="+mn-ea"/>
                          <a:cs typeface="+mn-cs"/>
                        </a:rPr>
                        <a:t>0.30</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044648513"/>
                  </a:ext>
                </a:extLst>
              </a:tr>
              <a:tr h="322898">
                <a:tc>
                  <a:txBody>
                    <a:bodyPr/>
                    <a:lstStyle/>
                    <a:p>
                      <a:pPr algn="ctr" latinLnBrk="1"/>
                      <a:r>
                        <a:rPr lang="en-US" altLang="ko-KR" sz="1500" b="1" kern="1200" dirty="0">
                          <a:solidFill>
                            <a:schemeClr val="tx1"/>
                          </a:solidFill>
                          <a:latin typeface="+mn-lt"/>
                          <a:ea typeface="+mn-ea"/>
                          <a:cs typeface="+mn-cs"/>
                        </a:rPr>
                        <a:t>Data4</a:t>
                      </a:r>
                      <a:endParaRPr lang="ko-KR" altLang="en-US" sz="15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200" kern="1200" dirty="0">
                          <a:solidFill>
                            <a:schemeClr val="tx1"/>
                          </a:solidFill>
                          <a:latin typeface="+mn-lt"/>
                          <a:ea typeface="+mn-ea"/>
                          <a:cs typeface="+mn-cs"/>
                        </a:rPr>
                        <a:t>0.57</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200" kern="1200" dirty="0">
                          <a:solidFill>
                            <a:schemeClr val="tx1"/>
                          </a:solidFill>
                          <a:latin typeface="+mn-lt"/>
                          <a:ea typeface="+mn-ea"/>
                          <a:cs typeface="+mn-cs"/>
                        </a:rPr>
                        <a:t>0.43</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2116243471"/>
                  </a:ext>
                </a:extLst>
              </a:tr>
              <a:tr h="322898">
                <a:tc>
                  <a:txBody>
                    <a:bodyPr/>
                    <a:lstStyle/>
                    <a:p>
                      <a:pPr algn="ctr" latinLnBrk="1"/>
                      <a:r>
                        <a:rPr lang="en-US" altLang="ko-KR" sz="1500" b="1" kern="1200" dirty="0">
                          <a:solidFill>
                            <a:schemeClr val="tx1"/>
                          </a:solidFill>
                          <a:latin typeface="+mn-lt"/>
                          <a:ea typeface="+mn-ea"/>
                          <a:cs typeface="+mn-cs"/>
                        </a:rPr>
                        <a:t>Data5</a:t>
                      </a:r>
                      <a:endParaRPr lang="ko-KR" altLang="en-US" sz="15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200" kern="1200" dirty="0">
                          <a:solidFill>
                            <a:schemeClr val="tx1"/>
                          </a:solidFill>
                          <a:latin typeface="+mn-lt"/>
                          <a:ea typeface="+mn-ea"/>
                          <a:cs typeface="+mn-cs"/>
                        </a:rPr>
                        <a:t>0.14</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200" kern="1200" dirty="0">
                          <a:solidFill>
                            <a:schemeClr val="tx1"/>
                          </a:solidFill>
                          <a:latin typeface="+mn-lt"/>
                          <a:ea typeface="+mn-ea"/>
                          <a:cs typeface="+mn-cs"/>
                        </a:rPr>
                        <a:t>0.86</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470237804"/>
                  </a:ext>
                </a:extLst>
              </a:tr>
              <a:tr h="322898">
                <a:tc>
                  <a:txBody>
                    <a:bodyPr/>
                    <a:lstStyle/>
                    <a:p>
                      <a:pPr algn="ctr" latinLnBrk="1"/>
                      <a:r>
                        <a:rPr lang="en-US" altLang="ko-KR" sz="1500" b="1" kern="1200" dirty="0">
                          <a:solidFill>
                            <a:schemeClr val="tx1"/>
                          </a:solidFill>
                          <a:latin typeface="+mn-lt"/>
                          <a:ea typeface="+mn-ea"/>
                          <a:cs typeface="+mn-cs"/>
                        </a:rPr>
                        <a:t>Data6</a:t>
                      </a:r>
                      <a:endParaRPr lang="ko-KR" altLang="en-US" sz="15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200" kern="1200" dirty="0">
                          <a:solidFill>
                            <a:schemeClr val="tx1"/>
                          </a:solidFill>
                          <a:latin typeface="+mn-lt"/>
                          <a:ea typeface="+mn-ea"/>
                          <a:cs typeface="+mn-cs"/>
                        </a:rPr>
                        <a:t>0.00</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200" kern="1200" dirty="0">
                          <a:solidFill>
                            <a:schemeClr val="tx1"/>
                          </a:solidFill>
                          <a:latin typeface="+mn-lt"/>
                          <a:ea typeface="+mn-ea"/>
                          <a:cs typeface="+mn-cs"/>
                        </a:rPr>
                        <a:t>1.00</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2923744357"/>
                  </a:ext>
                </a:extLst>
              </a:tr>
              <a:tr h="322898">
                <a:tc>
                  <a:txBody>
                    <a:bodyPr/>
                    <a:lstStyle/>
                    <a:p>
                      <a:pPr algn="ctr" latinLnBrk="1"/>
                      <a:r>
                        <a:rPr lang="en-US" altLang="ko-KR" sz="1500" b="1" kern="1200" dirty="0">
                          <a:solidFill>
                            <a:schemeClr val="tx1"/>
                          </a:solidFill>
                          <a:latin typeface="+mn-lt"/>
                          <a:ea typeface="+mn-ea"/>
                          <a:cs typeface="+mn-cs"/>
                        </a:rPr>
                        <a:t>Data7</a:t>
                      </a:r>
                      <a:endParaRPr lang="ko-KR" altLang="en-US" sz="15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200" kern="1200" dirty="0">
                          <a:solidFill>
                            <a:schemeClr val="tx1"/>
                          </a:solidFill>
                          <a:latin typeface="+mn-lt"/>
                          <a:ea typeface="+mn-ea"/>
                          <a:cs typeface="+mn-cs"/>
                        </a:rPr>
                        <a:t>0.00</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200" kern="1200" dirty="0">
                          <a:solidFill>
                            <a:schemeClr val="tx1"/>
                          </a:solidFill>
                          <a:latin typeface="+mn-lt"/>
                          <a:ea typeface="+mn-ea"/>
                          <a:cs typeface="+mn-cs"/>
                        </a:rPr>
                        <a:t>1.00</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237646022"/>
                  </a:ext>
                </a:extLst>
              </a:tr>
              <a:tr h="322898">
                <a:tc>
                  <a:txBody>
                    <a:bodyPr/>
                    <a:lstStyle/>
                    <a:p>
                      <a:pPr algn="ctr" latinLnBrk="1"/>
                      <a:r>
                        <a:rPr lang="en-US" altLang="ko-KR" sz="1500" b="1" kern="1200" dirty="0">
                          <a:solidFill>
                            <a:schemeClr val="tx1"/>
                          </a:solidFill>
                          <a:latin typeface="+mn-lt"/>
                          <a:ea typeface="+mn-ea"/>
                          <a:cs typeface="+mn-cs"/>
                        </a:rPr>
                        <a:t>Data8</a:t>
                      </a:r>
                      <a:endParaRPr lang="ko-KR" altLang="en-US" sz="15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200" kern="1200" dirty="0">
                          <a:solidFill>
                            <a:schemeClr val="tx1"/>
                          </a:solidFill>
                          <a:latin typeface="+mn-lt"/>
                          <a:ea typeface="+mn-ea"/>
                          <a:cs typeface="+mn-cs"/>
                        </a:rPr>
                        <a:t>0.00</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200" kern="1200" dirty="0">
                          <a:solidFill>
                            <a:schemeClr val="tx1"/>
                          </a:solidFill>
                          <a:latin typeface="+mn-lt"/>
                          <a:ea typeface="+mn-ea"/>
                          <a:cs typeface="+mn-cs"/>
                        </a:rPr>
                        <a:t>1.00</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16400451"/>
                  </a:ext>
                </a:extLst>
              </a:tr>
              <a:tr h="322898">
                <a:tc>
                  <a:txBody>
                    <a:bodyPr/>
                    <a:lstStyle/>
                    <a:p>
                      <a:pPr algn="ctr" latinLnBrk="1"/>
                      <a:r>
                        <a:rPr lang="en-US" altLang="ko-KR" sz="1500" b="1" kern="1200" dirty="0">
                          <a:solidFill>
                            <a:schemeClr val="tx1"/>
                          </a:solidFill>
                          <a:latin typeface="+mn-lt"/>
                          <a:ea typeface="+mn-ea"/>
                          <a:cs typeface="+mn-cs"/>
                        </a:rPr>
                        <a:t>Data9</a:t>
                      </a:r>
                      <a:endParaRPr lang="ko-KR" altLang="en-US" sz="15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200" kern="1200" dirty="0">
                          <a:solidFill>
                            <a:schemeClr val="tx1"/>
                          </a:solidFill>
                          <a:latin typeface="+mn-lt"/>
                          <a:ea typeface="+mn-ea"/>
                          <a:cs typeface="+mn-cs"/>
                        </a:rPr>
                        <a:t>0.00</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200" kern="1200" dirty="0">
                          <a:solidFill>
                            <a:schemeClr val="tx1"/>
                          </a:solidFill>
                          <a:latin typeface="+mn-lt"/>
                          <a:ea typeface="+mn-ea"/>
                          <a:cs typeface="+mn-cs"/>
                        </a:rPr>
                        <a:t>1.00</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380018573"/>
                  </a:ext>
                </a:extLst>
              </a:tr>
              <a:tr h="322898">
                <a:tc>
                  <a:txBody>
                    <a:bodyPr/>
                    <a:lstStyle/>
                    <a:p>
                      <a:pPr algn="ctr" latinLnBrk="1"/>
                      <a:r>
                        <a:rPr lang="en-US" altLang="ko-KR" sz="1500" b="1" kern="1200" dirty="0">
                          <a:solidFill>
                            <a:schemeClr val="tx1"/>
                          </a:solidFill>
                          <a:latin typeface="+mn-lt"/>
                          <a:ea typeface="+mn-ea"/>
                          <a:cs typeface="+mn-cs"/>
                        </a:rPr>
                        <a:t>Data10</a:t>
                      </a:r>
                      <a:endParaRPr lang="ko-KR" altLang="en-US" sz="15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200" kern="1200" dirty="0">
                          <a:solidFill>
                            <a:schemeClr val="tx1"/>
                          </a:solidFill>
                          <a:latin typeface="+mn-lt"/>
                          <a:ea typeface="+mn-ea"/>
                          <a:cs typeface="+mn-cs"/>
                        </a:rPr>
                        <a:t>0.00</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200" kern="1200" dirty="0">
                          <a:solidFill>
                            <a:schemeClr val="tx1"/>
                          </a:solidFill>
                          <a:latin typeface="+mn-lt"/>
                          <a:ea typeface="+mn-ea"/>
                          <a:cs typeface="+mn-cs"/>
                        </a:rPr>
                        <a:t>1.00</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416755613"/>
                  </a:ext>
                </a:extLst>
              </a:tr>
              <a:tr h="322898">
                <a:tc>
                  <a:txBody>
                    <a:bodyPr/>
                    <a:lstStyle/>
                    <a:p>
                      <a:pPr algn="ctr" latinLnBrk="1"/>
                      <a:r>
                        <a:rPr lang="en-US" altLang="ko-KR" sz="1500" b="1" kern="1200" dirty="0">
                          <a:solidFill>
                            <a:schemeClr val="tx1"/>
                          </a:solidFill>
                          <a:latin typeface="+mn-lt"/>
                          <a:ea typeface="+mn-ea"/>
                          <a:cs typeface="+mn-cs"/>
                        </a:rPr>
                        <a:t>Mean</a:t>
                      </a:r>
                      <a:endParaRPr lang="ko-KR" altLang="en-US" sz="15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200" kern="1200" dirty="0">
                          <a:solidFill>
                            <a:schemeClr val="tx1"/>
                          </a:solidFill>
                          <a:latin typeface="+mn-lt"/>
                          <a:ea typeface="+mn-ea"/>
                          <a:cs typeface="+mn-cs"/>
                        </a:rPr>
                        <a:t>0.32</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latinLnBrk="1"/>
                      <a:r>
                        <a:rPr lang="en-US" altLang="ko-KR" sz="1200" kern="1200" dirty="0">
                          <a:solidFill>
                            <a:schemeClr val="tx1"/>
                          </a:solidFill>
                          <a:latin typeface="+mn-lt"/>
                          <a:ea typeface="+mn-ea"/>
                          <a:cs typeface="+mn-cs"/>
                        </a:rPr>
                        <a:t>0.68</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349037352"/>
                  </a:ext>
                </a:extLst>
              </a:tr>
            </a:tbl>
          </a:graphicData>
        </a:graphic>
      </p:graphicFrame>
      <p:pic>
        <p:nvPicPr>
          <p:cNvPr id="20" name="그림 19">
            <a:extLst>
              <a:ext uri="{FF2B5EF4-FFF2-40B4-BE49-F238E27FC236}">
                <a16:creationId xmlns:a16="http://schemas.microsoft.com/office/drawing/2014/main" id="{0AEFDD30-9CD8-405B-AF85-B545AAF6195A}"/>
              </a:ext>
            </a:extLst>
          </p:cNvPr>
          <p:cNvPicPr>
            <a:picLocks noChangeAspect="1"/>
          </p:cNvPicPr>
          <p:nvPr/>
        </p:nvPicPr>
        <p:blipFill>
          <a:blip r:embed="rId4"/>
          <a:stretch>
            <a:fillRect/>
          </a:stretch>
        </p:blipFill>
        <p:spPr>
          <a:xfrm>
            <a:off x="5839105" y="2270086"/>
            <a:ext cx="1876425" cy="3807986"/>
          </a:xfrm>
          <a:prstGeom prst="rect">
            <a:avLst/>
          </a:prstGeom>
        </p:spPr>
      </p:pic>
    </p:spTree>
    <p:extLst>
      <p:ext uri="{BB962C8B-B14F-4D97-AF65-F5344CB8AC3E}">
        <p14:creationId xmlns:p14="http://schemas.microsoft.com/office/powerpoint/2010/main" val="3518114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사각형: 둥근 위쪽 모서리 6">
            <a:extLst>
              <a:ext uri="{FF2B5EF4-FFF2-40B4-BE49-F238E27FC236}">
                <a16:creationId xmlns:a16="http://schemas.microsoft.com/office/drawing/2014/main" id="{7881E59F-DF46-44D7-A894-E367A749DA36}"/>
              </a:ext>
            </a:extLst>
          </p:cNvPr>
          <p:cNvSpPr/>
          <p:nvPr/>
        </p:nvSpPr>
        <p:spPr>
          <a:xfrm>
            <a:off x="295275" y="162745"/>
            <a:ext cx="11601450" cy="6477000"/>
          </a:xfrm>
          <a:prstGeom prst="round2SameRect">
            <a:avLst>
              <a:gd name="adj1" fmla="val 1526"/>
              <a:gd name="adj2" fmla="val 1833"/>
            </a:avLst>
          </a:prstGeom>
          <a:solidFill>
            <a:schemeClr val="bg1"/>
          </a:solidFill>
          <a:ln w="19050">
            <a:solidFill>
              <a:schemeClr val="tx1">
                <a:lumMod val="75000"/>
                <a:lumOff val="25000"/>
              </a:schemeClr>
            </a:solidFill>
          </a:ln>
          <a:effectLst>
            <a:outerShdw dist="63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사각형: 둥근 위쪽 모서리 5">
            <a:extLst>
              <a:ext uri="{FF2B5EF4-FFF2-40B4-BE49-F238E27FC236}">
                <a16:creationId xmlns:a16="http://schemas.microsoft.com/office/drawing/2014/main" id="{047A0CD5-8244-4FBC-BD57-59DF3A4BBDE3}"/>
              </a:ext>
            </a:extLst>
          </p:cNvPr>
          <p:cNvSpPr/>
          <p:nvPr/>
        </p:nvSpPr>
        <p:spPr>
          <a:xfrm>
            <a:off x="295275" y="190500"/>
            <a:ext cx="11601450" cy="476250"/>
          </a:xfrm>
          <a:prstGeom prst="round2SameRect">
            <a:avLst/>
          </a:prstGeom>
          <a:solidFill>
            <a:srgbClr val="F0EBE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latinLnBrk="0">
              <a:defRPr/>
            </a:pPr>
            <a:r>
              <a:rPr lang="en-US" altLang="ko-KR" sz="2400" b="1" kern="0" dirty="0">
                <a:ln w="19050">
                  <a:noFill/>
                </a:ln>
                <a:solidFill>
                  <a:prstClr val="black">
                    <a:lumMod val="75000"/>
                    <a:lumOff val="25000"/>
                  </a:prstClr>
                </a:solidFill>
                <a:latin typeface="야놀자 야체 B" panose="02020603020101020101" pitchFamily="18" charset="-127"/>
                <a:ea typeface="야놀자 야체 B" panose="02020603020101020101" pitchFamily="18" charset="-127"/>
              </a:rPr>
              <a:t>High Tech Marketing </a:t>
            </a:r>
            <a:r>
              <a:rPr lang="en-US" altLang="ko-KR" sz="1600" b="1" kern="0" dirty="0">
                <a:ln w="19050">
                  <a:noFill/>
                </a:ln>
                <a:solidFill>
                  <a:prstClr val="black">
                    <a:lumMod val="75000"/>
                    <a:lumOff val="25000"/>
                  </a:prstClr>
                </a:solidFill>
                <a:ea typeface="야놀자 야체 B" panose="02020603020101020101" pitchFamily="18" charset="-127"/>
              </a:rPr>
              <a:t>- Example of using GMM</a:t>
            </a:r>
            <a:endParaRPr lang="ko-KR" altLang="en-US" sz="1600" b="1" kern="0" dirty="0">
              <a:ln w="19050">
                <a:noFill/>
              </a:ln>
              <a:solidFill>
                <a:prstClr val="black">
                  <a:lumMod val="75000"/>
                  <a:lumOff val="25000"/>
                </a:prstClr>
              </a:solidFill>
              <a:ea typeface="야놀자 야체 B" panose="02020603020101020101" pitchFamily="18" charset="-127"/>
            </a:endParaRPr>
          </a:p>
        </p:txBody>
      </p:sp>
      <p:grpSp>
        <p:nvGrpSpPr>
          <p:cNvPr id="3" name="그룹 2"/>
          <p:cNvGrpSpPr/>
          <p:nvPr/>
        </p:nvGrpSpPr>
        <p:grpSpPr>
          <a:xfrm>
            <a:off x="10703544" y="369460"/>
            <a:ext cx="893823" cy="138845"/>
            <a:chOff x="10703544" y="369460"/>
            <a:chExt cx="893823" cy="138845"/>
          </a:xfrm>
        </p:grpSpPr>
        <p:sp>
          <p:nvSpPr>
            <p:cNvPr id="9" name="Freeform 9">
              <a:extLst>
                <a:ext uri="{FF2B5EF4-FFF2-40B4-BE49-F238E27FC236}">
                  <a16:creationId xmlns:a16="http://schemas.microsoft.com/office/drawing/2014/main" id="{53AC870C-AAB7-4E4A-BA52-AE824DDB61F2}"/>
                </a:ext>
              </a:extLst>
            </p:cNvPr>
            <p:cNvSpPr>
              <a:spLocks/>
            </p:cNvSpPr>
            <p:nvPr/>
          </p:nvSpPr>
          <p:spPr bwMode="auto">
            <a:xfrm>
              <a:off x="11105186" y="369460"/>
              <a:ext cx="105211" cy="138845"/>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6998B797-A7B3-4C4B-A50F-560004B6F175}"/>
                </a:ext>
              </a:extLst>
            </p:cNvPr>
            <p:cNvSpPr>
              <a:spLocks/>
            </p:cNvSpPr>
            <p:nvPr/>
          </p:nvSpPr>
          <p:spPr bwMode="auto">
            <a:xfrm rot="10800000" flipH="1" flipV="1">
              <a:off x="11469266" y="382095"/>
              <a:ext cx="128101" cy="113574"/>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3" name="Group 12">
              <a:extLst>
                <a:ext uri="{FF2B5EF4-FFF2-40B4-BE49-F238E27FC236}">
                  <a16:creationId xmlns:a16="http://schemas.microsoft.com/office/drawing/2014/main" id="{C420D4BD-A960-4E80-8D81-AD2EA1F4C4E0}"/>
                </a:ext>
              </a:extLst>
            </p:cNvPr>
            <p:cNvGrpSpPr>
              <a:grpSpLocks noChangeAspect="1"/>
            </p:cNvGrpSpPr>
            <p:nvPr/>
          </p:nvGrpSpPr>
          <p:grpSpPr bwMode="auto">
            <a:xfrm>
              <a:off x="10703544" y="382096"/>
              <a:ext cx="142773" cy="113573"/>
              <a:chOff x="6124" y="305"/>
              <a:chExt cx="841" cy="669"/>
            </a:xfrm>
            <a:solidFill>
              <a:schemeClr val="tx1">
                <a:lumMod val="75000"/>
                <a:lumOff val="25000"/>
              </a:schemeClr>
            </a:solidFill>
          </p:grpSpPr>
          <p:sp>
            <p:nvSpPr>
              <p:cNvPr id="14" name="Freeform 13">
                <a:extLst>
                  <a:ext uri="{FF2B5EF4-FFF2-40B4-BE49-F238E27FC236}">
                    <a16:creationId xmlns:a16="http://schemas.microsoft.com/office/drawing/2014/main" id="{8A8FA5C6-B5B4-4795-B3CA-EB36CE71BCB9}"/>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62F0A864-85D8-40D8-9ACE-121EDCA98D8B}"/>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grpSp>
      <p:grpSp>
        <p:nvGrpSpPr>
          <p:cNvPr id="17" name="그룹 16">
            <a:extLst>
              <a:ext uri="{FF2B5EF4-FFF2-40B4-BE49-F238E27FC236}">
                <a16:creationId xmlns:a16="http://schemas.microsoft.com/office/drawing/2014/main" id="{86B7FED0-1B11-417E-A611-2D8A3899417D}"/>
              </a:ext>
            </a:extLst>
          </p:cNvPr>
          <p:cNvGrpSpPr/>
          <p:nvPr/>
        </p:nvGrpSpPr>
        <p:grpSpPr>
          <a:xfrm>
            <a:off x="599885" y="290043"/>
            <a:ext cx="275246" cy="275246"/>
            <a:chOff x="454168" y="382727"/>
            <a:chExt cx="415674" cy="415674"/>
          </a:xfrm>
        </p:grpSpPr>
        <p:sp>
          <p:nvSpPr>
            <p:cNvPr id="18" name="타원 17">
              <a:extLst>
                <a:ext uri="{FF2B5EF4-FFF2-40B4-BE49-F238E27FC236}">
                  <a16:creationId xmlns:a16="http://schemas.microsoft.com/office/drawing/2014/main" id="{93AA06E9-6E14-4ECE-8B8A-315250FB7CBE}"/>
                </a:ext>
              </a:extLst>
            </p:cNvPr>
            <p:cNvSpPr/>
            <p:nvPr/>
          </p:nvSpPr>
          <p:spPr>
            <a:xfrm>
              <a:off x="454168" y="382727"/>
              <a:ext cx="415674" cy="4156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pic>
          <p:nvPicPr>
            <p:cNvPr id="19" name="그림 18">
              <a:extLst>
                <a:ext uri="{FF2B5EF4-FFF2-40B4-BE49-F238E27FC236}">
                  <a16:creationId xmlns:a16="http://schemas.microsoft.com/office/drawing/2014/main" id="{D8579325-1AD4-49F0-8197-09A2AF295E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255" y="414324"/>
              <a:ext cx="335500" cy="335500"/>
            </a:xfrm>
            <a:prstGeom prst="rect">
              <a:avLst/>
            </a:prstGeom>
          </p:spPr>
        </p:pic>
      </p:grpSp>
      <p:grpSp>
        <p:nvGrpSpPr>
          <p:cNvPr id="2" name="그룹 1"/>
          <p:cNvGrpSpPr/>
          <p:nvPr/>
        </p:nvGrpSpPr>
        <p:grpSpPr>
          <a:xfrm>
            <a:off x="457010" y="1406526"/>
            <a:ext cx="523877" cy="4599481"/>
            <a:chOff x="457010" y="1406526"/>
            <a:chExt cx="523877" cy="4599481"/>
          </a:xfrm>
        </p:grpSpPr>
        <p:sp>
          <p:nvSpPr>
            <p:cNvPr id="21" name="양쪽 모서리가 둥근 사각형 12">
              <a:extLst>
                <a:ext uri="{FF2B5EF4-FFF2-40B4-BE49-F238E27FC236}">
                  <a16:creationId xmlns:a16="http://schemas.microsoft.com/office/drawing/2014/main" id="{C2660524-F1F7-4DF8-A7BE-752F6169F1AE}"/>
                </a:ext>
              </a:extLst>
            </p:cNvPr>
            <p:cNvSpPr/>
            <p:nvPr/>
          </p:nvSpPr>
          <p:spPr>
            <a:xfrm>
              <a:off x="457011" y="1406526"/>
              <a:ext cx="523876" cy="174625"/>
            </a:xfrm>
            <a:prstGeom prst="round2SameRect">
              <a:avLst/>
            </a:prstGeom>
            <a:solidFill>
              <a:srgbClr val="F0EBE7"/>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ko-KR" altLang="en-US" sz="600" dirty="0">
                  <a:solidFill>
                    <a:prstClr val="white">
                      <a:lumMod val="50000"/>
                    </a:prstClr>
                  </a:solidFill>
                </a:rPr>
                <a:t>▶▶</a:t>
              </a:r>
            </a:p>
          </p:txBody>
        </p:sp>
        <p:sp>
          <p:nvSpPr>
            <p:cNvPr id="22" name="양쪽 모서리가 둥근 사각형 13">
              <a:extLst>
                <a:ext uri="{FF2B5EF4-FFF2-40B4-BE49-F238E27FC236}">
                  <a16:creationId xmlns:a16="http://schemas.microsoft.com/office/drawing/2014/main" id="{A5DB8819-4A29-49C7-930E-F59301D75FBE}"/>
                </a:ext>
              </a:extLst>
            </p:cNvPr>
            <p:cNvSpPr/>
            <p:nvPr/>
          </p:nvSpPr>
          <p:spPr>
            <a:xfrm>
              <a:off x="457010" y="1581151"/>
              <a:ext cx="523875" cy="4424856"/>
            </a:xfrm>
            <a:prstGeom prst="round2SameRect">
              <a:avLst>
                <a:gd name="adj1" fmla="val 0"/>
                <a:gd name="adj2" fmla="val 8815"/>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48" name="그룹 47">
              <a:extLst>
                <a:ext uri="{FF2B5EF4-FFF2-40B4-BE49-F238E27FC236}">
                  <a16:creationId xmlns:a16="http://schemas.microsoft.com/office/drawing/2014/main" id="{05CE4CA6-08EC-4C1B-882C-5AEB85D3BA2A}"/>
                </a:ext>
              </a:extLst>
            </p:cNvPr>
            <p:cNvGrpSpPr/>
            <p:nvPr/>
          </p:nvGrpSpPr>
          <p:grpSpPr>
            <a:xfrm>
              <a:off x="613140" y="1835152"/>
              <a:ext cx="225935" cy="3942254"/>
              <a:chOff x="11334883" y="1496521"/>
              <a:chExt cx="266576" cy="4651374"/>
            </a:xfrm>
          </p:grpSpPr>
          <p:sp>
            <p:nvSpPr>
              <p:cNvPr id="23" name="자유형 32">
                <a:extLst>
                  <a:ext uri="{FF2B5EF4-FFF2-40B4-BE49-F238E27FC236}">
                    <a16:creationId xmlns:a16="http://schemas.microsoft.com/office/drawing/2014/main" id="{75DB60ED-C854-4358-97C2-D04D80DBEBC7}"/>
                  </a:ext>
                </a:extLst>
              </p:cNvPr>
              <p:cNvSpPr>
                <a:spLocks/>
              </p:cNvSpPr>
              <p:nvPr/>
            </p:nvSpPr>
            <p:spPr bwMode="auto">
              <a:xfrm>
                <a:off x="11339124" y="2735045"/>
                <a:ext cx="258909" cy="258909"/>
              </a:xfrm>
              <a:custGeom>
                <a:avLst/>
                <a:gdLst>
                  <a:gd name="connsiteX0" fmla="*/ 4509870 w 6502401"/>
                  <a:gd name="connsiteY0" fmla="*/ 1250950 h 6502400"/>
                  <a:gd name="connsiteX1" fmla="*/ 3460751 w 6502401"/>
                  <a:gd name="connsiteY1" fmla="*/ 2299449 h 6502400"/>
                  <a:gd name="connsiteX2" fmla="*/ 4204979 w 6502401"/>
                  <a:gd name="connsiteY2" fmla="*/ 3043238 h 6502400"/>
                  <a:gd name="connsiteX3" fmla="*/ 5253039 w 6502401"/>
                  <a:gd name="connsiteY3" fmla="*/ 1994739 h 6502400"/>
                  <a:gd name="connsiteX4" fmla="*/ 5487377 w 6502401"/>
                  <a:gd name="connsiteY4" fmla="*/ 0 h 6502400"/>
                  <a:gd name="connsiteX5" fmla="*/ 5557233 w 6502401"/>
                  <a:gd name="connsiteY5" fmla="*/ 0 h 6502400"/>
                  <a:gd name="connsiteX6" fmla="*/ 5626559 w 6502401"/>
                  <a:gd name="connsiteY6" fmla="*/ 6350 h 6502400"/>
                  <a:gd name="connsiteX7" fmla="*/ 5695356 w 6502401"/>
                  <a:gd name="connsiteY7" fmla="*/ 20108 h 6502400"/>
                  <a:gd name="connsiteX8" fmla="*/ 5763095 w 6502401"/>
                  <a:gd name="connsiteY8" fmla="*/ 39688 h 6502400"/>
                  <a:gd name="connsiteX9" fmla="*/ 5828717 w 6502401"/>
                  <a:gd name="connsiteY9" fmla="*/ 66675 h 6502400"/>
                  <a:gd name="connsiteX10" fmla="*/ 5891693 w 6502401"/>
                  <a:gd name="connsiteY10" fmla="*/ 100013 h 6502400"/>
                  <a:gd name="connsiteX11" fmla="*/ 5953081 w 6502401"/>
                  <a:gd name="connsiteY11" fmla="*/ 139700 h 6502400"/>
                  <a:gd name="connsiteX12" fmla="*/ 6010236 w 6502401"/>
                  <a:gd name="connsiteY12" fmla="*/ 186796 h 6502400"/>
                  <a:gd name="connsiteX13" fmla="*/ 6036697 w 6502401"/>
                  <a:gd name="connsiteY13" fmla="*/ 212725 h 6502400"/>
                  <a:gd name="connsiteX14" fmla="*/ 6289659 w 6502401"/>
                  <a:gd name="connsiteY14" fmla="*/ 465667 h 6502400"/>
                  <a:gd name="connsiteX15" fmla="*/ 6316649 w 6502401"/>
                  <a:gd name="connsiteY15" fmla="*/ 493183 h 6502400"/>
                  <a:gd name="connsiteX16" fmla="*/ 6362690 w 6502401"/>
                  <a:gd name="connsiteY16" fmla="*/ 550333 h 6502400"/>
                  <a:gd name="connsiteX17" fmla="*/ 6402381 w 6502401"/>
                  <a:gd name="connsiteY17" fmla="*/ 610658 h 6502400"/>
                  <a:gd name="connsiteX18" fmla="*/ 6436250 w 6502401"/>
                  <a:gd name="connsiteY18" fmla="*/ 674158 h 6502400"/>
                  <a:gd name="connsiteX19" fmla="*/ 6462711 w 6502401"/>
                  <a:gd name="connsiteY19" fmla="*/ 739246 h 6502400"/>
                  <a:gd name="connsiteX20" fmla="*/ 6482820 w 6502401"/>
                  <a:gd name="connsiteY20" fmla="*/ 807508 h 6502400"/>
                  <a:gd name="connsiteX21" fmla="*/ 6495522 w 6502401"/>
                  <a:gd name="connsiteY21" fmla="*/ 875771 h 6502400"/>
                  <a:gd name="connsiteX22" fmla="*/ 6502401 w 6502401"/>
                  <a:gd name="connsiteY22" fmla="*/ 946150 h 6502400"/>
                  <a:gd name="connsiteX23" fmla="*/ 6502401 w 6502401"/>
                  <a:gd name="connsiteY23" fmla="*/ 1015471 h 6502400"/>
                  <a:gd name="connsiteX24" fmla="*/ 6495522 w 6502401"/>
                  <a:gd name="connsiteY24" fmla="*/ 1085321 h 6502400"/>
                  <a:gd name="connsiteX25" fmla="*/ 6482820 w 6502401"/>
                  <a:gd name="connsiteY25" fmla="*/ 1154113 h 6502400"/>
                  <a:gd name="connsiteX26" fmla="*/ 6462711 w 6502401"/>
                  <a:gd name="connsiteY26" fmla="*/ 1221846 h 6502400"/>
                  <a:gd name="connsiteX27" fmla="*/ 6436250 w 6502401"/>
                  <a:gd name="connsiteY27" fmla="*/ 1287463 h 6502400"/>
                  <a:gd name="connsiteX28" fmla="*/ 6402381 w 6502401"/>
                  <a:gd name="connsiteY28" fmla="*/ 1350963 h 6502400"/>
                  <a:gd name="connsiteX29" fmla="*/ 6362690 w 6502401"/>
                  <a:gd name="connsiteY29" fmla="*/ 1410759 h 6502400"/>
                  <a:gd name="connsiteX30" fmla="*/ 6316649 w 6502401"/>
                  <a:gd name="connsiteY30" fmla="*/ 1467909 h 6502400"/>
                  <a:gd name="connsiteX31" fmla="*/ 6289659 w 6502401"/>
                  <a:gd name="connsiteY31" fmla="*/ 1495425 h 6502400"/>
                  <a:gd name="connsiteX32" fmla="*/ 5791143 w 6502401"/>
                  <a:gd name="connsiteY32" fmla="*/ 1993900 h 6502400"/>
                  <a:gd name="connsiteX33" fmla="*/ 6036697 w 6502401"/>
                  <a:gd name="connsiteY33" fmla="*/ 2239433 h 6502400"/>
                  <a:gd name="connsiteX34" fmla="*/ 6050456 w 6502401"/>
                  <a:gd name="connsiteY34" fmla="*/ 2253192 h 6502400"/>
                  <a:gd name="connsiteX35" fmla="*/ 6071095 w 6502401"/>
                  <a:gd name="connsiteY35" fmla="*/ 2284942 h 6502400"/>
                  <a:gd name="connsiteX36" fmla="*/ 6084855 w 6502401"/>
                  <a:gd name="connsiteY36" fmla="*/ 2319338 h 6502400"/>
                  <a:gd name="connsiteX37" fmla="*/ 6092264 w 6502401"/>
                  <a:gd name="connsiteY37" fmla="*/ 2355321 h 6502400"/>
                  <a:gd name="connsiteX38" fmla="*/ 6092264 w 6502401"/>
                  <a:gd name="connsiteY38" fmla="*/ 2391833 h 6502400"/>
                  <a:gd name="connsiteX39" fmla="*/ 6084855 w 6502401"/>
                  <a:gd name="connsiteY39" fmla="*/ 2428346 h 6502400"/>
                  <a:gd name="connsiteX40" fmla="*/ 6071095 w 6502401"/>
                  <a:gd name="connsiteY40" fmla="*/ 2462742 h 6502400"/>
                  <a:gd name="connsiteX41" fmla="*/ 6050456 w 6502401"/>
                  <a:gd name="connsiteY41" fmla="*/ 2493963 h 6502400"/>
                  <a:gd name="connsiteX42" fmla="*/ 6036697 w 6502401"/>
                  <a:gd name="connsiteY42" fmla="*/ 2508250 h 6502400"/>
                  <a:gd name="connsiteX43" fmla="*/ 6022408 w 6502401"/>
                  <a:gd name="connsiteY43" fmla="*/ 2522008 h 6502400"/>
                  <a:gd name="connsiteX44" fmla="*/ 5991185 w 6502401"/>
                  <a:gd name="connsiteY44" fmla="*/ 2542646 h 6502400"/>
                  <a:gd name="connsiteX45" fmla="*/ 5956786 w 6502401"/>
                  <a:gd name="connsiteY45" fmla="*/ 2556933 h 6502400"/>
                  <a:gd name="connsiteX46" fmla="*/ 5920270 w 6502401"/>
                  <a:gd name="connsiteY46" fmla="*/ 2563813 h 6502400"/>
                  <a:gd name="connsiteX47" fmla="*/ 5883755 w 6502401"/>
                  <a:gd name="connsiteY47" fmla="*/ 2563813 h 6502400"/>
                  <a:gd name="connsiteX48" fmla="*/ 5847769 w 6502401"/>
                  <a:gd name="connsiteY48" fmla="*/ 2556933 h 6502400"/>
                  <a:gd name="connsiteX49" fmla="*/ 5813370 w 6502401"/>
                  <a:gd name="connsiteY49" fmla="*/ 2542646 h 6502400"/>
                  <a:gd name="connsiteX50" fmla="*/ 5781617 w 6502401"/>
                  <a:gd name="connsiteY50" fmla="*/ 2522008 h 6502400"/>
                  <a:gd name="connsiteX51" fmla="*/ 5767858 w 6502401"/>
                  <a:gd name="connsiteY51" fmla="*/ 2508250 h 6502400"/>
                  <a:gd name="connsiteX52" fmla="*/ 5522305 w 6502401"/>
                  <a:gd name="connsiteY52" fmla="*/ 2263775 h 6502400"/>
                  <a:gd name="connsiteX53" fmla="*/ 3771678 w 6502401"/>
                  <a:gd name="connsiteY53" fmla="*/ 4014258 h 6502400"/>
                  <a:gd name="connsiteX54" fmla="*/ 2034283 w 6502401"/>
                  <a:gd name="connsiteY54" fmla="*/ 5750454 h 6502400"/>
                  <a:gd name="connsiteX55" fmla="*/ 2004118 w 6502401"/>
                  <a:gd name="connsiteY55" fmla="*/ 5780088 h 6502400"/>
                  <a:gd name="connsiteX56" fmla="*/ 1936908 w 6502401"/>
                  <a:gd name="connsiteY56" fmla="*/ 5832475 h 6502400"/>
                  <a:gd name="connsiteX57" fmla="*/ 1865465 w 6502401"/>
                  <a:gd name="connsiteY57" fmla="*/ 5876925 h 6502400"/>
                  <a:gd name="connsiteX58" fmla="*/ 1789259 w 6502401"/>
                  <a:gd name="connsiteY58" fmla="*/ 5911850 h 6502400"/>
                  <a:gd name="connsiteX59" fmla="*/ 1709877 w 6502401"/>
                  <a:gd name="connsiteY59" fmla="*/ 5938838 h 6502400"/>
                  <a:gd name="connsiteX60" fmla="*/ 1627320 w 6502401"/>
                  <a:gd name="connsiteY60" fmla="*/ 5955242 h 6502400"/>
                  <a:gd name="connsiteX61" fmla="*/ 1543705 w 6502401"/>
                  <a:gd name="connsiteY61" fmla="*/ 5963709 h 6502400"/>
                  <a:gd name="connsiteX62" fmla="*/ 1459032 w 6502401"/>
                  <a:gd name="connsiteY62" fmla="*/ 5961592 h 6502400"/>
                  <a:gd name="connsiteX63" fmla="*/ 1417224 w 6502401"/>
                  <a:gd name="connsiteY63" fmla="*/ 5956300 h 6502400"/>
                  <a:gd name="connsiteX64" fmla="*/ 890660 w 6502401"/>
                  <a:gd name="connsiteY64" fmla="*/ 5881688 h 6502400"/>
                  <a:gd name="connsiteX65" fmla="*/ 324935 w 6502401"/>
                  <a:gd name="connsiteY65" fmla="*/ 6446838 h 6502400"/>
                  <a:gd name="connsiteX66" fmla="*/ 310646 w 6502401"/>
                  <a:gd name="connsiteY66" fmla="*/ 6460596 h 6502400"/>
                  <a:gd name="connsiteX67" fmla="*/ 278364 w 6502401"/>
                  <a:gd name="connsiteY67" fmla="*/ 6481234 h 6502400"/>
                  <a:gd name="connsiteX68" fmla="*/ 243966 w 6502401"/>
                  <a:gd name="connsiteY68" fmla="*/ 6494992 h 6502400"/>
                  <a:gd name="connsiteX69" fmla="*/ 208509 w 6502401"/>
                  <a:gd name="connsiteY69" fmla="*/ 6502400 h 6502400"/>
                  <a:gd name="connsiteX70" fmla="*/ 171464 w 6502401"/>
                  <a:gd name="connsiteY70" fmla="*/ 6502400 h 6502400"/>
                  <a:gd name="connsiteX71" fmla="*/ 136007 w 6502401"/>
                  <a:gd name="connsiteY71" fmla="*/ 6494992 h 6502400"/>
                  <a:gd name="connsiteX72" fmla="*/ 101608 w 6502401"/>
                  <a:gd name="connsiteY72" fmla="*/ 6481234 h 6502400"/>
                  <a:gd name="connsiteX73" fmla="*/ 69856 w 6502401"/>
                  <a:gd name="connsiteY73" fmla="*/ 6460596 h 6502400"/>
                  <a:gd name="connsiteX74" fmla="*/ 55038 w 6502401"/>
                  <a:gd name="connsiteY74" fmla="*/ 6446838 h 6502400"/>
                  <a:gd name="connsiteX75" fmla="*/ 42337 w 6502401"/>
                  <a:gd name="connsiteY75" fmla="*/ 6432550 h 6502400"/>
                  <a:gd name="connsiteX76" fmla="*/ 20639 w 6502401"/>
                  <a:gd name="connsiteY76" fmla="*/ 6401329 h 6502400"/>
                  <a:gd name="connsiteX77" fmla="*/ 6880 w 6502401"/>
                  <a:gd name="connsiteY77" fmla="*/ 6366934 h 6502400"/>
                  <a:gd name="connsiteX78" fmla="*/ 0 w 6502401"/>
                  <a:gd name="connsiteY78" fmla="*/ 6330421 h 6502400"/>
                  <a:gd name="connsiteX79" fmla="*/ 0 w 6502401"/>
                  <a:gd name="connsiteY79" fmla="*/ 6293909 h 6502400"/>
                  <a:gd name="connsiteX80" fmla="*/ 6880 w 6502401"/>
                  <a:gd name="connsiteY80" fmla="*/ 6257925 h 6502400"/>
                  <a:gd name="connsiteX81" fmla="*/ 20639 w 6502401"/>
                  <a:gd name="connsiteY81" fmla="*/ 6223529 h 6502400"/>
                  <a:gd name="connsiteX82" fmla="*/ 42337 w 6502401"/>
                  <a:gd name="connsiteY82" fmla="*/ 6191779 h 6502400"/>
                  <a:gd name="connsiteX83" fmla="*/ 55038 w 6502401"/>
                  <a:gd name="connsiteY83" fmla="*/ 6178021 h 6502400"/>
                  <a:gd name="connsiteX84" fmla="*/ 621292 w 6502401"/>
                  <a:gd name="connsiteY84" fmla="*/ 5611813 h 6502400"/>
                  <a:gd name="connsiteX85" fmla="*/ 546145 w 6502401"/>
                  <a:gd name="connsiteY85" fmla="*/ 5085821 h 6502400"/>
                  <a:gd name="connsiteX86" fmla="*/ 540853 w 6502401"/>
                  <a:gd name="connsiteY86" fmla="*/ 5042959 h 6502400"/>
                  <a:gd name="connsiteX87" fmla="*/ 539265 w 6502401"/>
                  <a:gd name="connsiteY87" fmla="*/ 4958821 h 6502400"/>
                  <a:gd name="connsiteX88" fmla="*/ 546674 w 6502401"/>
                  <a:gd name="connsiteY88" fmla="*/ 4874684 h 6502400"/>
                  <a:gd name="connsiteX89" fmla="*/ 564138 w 6502401"/>
                  <a:gd name="connsiteY89" fmla="*/ 4792663 h 6502400"/>
                  <a:gd name="connsiteX90" fmla="*/ 590069 w 6502401"/>
                  <a:gd name="connsiteY90" fmla="*/ 4713288 h 6502400"/>
                  <a:gd name="connsiteX91" fmla="*/ 626055 w 6502401"/>
                  <a:gd name="connsiteY91" fmla="*/ 4637088 h 6502400"/>
                  <a:gd name="connsiteX92" fmla="*/ 669980 w 6502401"/>
                  <a:gd name="connsiteY92" fmla="*/ 4565121 h 6502400"/>
                  <a:gd name="connsiteX93" fmla="*/ 721842 w 6502401"/>
                  <a:gd name="connsiteY93" fmla="*/ 4498975 h 6502400"/>
                  <a:gd name="connsiteX94" fmla="*/ 752007 w 6502401"/>
                  <a:gd name="connsiteY94" fmla="*/ 4467754 h 6502400"/>
                  <a:gd name="connsiteX95" fmla="*/ 2468235 w 6502401"/>
                  <a:gd name="connsiteY95" fmla="*/ 2752196 h 6502400"/>
                  <a:gd name="connsiteX96" fmla="*/ 4239500 w 6502401"/>
                  <a:gd name="connsiteY96" fmla="*/ 981075 h 6502400"/>
                  <a:gd name="connsiteX97" fmla="*/ 3993947 w 6502401"/>
                  <a:gd name="connsiteY97" fmla="*/ 735542 h 6502400"/>
                  <a:gd name="connsiteX98" fmla="*/ 3981246 w 6502401"/>
                  <a:gd name="connsiteY98" fmla="*/ 721254 h 6502400"/>
                  <a:gd name="connsiteX99" fmla="*/ 3959548 w 6502401"/>
                  <a:gd name="connsiteY99" fmla="*/ 688975 h 6502400"/>
                  <a:gd name="connsiteX100" fmla="*/ 3945789 w 6502401"/>
                  <a:gd name="connsiteY100" fmla="*/ 655108 h 6502400"/>
                  <a:gd name="connsiteX101" fmla="*/ 3939438 w 6502401"/>
                  <a:gd name="connsiteY101" fmla="*/ 619125 h 6502400"/>
                  <a:gd name="connsiteX102" fmla="*/ 3939438 w 6502401"/>
                  <a:gd name="connsiteY102" fmla="*/ 582613 h 6502400"/>
                  <a:gd name="connsiteX103" fmla="*/ 3945789 w 6502401"/>
                  <a:gd name="connsiteY103" fmla="*/ 546629 h 6502400"/>
                  <a:gd name="connsiteX104" fmla="*/ 3959548 w 6502401"/>
                  <a:gd name="connsiteY104" fmla="*/ 512233 h 6502400"/>
                  <a:gd name="connsiteX105" fmla="*/ 3981246 w 6502401"/>
                  <a:gd name="connsiteY105" fmla="*/ 480483 h 6502400"/>
                  <a:gd name="connsiteX106" fmla="*/ 3993947 w 6502401"/>
                  <a:gd name="connsiteY106" fmla="*/ 465667 h 6502400"/>
                  <a:gd name="connsiteX107" fmla="*/ 4008764 w 6502401"/>
                  <a:gd name="connsiteY107" fmla="*/ 452967 h 6502400"/>
                  <a:gd name="connsiteX108" fmla="*/ 4039988 w 6502401"/>
                  <a:gd name="connsiteY108" fmla="*/ 431800 h 6502400"/>
                  <a:gd name="connsiteX109" fmla="*/ 4074916 w 6502401"/>
                  <a:gd name="connsiteY109" fmla="*/ 418042 h 6502400"/>
                  <a:gd name="connsiteX110" fmla="*/ 4110902 w 6502401"/>
                  <a:gd name="connsiteY110" fmla="*/ 411163 h 6502400"/>
                  <a:gd name="connsiteX111" fmla="*/ 4147417 w 6502401"/>
                  <a:gd name="connsiteY111" fmla="*/ 411163 h 6502400"/>
                  <a:gd name="connsiteX112" fmla="*/ 4182875 w 6502401"/>
                  <a:gd name="connsiteY112" fmla="*/ 418042 h 6502400"/>
                  <a:gd name="connsiteX113" fmla="*/ 4217273 w 6502401"/>
                  <a:gd name="connsiteY113" fmla="*/ 431800 h 6502400"/>
                  <a:gd name="connsiteX114" fmla="*/ 4249555 w 6502401"/>
                  <a:gd name="connsiteY114" fmla="*/ 452967 h 6502400"/>
                  <a:gd name="connsiteX115" fmla="*/ 4263844 w 6502401"/>
                  <a:gd name="connsiteY115" fmla="*/ 465667 h 6502400"/>
                  <a:gd name="connsiteX116" fmla="*/ 4508339 w 6502401"/>
                  <a:gd name="connsiteY116" fmla="*/ 711200 h 6502400"/>
                  <a:gd name="connsiteX117" fmla="*/ 5007913 w 6502401"/>
                  <a:gd name="connsiteY117" fmla="*/ 212725 h 6502400"/>
                  <a:gd name="connsiteX118" fmla="*/ 5034373 w 6502401"/>
                  <a:gd name="connsiteY118" fmla="*/ 186796 h 6502400"/>
                  <a:gd name="connsiteX119" fmla="*/ 5091528 w 6502401"/>
                  <a:gd name="connsiteY119" fmla="*/ 139700 h 6502400"/>
                  <a:gd name="connsiteX120" fmla="*/ 5152387 w 6502401"/>
                  <a:gd name="connsiteY120" fmla="*/ 100013 h 6502400"/>
                  <a:gd name="connsiteX121" fmla="*/ 5215892 w 6502401"/>
                  <a:gd name="connsiteY121" fmla="*/ 66675 h 6502400"/>
                  <a:gd name="connsiteX122" fmla="*/ 5281514 w 6502401"/>
                  <a:gd name="connsiteY122" fmla="*/ 39688 h 6502400"/>
                  <a:gd name="connsiteX123" fmla="*/ 5348195 w 6502401"/>
                  <a:gd name="connsiteY123" fmla="*/ 20108 h 6502400"/>
                  <a:gd name="connsiteX124" fmla="*/ 5418050 w 6502401"/>
                  <a:gd name="connsiteY124" fmla="*/ 6350 h 650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6502401" h="6502400">
                    <a:moveTo>
                      <a:pt x="4509870" y="1250950"/>
                    </a:moveTo>
                    <a:lnTo>
                      <a:pt x="3460751" y="2299449"/>
                    </a:lnTo>
                    <a:lnTo>
                      <a:pt x="4204979" y="3043238"/>
                    </a:lnTo>
                    <a:lnTo>
                      <a:pt x="5253039" y="1994739"/>
                    </a:lnTo>
                    <a:close/>
                    <a:moveTo>
                      <a:pt x="5487377" y="0"/>
                    </a:moveTo>
                    <a:lnTo>
                      <a:pt x="5557233" y="0"/>
                    </a:lnTo>
                    <a:lnTo>
                      <a:pt x="5626559" y="6350"/>
                    </a:lnTo>
                    <a:lnTo>
                      <a:pt x="5695356" y="20108"/>
                    </a:lnTo>
                    <a:lnTo>
                      <a:pt x="5763095" y="39688"/>
                    </a:lnTo>
                    <a:lnTo>
                      <a:pt x="5828717" y="66675"/>
                    </a:lnTo>
                    <a:lnTo>
                      <a:pt x="5891693" y="100013"/>
                    </a:lnTo>
                    <a:lnTo>
                      <a:pt x="5953081" y="139700"/>
                    </a:lnTo>
                    <a:lnTo>
                      <a:pt x="6010236" y="186796"/>
                    </a:lnTo>
                    <a:lnTo>
                      <a:pt x="6036697" y="212725"/>
                    </a:lnTo>
                    <a:lnTo>
                      <a:pt x="6289659" y="465667"/>
                    </a:lnTo>
                    <a:lnTo>
                      <a:pt x="6316649" y="493183"/>
                    </a:lnTo>
                    <a:lnTo>
                      <a:pt x="6362690" y="550333"/>
                    </a:lnTo>
                    <a:lnTo>
                      <a:pt x="6402381" y="610658"/>
                    </a:lnTo>
                    <a:lnTo>
                      <a:pt x="6436250" y="674158"/>
                    </a:lnTo>
                    <a:lnTo>
                      <a:pt x="6462711" y="739246"/>
                    </a:lnTo>
                    <a:lnTo>
                      <a:pt x="6482820" y="807508"/>
                    </a:lnTo>
                    <a:lnTo>
                      <a:pt x="6495522" y="875771"/>
                    </a:lnTo>
                    <a:lnTo>
                      <a:pt x="6502401" y="946150"/>
                    </a:lnTo>
                    <a:lnTo>
                      <a:pt x="6502401" y="1015471"/>
                    </a:lnTo>
                    <a:lnTo>
                      <a:pt x="6495522" y="1085321"/>
                    </a:lnTo>
                    <a:lnTo>
                      <a:pt x="6482820" y="1154113"/>
                    </a:lnTo>
                    <a:lnTo>
                      <a:pt x="6462711" y="1221846"/>
                    </a:lnTo>
                    <a:lnTo>
                      <a:pt x="6436250" y="1287463"/>
                    </a:lnTo>
                    <a:lnTo>
                      <a:pt x="6402381" y="1350963"/>
                    </a:lnTo>
                    <a:lnTo>
                      <a:pt x="6362690" y="1410759"/>
                    </a:lnTo>
                    <a:lnTo>
                      <a:pt x="6316649" y="1467909"/>
                    </a:lnTo>
                    <a:lnTo>
                      <a:pt x="6289659" y="1495425"/>
                    </a:lnTo>
                    <a:lnTo>
                      <a:pt x="5791143" y="1993900"/>
                    </a:lnTo>
                    <a:lnTo>
                      <a:pt x="6036697" y="2239433"/>
                    </a:lnTo>
                    <a:lnTo>
                      <a:pt x="6050456" y="2253192"/>
                    </a:lnTo>
                    <a:lnTo>
                      <a:pt x="6071095" y="2284942"/>
                    </a:lnTo>
                    <a:lnTo>
                      <a:pt x="6084855" y="2319338"/>
                    </a:lnTo>
                    <a:lnTo>
                      <a:pt x="6092264" y="2355321"/>
                    </a:lnTo>
                    <a:lnTo>
                      <a:pt x="6092264" y="2391833"/>
                    </a:lnTo>
                    <a:lnTo>
                      <a:pt x="6084855" y="2428346"/>
                    </a:lnTo>
                    <a:lnTo>
                      <a:pt x="6071095" y="2462742"/>
                    </a:lnTo>
                    <a:lnTo>
                      <a:pt x="6050456" y="2493963"/>
                    </a:lnTo>
                    <a:lnTo>
                      <a:pt x="6036697" y="2508250"/>
                    </a:lnTo>
                    <a:lnTo>
                      <a:pt x="6022408" y="2522008"/>
                    </a:lnTo>
                    <a:lnTo>
                      <a:pt x="5991185" y="2542646"/>
                    </a:lnTo>
                    <a:lnTo>
                      <a:pt x="5956786" y="2556933"/>
                    </a:lnTo>
                    <a:lnTo>
                      <a:pt x="5920270" y="2563813"/>
                    </a:lnTo>
                    <a:lnTo>
                      <a:pt x="5883755" y="2563813"/>
                    </a:lnTo>
                    <a:lnTo>
                      <a:pt x="5847769" y="2556933"/>
                    </a:lnTo>
                    <a:lnTo>
                      <a:pt x="5813370" y="2542646"/>
                    </a:lnTo>
                    <a:lnTo>
                      <a:pt x="5781617" y="2522008"/>
                    </a:lnTo>
                    <a:lnTo>
                      <a:pt x="5767858" y="2508250"/>
                    </a:lnTo>
                    <a:lnTo>
                      <a:pt x="5522305" y="2263775"/>
                    </a:lnTo>
                    <a:lnTo>
                      <a:pt x="3771678" y="4014258"/>
                    </a:lnTo>
                    <a:lnTo>
                      <a:pt x="2034283" y="5750454"/>
                    </a:lnTo>
                    <a:lnTo>
                      <a:pt x="2004118" y="5780088"/>
                    </a:lnTo>
                    <a:lnTo>
                      <a:pt x="1936908" y="5832475"/>
                    </a:lnTo>
                    <a:lnTo>
                      <a:pt x="1865465" y="5876925"/>
                    </a:lnTo>
                    <a:lnTo>
                      <a:pt x="1789259" y="5911850"/>
                    </a:lnTo>
                    <a:lnTo>
                      <a:pt x="1709877" y="5938838"/>
                    </a:lnTo>
                    <a:lnTo>
                      <a:pt x="1627320" y="5955242"/>
                    </a:lnTo>
                    <a:lnTo>
                      <a:pt x="1543705" y="5963709"/>
                    </a:lnTo>
                    <a:lnTo>
                      <a:pt x="1459032" y="5961592"/>
                    </a:lnTo>
                    <a:lnTo>
                      <a:pt x="1417224" y="5956300"/>
                    </a:lnTo>
                    <a:lnTo>
                      <a:pt x="890660" y="5881688"/>
                    </a:lnTo>
                    <a:lnTo>
                      <a:pt x="324935" y="6446838"/>
                    </a:lnTo>
                    <a:lnTo>
                      <a:pt x="310646" y="6460596"/>
                    </a:lnTo>
                    <a:lnTo>
                      <a:pt x="278364" y="6481234"/>
                    </a:lnTo>
                    <a:lnTo>
                      <a:pt x="243966" y="6494992"/>
                    </a:lnTo>
                    <a:lnTo>
                      <a:pt x="208509" y="6502400"/>
                    </a:lnTo>
                    <a:lnTo>
                      <a:pt x="171464" y="6502400"/>
                    </a:lnTo>
                    <a:lnTo>
                      <a:pt x="136007" y="6494992"/>
                    </a:lnTo>
                    <a:lnTo>
                      <a:pt x="101608" y="6481234"/>
                    </a:lnTo>
                    <a:lnTo>
                      <a:pt x="69856" y="6460596"/>
                    </a:lnTo>
                    <a:lnTo>
                      <a:pt x="55038" y="6446838"/>
                    </a:lnTo>
                    <a:lnTo>
                      <a:pt x="42337" y="6432550"/>
                    </a:lnTo>
                    <a:lnTo>
                      <a:pt x="20639" y="6401329"/>
                    </a:lnTo>
                    <a:lnTo>
                      <a:pt x="6880" y="6366934"/>
                    </a:lnTo>
                    <a:lnTo>
                      <a:pt x="0" y="6330421"/>
                    </a:lnTo>
                    <a:lnTo>
                      <a:pt x="0" y="6293909"/>
                    </a:lnTo>
                    <a:lnTo>
                      <a:pt x="6880" y="6257925"/>
                    </a:lnTo>
                    <a:lnTo>
                      <a:pt x="20639" y="6223529"/>
                    </a:lnTo>
                    <a:lnTo>
                      <a:pt x="42337" y="6191779"/>
                    </a:lnTo>
                    <a:lnTo>
                      <a:pt x="55038" y="6178021"/>
                    </a:lnTo>
                    <a:lnTo>
                      <a:pt x="621292" y="5611813"/>
                    </a:lnTo>
                    <a:lnTo>
                      <a:pt x="546145" y="5085821"/>
                    </a:lnTo>
                    <a:lnTo>
                      <a:pt x="540853" y="5042959"/>
                    </a:lnTo>
                    <a:lnTo>
                      <a:pt x="539265" y="4958821"/>
                    </a:lnTo>
                    <a:lnTo>
                      <a:pt x="546674" y="4874684"/>
                    </a:lnTo>
                    <a:lnTo>
                      <a:pt x="564138" y="4792663"/>
                    </a:lnTo>
                    <a:lnTo>
                      <a:pt x="590069" y="4713288"/>
                    </a:lnTo>
                    <a:lnTo>
                      <a:pt x="626055" y="4637088"/>
                    </a:lnTo>
                    <a:lnTo>
                      <a:pt x="669980" y="4565121"/>
                    </a:lnTo>
                    <a:lnTo>
                      <a:pt x="721842" y="4498975"/>
                    </a:lnTo>
                    <a:lnTo>
                      <a:pt x="752007" y="4467754"/>
                    </a:lnTo>
                    <a:lnTo>
                      <a:pt x="2468235" y="2752196"/>
                    </a:lnTo>
                    <a:lnTo>
                      <a:pt x="4239500" y="981075"/>
                    </a:lnTo>
                    <a:lnTo>
                      <a:pt x="3993947" y="735542"/>
                    </a:lnTo>
                    <a:lnTo>
                      <a:pt x="3981246" y="721254"/>
                    </a:lnTo>
                    <a:lnTo>
                      <a:pt x="3959548" y="688975"/>
                    </a:lnTo>
                    <a:lnTo>
                      <a:pt x="3945789" y="655108"/>
                    </a:lnTo>
                    <a:lnTo>
                      <a:pt x="3939438" y="619125"/>
                    </a:lnTo>
                    <a:lnTo>
                      <a:pt x="3939438" y="582613"/>
                    </a:lnTo>
                    <a:lnTo>
                      <a:pt x="3945789" y="546629"/>
                    </a:lnTo>
                    <a:lnTo>
                      <a:pt x="3959548" y="512233"/>
                    </a:lnTo>
                    <a:lnTo>
                      <a:pt x="3981246" y="480483"/>
                    </a:lnTo>
                    <a:lnTo>
                      <a:pt x="3993947" y="465667"/>
                    </a:lnTo>
                    <a:lnTo>
                      <a:pt x="4008764" y="452967"/>
                    </a:lnTo>
                    <a:lnTo>
                      <a:pt x="4039988" y="431800"/>
                    </a:lnTo>
                    <a:lnTo>
                      <a:pt x="4074916" y="418042"/>
                    </a:lnTo>
                    <a:lnTo>
                      <a:pt x="4110902" y="411163"/>
                    </a:lnTo>
                    <a:lnTo>
                      <a:pt x="4147417" y="411163"/>
                    </a:lnTo>
                    <a:lnTo>
                      <a:pt x="4182875" y="418042"/>
                    </a:lnTo>
                    <a:lnTo>
                      <a:pt x="4217273" y="431800"/>
                    </a:lnTo>
                    <a:lnTo>
                      <a:pt x="4249555" y="452967"/>
                    </a:lnTo>
                    <a:lnTo>
                      <a:pt x="4263844" y="465667"/>
                    </a:lnTo>
                    <a:lnTo>
                      <a:pt x="4508339" y="711200"/>
                    </a:lnTo>
                    <a:lnTo>
                      <a:pt x="5007913" y="212725"/>
                    </a:lnTo>
                    <a:lnTo>
                      <a:pt x="5034373" y="186796"/>
                    </a:lnTo>
                    <a:lnTo>
                      <a:pt x="5091528" y="139700"/>
                    </a:lnTo>
                    <a:lnTo>
                      <a:pt x="5152387" y="100013"/>
                    </a:lnTo>
                    <a:lnTo>
                      <a:pt x="5215892" y="66675"/>
                    </a:lnTo>
                    <a:lnTo>
                      <a:pt x="5281514" y="39688"/>
                    </a:lnTo>
                    <a:lnTo>
                      <a:pt x="5348195" y="20108"/>
                    </a:lnTo>
                    <a:lnTo>
                      <a:pt x="5418050" y="635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endParaRPr>
              </a:p>
            </p:txBody>
          </p:sp>
          <p:grpSp>
            <p:nvGrpSpPr>
              <p:cNvPr id="24" name="Group 16">
                <a:extLst>
                  <a:ext uri="{FF2B5EF4-FFF2-40B4-BE49-F238E27FC236}">
                    <a16:creationId xmlns:a16="http://schemas.microsoft.com/office/drawing/2014/main" id="{219E72C4-279F-4B1C-B892-1E0D47275971}"/>
                  </a:ext>
                </a:extLst>
              </p:cNvPr>
              <p:cNvGrpSpPr>
                <a:grpSpLocks noChangeAspect="1"/>
              </p:cNvGrpSpPr>
              <p:nvPr/>
            </p:nvGrpSpPr>
            <p:grpSpPr bwMode="auto">
              <a:xfrm>
                <a:off x="11363439" y="2127164"/>
                <a:ext cx="214957" cy="247071"/>
                <a:chOff x="1039" y="1681"/>
                <a:chExt cx="1071" cy="1231"/>
              </a:xfrm>
              <a:solidFill>
                <a:schemeClr val="bg1">
                  <a:lumMod val="50000"/>
                </a:schemeClr>
              </a:solidFill>
            </p:grpSpPr>
            <p:sp>
              <p:nvSpPr>
                <p:cNvPr id="25" name="Freeform 17">
                  <a:extLst>
                    <a:ext uri="{FF2B5EF4-FFF2-40B4-BE49-F238E27FC236}">
                      <a16:creationId xmlns:a16="http://schemas.microsoft.com/office/drawing/2014/main" id="{8A5696CB-2230-4E1F-B28B-BCE013BFD2E7}"/>
                    </a:ext>
                  </a:extLst>
                </p:cNvPr>
                <p:cNvSpPr>
                  <a:spLocks noEditPoints="1"/>
                </p:cNvSpPr>
                <p:nvPr/>
              </p:nvSpPr>
              <p:spPr bwMode="auto">
                <a:xfrm>
                  <a:off x="1039" y="1681"/>
                  <a:ext cx="1071" cy="1099"/>
                </a:xfrm>
                <a:custGeom>
                  <a:avLst/>
                  <a:gdLst>
                    <a:gd name="T0" fmla="*/ 3169 w 3212"/>
                    <a:gd name="T1" fmla="*/ 566 h 3298"/>
                    <a:gd name="T2" fmla="*/ 3035 w 3212"/>
                    <a:gd name="T3" fmla="*/ 475 h 3298"/>
                    <a:gd name="T4" fmla="*/ 2711 w 3212"/>
                    <a:gd name="T5" fmla="*/ 199 h 3298"/>
                    <a:gd name="T6" fmla="*/ 2384 w 3212"/>
                    <a:gd name="T7" fmla="*/ 19 h 3298"/>
                    <a:gd name="T8" fmla="*/ 2347 w 3212"/>
                    <a:gd name="T9" fmla="*/ 4 h 3298"/>
                    <a:gd name="T10" fmla="*/ 2278 w 3212"/>
                    <a:gd name="T11" fmla="*/ 47 h 3298"/>
                    <a:gd name="T12" fmla="*/ 2171 w 3212"/>
                    <a:gd name="T13" fmla="*/ 190 h 3298"/>
                    <a:gd name="T14" fmla="*/ 1698 w 3212"/>
                    <a:gd name="T15" fmla="*/ 610 h 3298"/>
                    <a:gd name="T16" fmla="*/ 716 w 3212"/>
                    <a:gd name="T17" fmla="*/ 1337 h 3298"/>
                    <a:gd name="T18" fmla="*/ 296 w 3212"/>
                    <a:gd name="T19" fmla="*/ 1713 h 3298"/>
                    <a:gd name="T20" fmla="*/ 59 w 3212"/>
                    <a:gd name="T21" fmla="*/ 2061 h 3298"/>
                    <a:gd name="T22" fmla="*/ 0 w 3212"/>
                    <a:gd name="T23" fmla="*/ 2479 h 3298"/>
                    <a:gd name="T24" fmla="*/ 29 w 3212"/>
                    <a:gd name="T25" fmla="*/ 2758 h 3298"/>
                    <a:gd name="T26" fmla="*/ 183 w 3212"/>
                    <a:gd name="T27" fmla="*/ 2915 h 3298"/>
                    <a:gd name="T28" fmla="*/ 615 w 3212"/>
                    <a:gd name="T29" fmla="*/ 3255 h 3298"/>
                    <a:gd name="T30" fmla="*/ 886 w 3212"/>
                    <a:gd name="T31" fmla="*/ 3291 h 3298"/>
                    <a:gd name="T32" fmla="*/ 1138 w 3212"/>
                    <a:gd name="T33" fmla="*/ 3171 h 3298"/>
                    <a:gd name="T34" fmla="*/ 1808 w 3212"/>
                    <a:gd name="T35" fmla="*/ 2600 h 3298"/>
                    <a:gd name="T36" fmla="*/ 2812 w 3212"/>
                    <a:gd name="T37" fmla="*/ 1724 h 3298"/>
                    <a:gd name="T38" fmla="*/ 3103 w 3212"/>
                    <a:gd name="T39" fmla="*/ 1438 h 3298"/>
                    <a:gd name="T40" fmla="*/ 3146 w 3212"/>
                    <a:gd name="T41" fmla="*/ 1401 h 3298"/>
                    <a:gd name="T42" fmla="*/ 3193 w 3212"/>
                    <a:gd name="T43" fmla="*/ 1183 h 3298"/>
                    <a:gd name="T44" fmla="*/ 3208 w 3212"/>
                    <a:gd name="T45" fmla="*/ 620 h 3298"/>
                    <a:gd name="T46" fmla="*/ 1001 w 3212"/>
                    <a:gd name="T47" fmla="*/ 3114 h 3298"/>
                    <a:gd name="T48" fmla="*/ 881 w 3212"/>
                    <a:gd name="T49" fmla="*/ 3066 h 3298"/>
                    <a:gd name="T50" fmla="*/ 844 w 3212"/>
                    <a:gd name="T51" fmla="*/ 2610 h 3298"/>
                    <a:gd name="T52" fmla="*/ 840 w 3212"/>
                    <a:gd name="T53" fmla="*/ 2398 h 3298"/>
                    <a:gd name="T54" fmla="*/ 401 w 3212"/>
                    <a:gd name="T55" fmla="*/ 2082 h 3298"/>
                    <a:gd name="T56" fmla="*/ 241 w 3212"/>
                    <a:gd name="T57" fmla="*/ 1969 h 3298"/>
                    <a:gd name="T58" fmla="*/ 752 w 3212"/>
                    <a:gd name="T59" fmla="*/ 2141 h 3298"/>
                    <a:gd name="T60" fmla="*/ 1034 w 3212"/>
                    <a:gd name="T61" fmla="*/ 2354 h 3298"/>
                    <a:gd name="T62" fmla="*/ 1418 w 3212"/>
                    <a:gd name="T63" fmla="*/ 2074 h 3298"/>
                    <a:gd name="T64" fmla="*/ 1624 w 3212"/>
                    <a:gd name="T65" fmla="*/ 1847 h 3298"/>
                    <a:gd name="T66" fmla="*/ 1420 w 3212"/>
                    <a:gd name="T67" fmla="*/ 1596 h 3298"/>
                    <a:gd name="T68" fmla="*/ 1082 w 3212"/>
                    <a:gd name="T69" fmla="*/ 1248 h 3298"/>
                    <a:gd name="T70" fmla="*/ 1614 w 3212"/>
                    <a:gd name="T71" fmla="*/ 825 h 3298"/>
                    <a:gd name="T72" fmla="*/ 2194 w 3212"/>
                    <a:gd name="T73" fmla="*/ 338 h 3298"/>
                    <a:gd name="T74" fmla="*/ 2374 w 3212"/>
                    <a:gd name="T75" fmla="*/ 118 h 3298"/>
                    <a:gd name="T76" fmla="*/ 2661 w 3212"/>
                    <a:gd name="T77" fmla="*/ 304 h 3298"/>
                    <a:gd name="T78" fmla="*/ 2993 w 3212"/>
                    <a:gd name="T79" fmla="*/ 603 h 3298"/>
                    <a:gd name="T80" fmla="*/ 2474 w 3212"/>
                    <a:gd name="T81" fmla="*/ 1257 h 3298"/>
                    <a:gd name="T82" fmla="*/ 1732 w 3212"/>
                    <a:gd name="T83" fmla="*/ 1951 h 3298"/>
                    <a:gd name="T84" fmla="*/ 1047 w 3212"/>
                    <a:gd name="T85" fmla="*/ 2462 h 3298"/>
                    <a:gd name="T86" fmla="*/ 1012 w 3212"/>
                    <a:gd name="T87" fmla="*/ 2472 h 3298"/>
                    <a:gd name="T88" fmla="*/ 3078 w 3212"/>
                    <a:gd name="T89" fmla="*/ 1147 h 3298"/>
                    <a:gd name="T90" fmla="*/ 3067 w 3212"/>
                    <a:gd name="T91" fmla="*/ 1301 h 3298"/>
                    <a:gd name="T92" fmla="*/ 3051 w 3212"/>
                    <a:gd name="T93" fmla="*/ 1343 h 3298"/>
                    <a:gd name="T94" fmla="*/ 3018 w 3212"/>
                    <a:gd name="T95" fmla="*/ 1366 h 3298"/>
                    <a:gd name="T96" fmla="*/ 2890 w 3212"/>
                    <a:gd name="T97" fmla="*/ 1493 h 3298"/>
                    <a:gd name="T98" fmla="*/ 1823 w 3212"/>
                    <a:gd name="T99" fmla="*/ 2434 h 3298"/>
                    <a:gd name="T100" fmla="*/ 1765 w 3212"/>
                    <a:gd name="T101" fmla="*/ 2231 h 3298"/>
                    <a:gd name="T102" fmla="*/ 1749 w 3212"/>
                    <a:gd name="T103" fmla="*/ 2105 h 3298"/>
                    <a:gd name="T104" fmla="*/ 2236 w 3212"/>
                    <a:gd name="T105" fmla="*/ 1651 h 3298"/>
                    <a:gd name="T106" fmla="*/ 3095 w 3212"/>
                    <a:gd name="T107" fmla="*/ 770 h 3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12" h="3298">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6" name="Freeform 18">
                  <a:extLst>
                    <a:ext uri="{FF2B5EF4-FFF2-40B4-BE49-F238E27FC236}">
                      <a16:creationId xmlns:a16="http://schemas.microsoft.com/office/drawing/2014/main" id="{A4482908-F18A-41CE-8EFF-D19AA40E0C13}"/>
                    </a:ext>
                  </a:extLst>
                </p:cNvPr>
                <p:cNvSpPr>
                  <a:spLocks/>
                </p:cNvSpPr>
                <p:nvPr/>
              </p:nvSpPr>
              <p:spPr bwMode="auto">
                <a:xfrm>
                  <a:off x="1398" y="2746"/>
                  <a:ext cx="212" cy="132"/>
                </a:xfrm>
                <a:custGeom>
                  <a:avLst/>
                  <a:gdLst>
                    <a:gd name="T0" fmla="*/ 544 w 635"/>
                    <a:gd name="T1" fmla="*/ 0 h 398"/>
                    <a:gd name="T2" fmla="*/ 504 w 635"/>
                    <a:gd name="T3" fmla="*/ 18 h 398"/>
                    <a:gd name="T4" fmla="*/ 496 w 635"/>
                    <a:gd name="T5" fmla="*/ 52 h 398"/>
                    <a:gd name="T6" fmla="*/ 530 w 635"/>
                    <a:gd name="T7" fmla="*/ 177 h 398"/>
                    <a:gd name="T8" fmla="*/ 515 w 635"/>
                    <a:gd name="T9" fmla="*/ 226 h 398"/>
                    <a:gd name="T10" fmla="*/ 478 w 635"/>
                    <a:gd name="T11" fmla="*/ 262 h 398"/>
                    <a:gd name="T12" fmla="*/ 403 w 635"/>
                    <a:gd name="T13" fmla="*/ 291 h 398"/>
                    <a:gd name="T14" fmla="*/ 352 w 635"/>
                    <a:gd name="T15" fmla="*/ 272 h 398"/>
                    <a:gd name="T16" fmla="*/ 332 w 635"/>
                    <a:gd name="T17" fmla="*/ 226 h 398"/>
                    <a:gd name="T18" fmla="*/ 331 w 635"/>
                    <a:gd name="T19" fmla="*/ 198 h 398"/>
                    <a:gd name="T20" fmla="*/ 303 w 635"/>
                    <a:gd name="T21" fmla="*/ 164 h 398"/>
                    <a:gd name="T22" fmla="*/ 246 w 635"/>
                    <a:gd name="T23" fmla="*/ 180 h 398"/>
                    <a:gd name="T24" fmla="*/ 236 w 635"/>
                    <a:gd name="T25" fmla="*/ 209 h 398"/>
                    <a:gd name="T26" fmla="*/ 220 w 635"/>
                    <a:gd name="T27" fmla="*/ 268 h 398"/>
                    <a:gd name="T28" fmla="*/ 160 w 635"/>
                    <a:gd name="T29" fmla="*/ 310 h 398"/>
                    <a:gd name="T30" fmla="*/ 122 w 635"/>
                    <a:gd name="T31" fmla="*/ 304 h 398"/>
                    <a:gd name="T32" fmla="*/ 83 w 635"/>
                    <a:gd name="T33" fmla="*/ 270 h 398"/>
                    <a:gd name="T34" fmla="*/ 83 w 635"/>
                    <a:gd name="T35" fmla="*/ 182 h 398"/>
                    <a:gd name="T36" fmla="*/ 90 w 635"/>
                    <a:gd name="T37" fmla="*/ 149 h 398"/>
                    <a:gd name="T38" fmla="*/ 62 w 635"/>
                    <a:gd name="T39" fmla="*/ 126 h 398"/>
                    <a:gd name="T40" fmla="*/ 34 w 635"/>
                    <a:gd name="T41" fmla="*/ 139 h 398"/>
                    <a:gd name="T42" fmla="*/ 7 w 635"/>
                    <a:gd name="T43" fmla="*/ 193 h 398"/>
                    <a:gd name="T44" fmla="*/ 3 w 635"/>
                    <a:gd name="T45" fmla="*/ 268 h 398"/>
                    <a:gd name="T46" fmla="*/ 31 w 635"/>
                    <a:gd name="T47" fmla="*/ 336 h 398"/>
                    <a:gd name="T48" fmla="*/ 93 w 635"/>
                    <a:gd name="T49" fmla="*/ 383 h 398"/>
                    <a:gd name="T50" fmla="*/ 139 w 635"/>
                    <a:gd name="T51" fmla="*/ 398 h 398"/>
                    <a:gd name="T52" fmla="*/ 229 w 635"/>
                    <a:gd name="T53" fmla="*/ 383 h 398"/>
                    <a:gd name="T54" fmla="*/ 279 w 635"/>
                    <a:gd name="T55" fmla="*/ 339 h 398"/>
                    <a:gd name="T56" fmla="*/ 350 w 635"/>
                    <a:gd name="T57" fmla="*/ 379 h 398"/>
                    <a:gd name="T58" fmla="*/ 470 w 635"/>
                    <a:gd name="T59" fmla="*/ 375 h 398"/>
                    <a:gd name="T60" fmla="*/ 527 w 635"/>
                    <a:gd name="T61" fmla="*/ 350 h 398"/>
                    <a:gd name="T62" fmla="*/ 600 w 635"/>
                    <a:gd name="T63" fmla="*/ 271 h 398"/>
                    <a:gd name="T64" fmla="*/ 635 w 635"/>
                    <a:gd name="T65" fmla="*/ 166 h 398"/>
                    <a:gd name="T66" fmla="*/ 614 w 635"/>
                    <a:gd name="T67" fmla="*/ 64 h 398"/>
                    <a:gd name="T68" fmla="*/ 555 w 635"/>
                    <a:gd name="T6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5" h="398">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 name="Freeform 19">
                  <a:extLst>
                    <a:ext uri="{FF2B5EF4-FFF2-40B4-BE49-F238E27FC236}">
                      <a16:creationId xmlns:a16="http://schemas.microsoft.com/office/drawing/2014/main" id="{D3AA3895-FB65-4019-89BF-5154573F29DB}"/>
                    </a:ext>
                  </a:extLst>
                </p:cNvPr>
                <p:cNvSpPr>
                  <a:spLocks/>
                </p:cNvSpPr>
                <p:nvPr/>
              </p:nvSpPr>
              <p:spPr bwMode="auto">
                <a:xfrm>
                  <a:off x="1655" y="2515"/>
                  <a:ext cx="176" cy="179"/>
                </a:xfrm>
                <a:custGeom>
                  <a:avLst/>
                  <a:gdLst>
                    <a:gd name="T0" fmla="*/ 301 w 528"/>
                    <a:gd name="T1" fmla="*/ 1 h 538"/>
                    <a:gd name="T2" fmla="*/ 268 w 528"/>
                    <a:gd name="T3" fmla="*/ 27 h 538"/>
                    <a:gd name="T4" fmla="*/ 273 w 528"/>
                    <a:gd name="T5" fmla="*/ 82 h 538"/>
                    <a:gd name="T6" fmla="*/ 298 w 528"/>
                    <a:gd name="T7" fmla="*/ 95 h 538"/>
                    <a:gd name="T8" fmla="*/ 373 w 528"/>
                    <a:gd name="T9" fmla="*/ 112 h 538"/>
                    <a:gd name="T10" fmla="*/ 419 w 528"/>
                    <a:gd name="T11" fmla="*/ 145 h 538"/>
                    <a:gd name="T12" fmla="*/ 423 w 528"/>
                    <a:gd name="T13" fmla="*/ 191 h 538"/>
                    <a:gd name="T14" fmla="*/ 409 w 528"/>
                    <a:gd name="T15" fmla="*/ 220 h 538"/>
                    <a:gd name="T16" fmla="*/ 357 w 528"/>
                    <a:gd name="T17" fmla="*/ 265 h 538"/>
                    <a:gd name="T18" fmla="*/ 245 w 528"/>
                    <a:gd name="T19" fmla="*/ 269 h 538"/>
                    <a:gd name="T20" fmla="*/ 207 w 528"/>
                    <a:gd name="T21" fmla="*/ 256 h 538"/>
                    <a:gd name="T22" fmla="*/ 188 w 528"/>
                    <a:gd name="T23" fmla="*/ 250 h 538"/>
                    <a:gd name="T24" fmla="*/ 150 w 528"/>
                    <a:gd name="T25" fmla="*/ 268 h 538"/>
                    <a:gd name="T26" fmla="*/ 141 w 528"/>
                    <a:gd name="T27" fmla="*/ 324 h 538"/>
                    <a:gd name="T28" fmla="*/ 161 w 528"/>
                    <a:gd name="T29" fmla="*/ 341 h 538"/>
                    <a:gd name="T30" fmla="*/ 173 w 528"/>
                    <a:gd name="T31" fmla="*/ 347 h 538"/>
                    <a:gd name="T32" fmla="*/ 178 w 528"/>
                    <a:gd name="T33" fmla="*/ 348 h 538"/>
                    <a:gd name="T34" fmla="*/ 184 w 528"/>
                    <a:gd name="T35" fmla="*/ 351 h 538"/>
                    <a:gd name="T36" fmla="*/ 220 w 528"/>
                    <a:gd name="T37" fmla="*/ 367 h 538"/>
                    <a:gd name="T38" fmla="*/ 243 w 528"/>
                    <a:gd name="T39" fmla="*/ 399 h 538"/>
                    <a:gd name="T40" fmla="*/ 180 w 528"/>
                    <a:gd name="T41" fmla="*/ 443 h 538"/>
                    <a:gd name="T42" fmla="*/ 131 w 528"/>
                    <a:gd name="T43" fmla="*/ 456 h 538"/>
                    <a:gd name="T44" fmla="*/ 62 w 528"/>
                    <a:gd name="T45" fmla="*/ 456 h 538"/>
                    <a:gd name="T46" fmla="*/ 50 w 528"/>
                    <a:gd name="T47" fmla="*/ 443 h 538"/>
                    <a:gd name="T48" fmla="*/ 10 w 528"/>
                    <a:gd name="T49" fmla="*/ 446 h 538"/>
                    <a:gd name="T50" fmla="*/ 3 w 528"/>
                    <a:gd name="T51" fmla="*/ 475 h 538"/>
                    <a:gd name="T52" fmla="*/ 45 w 528"/>
                    <a:gd name="T53" fmla="*/ 525 h 538"/>
                    <a:gd name="T54" fmla="*/ 134 w 528"/>
                    <a:gd name="T55" fmla="*/ 538 h 538"/>
                    <a:gd name="T56" fmla="*/ 190 w 528"/>
                    <a:gd name="T57" fmla="*/ 528 h 538"/>
                    <a:gd name="T58" fmla="*/ 302 w 528"/>
                    <a:gd name="T59" fmla="*/ 465 h 538"/>
                    <a:gd name="T60" fmla="*/ 355 w 528"/>
                    <a:gd name="T61" fmla="*/ 383 h 538"/>
                    <a:gd name="T62" fmla="*/ 357 w 528"/>
                    <a:gd name="T63" fmla="*/ 366 h 538"/>
                    <a:gd name="T64" fmla="*/ 425 w 528"/>
                    <a:gd name="T65" fmla="*/ 341 h 538"/>
                    <a:gd name="T66" fmla="*/ 497 w 528"/>
                    <a:gd name="T67" fmla="*/ 271 h 538"/>
                    <a:gd name="T68" fmla="*/ 520 w 528"/>
                    <a:gd name="T69" fmla="*/ 220 h 538"/>
                    <a:gd name="T70" fmla="*/ 520 w 528"/>
                    <a:gd name="T71" fmla="*/ 127 h 538"/>
                    <a:gd name="T72" fmla="*/ 469 w 528"/>
                    <a:gd name="T73" fmla="*/ 53 h 538"/>
                    <a:gd name="T74" fmla="*/ 384 w 528"/>
                    <a:gd name="T75" fmla="*/ 9 h 538"/>
                    <a:gd name="T76" fmla="*/ 311 w 528"/>
                    <a:gd name="T7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8" h="53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8" name="Freeform 20">
                  <a:extLst>
                    <a:ext uri="{FF2B5EF4-FFF2-40B4-BE49-F238E27FC236}">
                      <a16:creationId xmlns:a16="http://schemas.microsoft.com/office/drawing/2014/main" id="{12A32935-AD35-4CFD-BFE3-52755691FC06}"/>
                    </a:ext>
                  </a:extLst>
                </p:cNvPr>
                <p:cNvSpPr>
                  <a:spLocks/>
                </p:cNvSpPr>
                <p:nvPr/>
              </p:nvSpPr>
              <p:spPr bwMode="auto">
                <a:xfrm>
                  <a:off x="1665" y="2702"/>
                  <a:ext cx="205" cy="210"/>
                </a:xfrm>
                <a:custGeom>
                  <a:avLst/>
                  <a:gdLst>
                    <a:gd name="T0" fmla="*/ 388 w 613"/>
                    <a:gd name="T1" fmla="*/ 3 h 630"/>
                    <a:gd name="T2" fmla="*/ 357 w 613"/>
                    <a:gd name="T3" fmla="*/ 52 h 630"/>
                    <a:gd name="T4" fmla="*/ 381 w 613"/>
                    <a:gd name="T5" fmla="*/ 89 h 630"/>
                    <a:gd name="T6" fmla="*/ 466 w 613"/>
                    <a:gd name="T7" fmla="*/ 128 h 630"/>
                    <a:gd name="T8" fmla="*/ 511 w 613"/>
                    <a:gd name="T9" fmla="*/ 174 h 630"/>
                    <a:gd name="T10" fmla="*/ 506 w 613"/>
                    <a:gd name="T11" fmla="*/ 230 h 630"/>
                    <a:gd name="T12" fmla="*/ 486 w 613"/>
                    <a:gd name="T13" fmla="*/ 265 h 630"/>
                    <a:gd name="T14" fmla="*/ 431 w 613"/>
                    <a:gd name="T15" fmla="*/ 307 h 630"/>
                    <a:gd name="T16" fmla="*/ 349 w 613"/>
                    <a:gd name="T17" fmla="*/ 312 h 630"/>
                    <a:gd name="T18" fmla="*/ 257 w 613"/>
                    <a:gd name="T19" fmla="*/ 265 h 630"/>
                    <a:gd name="T20" fmla="*/ 253 w 613"/>
                    <a:gd name="T21" fmla="*/ 260 h 630"/>
                    <a:gd name="T22" fmla="*/ 239 w 613"/>
                    <a:gd name="T23" fmla="*/ 252 h 630"/>
                    <a:gd name="T24" fmla="*/ 198 w 613"/>
                    <a:gd name="T25" fmla="*/ 256 h 630"/>
                    <a:gd name="T26" fmla="*/ 175 w 613"/>
                    <a:gd name="T27" fmla="*/ 311 h 630"/>
                    <a:gd name="T28" fmla="*/ 188 w 613"/>
                    <a:gd name="T29" fmla="*/ 334 h 630"/>
                    <a:gd name="T30" fmla="*/ 214 w 613"/>
                    <a:gd name="T31" fmla="*/ 354 h 630"/>
                    <a:gd name="T32" fmla="*/ 256 w 613"/>
                    <a:gd name="T33" fmla="*/ 422 h 630"/>
                    <a:gd name="T34" fmla="*/ 224 w 613"/>
                    <a:gd name="T35" fmla="*/ 512 h 630"/>
                    <a:gd name="T36" fmla="*/ 180 w 613"/>
                    <a:gd name="T37" fmla="*/ 543 h 630"/>
                    <a:gd name="T38" fmla="*/ 119 w 613"/>
                    <a:gd name="T39" fmla="*/ 547 h 630"/>
                    <a:gd name="T40" fmla="*/ 72 w 613"/>
                    <a:gd name="T41" fmla="*/ 495 h 630"/>
                    <a:gd name="T42" fmla="*/ 51 w 613"/>
                    <a:gd name="T43" fmla="*/ 397 h 630"/>
                    <a:gd name="T44" fmla="*/ 37 w 613"/>
                    <a:gd name="T45" fmla="*/ 374 h 630"/>
                    <a:gd name="T46" fmla="*/ 5 w 613"/>
                    <a:gd name="T47" fmla="*/ 387 h 630"/>
                    <a:gd name="T48" fmla="*/ 0 w 613"/>
                    <a:gd name="T49" fmla="*/ 425 h 630"/>
                    <a:gd name="T50" fmla="*/ 13 w 613"/>
                    <a:gd name="T51" fmla="*/ 540 h 630"/>
                    <a:gd name="T52" fmla="*/ 66 w 613"/>
                    <a:gd name="T53" fmla="*/ 607 h 630"/>
                    <a:gd name="T54" fmla="*/ 131 w 613"/>
                    <a:gd name="T55" fmla="*/ 630 h 630"/>
                    <a:gd name="T56" fmla="*/ 220 w 613"/>
                    <a:gd name="T57" fmla="*/ 615 h 630"/>
                    <a:gd name="T58" fmla="*/ 263 w 613"/>
                    <a:gd name="T59" fmla="*/ 594 h 630"/>
                    <a:gd name="T60" fmla="*/ 329 w 613"/>
                    <a:gd name="T61" fmla="*/ 522 h 630"/>
                    <a:gd name="T62" fmla="*/ 352 w 613"/>
                    <a:gd name="T63" fmla="*/ 452 h 630"/>
                    <a:gd name="T64" fmla="*/ 352 w 613"/>
                    <a:gd name="T65" fmla="*/ 410 h 630"/>
                    <a:gd name="T66" fmla="*/ 446 w 613"/>
                    <a:gd name="T67" fmla="*/ 404 h 630"/>
                    <a:gd name="T68" fmla="*/ 555 w 613"/>
                    <a:gd name="T69" fmla="*/ 338 h 630"/>
                    <a:gd name="T70" fmla="*/ 594 w 613"/>
                    <a:gd name="T71" fmla="*/ 283 h 630"/>
                    <a:gd name="T72" fmla="*/ 613 w 613"/>
                    <a:gd name="T73" fmla="*/ 177 h 630"/>
                    <a:gd name="T74" fmla="*/ 574 w 613"/>
                    <a:gd name="T75" fmla="*/ 82 h 630"/>
                    <a:gd name="T76" fmla="*/ 489 w 613"/>
                    <a:gd name="T77" fmla="*/ 17 h 630"/>
                    <a:gd name="T78" fmla="*/ 404 w 613"/>
                    <a:gd name="T79"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3" h="630">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29" name="Group 23">
                <a:extLst>
                  <a:ext uri="{FF2B5EF4-FFF2-40B4-BE49-F238E27FC236}">
                    <a16:creationId xmlns:a16="http://schemas.microsoft.com/office/drawing/2014/main" id="{588B3024-10C8-4915-8D2C-B6F5E5885B7E}"/>
                  </a:ext>
                </a:extLst>
              </p:cNvPr>
              <p:cNvGrpSpPr>
                <a:grpSpLocks noChangeAspect="1"/>
              </p:cNvGrpSpPr>
              <p:nvPr/>
            </p:nvGrpSpPr>
            <p:grpSpPr bwMode="auto">
              <a:xfrm>
                <a:off x="11334883" y="4063734"/>
                <a:ext cx="266576" cy="244684"/>
                <a:chOff x="2577" y="1104"/>
                <a:chExt cx="414" cy="380"/>
              </a:xfrm>
              <a:solidFill>
                <a:schemeClr val="bg1">
                  <a:lumMod val="50000"/>
                </a:schemeClr>
              </a:solidFill>
            </p:grpSpPr>
            <p:sp>
              <p:nvSpPr>
                <p:cNvPr id="30" name="Freeform 24">
                  <a:extLst>
                    <a:ext uri="{FF2B5EF4-FFF2-40B4-BE49-F238E27FC236}">
                      <a16:creationId xmlns:a16="http://schemas.microsoft.com/office/drawing/2014/main" id="{EA49D15B-C0F9-46A9-A6E5-CD0A421BB6B6}"/>
                    </a:ext>
                  </a:extLst>
                </p:cNvPr>
                <p:cNvSpPr>
                  <a:spLocks noEditPoints="1"/>
                </p:cNvSpPr>
                <p:nvPr/>
              </p:nvSpPr>
              <p:spPr bwMode="auto">
                <a:xfrm>
                  <a:off x="2577" y="1104"/>
                  <a:ext cx="353" cy="380"/>
                </a:xfrm>
                <a:custGeom>
                  <a:avLst/>
                  <a:gdLst>
                    <a:gd name="T0" fmla="*/ 81 w 1058"/>
                    <a:gd name="T1" fmla="*/ 1141 h 1141"/>
                    <a:gd name="T2" fmla="*/ 91 w 1058"/>
                    <a:gd name="T3" fmla="*/ 1140 h 1141"/>
                    <a:gd name="T4" fmla="*/ 101 w 1058"/>
                    <a:gd name="T5" fmla="*/ 1131 h 1141"/>
                    <a:gd name="T6" fmla="*/ 206 w 1058"/>
                    <a:gd name="T7" fmla="*/ 1129 h 1141"/>
                    <a:gd name="T8" fmla="*/ 206 w 1058"/>
                    <a:gd name="T9" fmla="*/ 1115 h 1141"/>
                    <a:gd name="T10" fmla="*/ 120 w 1058"/>
                    <a:gd name="T11" fmla="*/ 1112 h 1141"/>
                    <a:gd name="T12" fmla="*/ 352 w 1058"/>
                    <a:gd name="T13" fmla="*/ 962 h 1141"/>
                    <a:gd name="T14" fmla="*/ 365 w 1058"/>
                    <a:gd name="T15" fmla="*/ 968 h 1141"/>
                    <a:gd name="T16" fmla="*/ 378 w 1058"/>
                    <a:gd name="T17" fmla="*/ 962 h 1141"/>
                    <a:gd name="T18" fmla="*/ 994 w 1058"/>
                    <a:gd name="T19" fmla="*/ 347 h 1141"/>
                    <a:gd name="T20" fmla="*/ 997 w 1058"/>
                    <a:gd name="T21" fmla="*/ 343 h 1141"/>
                    <a:gd name="T22" fmla="*/ 1015 w 1058"/>
                    <a:gd name="T23" fmla="*/ 325 h 1141"/>
                    <a:gd name="T24" fmla="*/ 1051 w 1058"/>
                    <a:gd name="T25" fmla="*/ 256 h 1141"/>
                    <a:gd name="T26" fmla="*/ 1058 w 1058"/>
                    <a:gd name="T27" fmla="*/ 180 h 1141"/>
                    <a:gd name="T28" fmla="*/ 1036 w 1058"/>
                    <a:gd name="T29" fmla="*/ 106 h 1141"/>
                    <a:gd name="T30" fmla="*/ 1000 w 1058"/>
                    <a:gd name="T31" fmla="*/ 59 h 1141"/>
                    <a:gd name="T32" fmla="*/ 954 w 1058"/>
                    <a:gd name="T33" fmla="*/ 23 h 1141"/>
                    <a:gd name="T34" fmla="*/ 879 w 1058"/>
                    <a:gd name="T35" fmla="*/ 1 h 1141"/>
                    <a:gd name="T36" fmla="*/ 840 w 1058"/>
                    <a:gd name="T37" fmla="*/ 1 h 1141"/>
                    <a:gd name="T38" fmla="*/ 765 w 1058"/>
                    <a:gd name="T39" fmla="*/ 23 h 1141"/>
                    <a:gd name="T40" fmla="*/ 719 w 1058"/>
                    <a:gd name="T41" fmla="*/ 59 h 1141"/>
                    <a:gd name="T42" fmla="*/ 713 w 1058"/>
                    <a:gd name="T43" fmla="*/ 64 h 1141"/>
                    <a:gd name="T44" fmla="*/ 710 w 1058"/>
                    <a:gd name="T45" fmla="*/ 66 h 1141"/>
                    <a:gd name="T46" fmla="*/ 92 w 1058"/>
                    <a:gd name="T47" fmla="*/ 687 h 1141"/>
                    <a:gd name="T48" fmla="*/ 97 w 1058"/>
                    <a:gd name="T49" fmla="*/ 707 h 1141"/>
                    <a:gd name="T50" fmla="*/ 6 w 1058"/>
                    <a:gd name="T51" fmla="*/ 880 h 1141"/>
                    <a:gd name="T52" fmla="*/ 1 w 1058"/>
                    <a:gd name="T53" fmla="*/ 899 h 1141"/>
                    <a:gd name="T54" fmla="*/ 69 w 1058"/>
                    <a:gd name="T55" fmla="*/ 1137 h 1141"/>
                    <a:gd name="T56" fmla="*/ 735 w 1058"/>
                    <a:gd name="T57" fmla="*/ 96 h 1141"/>
                    <a:gd name="T58" fmla="*/ 739 w 1058"/>
                    <a:gd name="T59" fmla="*/ 93 h 1141"/>
                    <a:gd name="T60" fmla="*/ 744 w 1058"/>
                    <a:gd name="T61" fmla="*/ 87 h 1141"/>
                    <a:gd name="T62" fmla="*/ 770 w 1058"/>
                    <a:gd name="T63" fmla="*/ 64 h 1141"/>
                    <a:gd name="T64" fmla="*/ 859 w 1058"/>
                    <a:gd name="T65" fmla="*/ 38 h 1141"/>
                    <a:gd name="T66" fmla="*/ 950 w 1058"/>
                    <a:gd name="T67" fmla="*/ 64 h 1141"/>
                    <a:gd name="T68" fmla="*/ 994 w 1058"/>
                    <a:gd name="T69" fmla="*/ 111 h 1141"/>
                    <a:gd name="T70" fmla="*/ 1019 w 1058"/>
                    <a:gd name="T71" fmla="*/ 230 h 1141"/>
                    <a:gd name="T72" fmla="*/ 973 w 1058"/>
                    <a:gd name="T73" fmla="*/ 312 h 1141"/>
                    <a:gd name="T74" fmla="*/ 968 w 1058"/>
                    <a:gd name="T75" fmla="*/ 318 h 1141"/>
                    <a:gd name="T76" fmla="*/ 964 w 1058"/>
                    <a:gd name="T77" fmla="*/ 321 h 1141"/>
                    <a:gd name="T78" fmla="*/ 365 w 1058"/>
                    <a:gd name="T79" fmla="*/ 922 h 1141"/>
                    <a:gd name="T80" fmla="*/ 177 w 1058"/>
                    <a:gd name="T81" fmla="*/ 735 h 1141"/>
                    <a:gd name="T82" fmla="*/ 735 w 1058"/>
                    <a:gd name="T83" fmla="*/ 96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1141">
                      <a:moveTo>
                        <a:pt x="78" y="1141"/>
                      </a:moveTo>
                      <a:lnTo>
                        <a:pt x="81" y="1141"/>
                      </a:lnTo>
                      <a:lnTo>
                        <a:pt x="84" y="1141"/>
                      </a:lnTo>
                      <a:lnTo>
                        <a:pt x="91" y="1140"/>
                      </a:lnTo>
                      <a:lnTo>
                        <a:pt x="97" y="1135"/>
                      </a:lnTo>
                      <a:lnTo>
                        <a:pt x="101" y="1131"/>
                      </a:lnTo>
                      <a:lnTo>
                        <a:pt x="199" y="1131"/>
                      </a:lnTo>
                      <a:lnTo>
                        <a:pt x="206" y="1129"/>
                      </a:lnTo>
                      <a:lnTo>
                        <a:pt x="208" y="1122"/>
                      </a:lnTo>
                      <a:lnTo>
                        <a:pt x="206" y="1115"/>
                      </a:lnTo>
                      <a:lnTo>
                        <a:pt x="199" y="1112"/>
                      </a:lnTo>
                      <a:lnTo>
                        <a:pt x="120" y="1112"/>
                      </a:lnTo>
                      <a:lnTo>
                        <a:pt x="310" y="922"/>
                      </a:lnTo>
                      <a:lnTo>
                        <a:pt x="352" y="962"/>
                      </a:lnTo>
                      <a:lnTo>
                        <a:pt x="357" y="967"/>
                      </a:lnTo>
                      <a:lnTo>
                        <a:pt x="365" y="968"/>
                      </a:lnTo>
                      <a:lnTo>
                        <a:pt x="372" y="967"/>
                      </a:lnTo>
                      <a:lnTo>
                        <a:pt x="378" y="962"/>
                      </a:lnTo>
                      <a:lnTo>
                        <a:pt x="993" y="348"/>
                      </a:lnTo>
                      <a:lnTo>
                        <a:pt x="994" y="347"/>
                      </a:lnTo>
                      <a:lnTo>
                        <a:pt x="994" y="345"/>
                      </a:lnTo>
                      <a:lnTo>
                        <a:pt x="997" y="343"/>
                      </a:lnTo>
                      <a:lnTo>
                        <a:pt x="1000" y="340"/>
                      </a:lnTo>
                      <a:lnTo>
                        <a:pt x="1015" y="325"/>
                      </a:lnTo>
                      <a:lnTo>
                        <a:pt x="1036" y="292"/>
                      </a:lnTo>
                      <a:lnTo>
                        <a:pt x="1051" y="256"/>
                      </a:lnTo>
                      <a:lnTo>
                        <a:pt x="1058" y="219"/>
                      </a:lnTo>
                      <a:lnTo>
                        <a:pt x="1058" y="180"/>
                      </a:lnTo>
                      <a:lnTo>
                        <a:pt x="1051" y="142"/>
                      </a:lnTo>
                      <a:lnTo>
                        <a:pt x="1036" y="106"/>
                      </a:lnTo>
                      <a:lnTo>
                        <a:pt x="1015" y="73"/>
                      </a:lnTo>
                      <a:lnTo>
                        <a:pt x="1000" y="59"/>
                      </a:lnTo>
                      <a:lnTo>
                        <a:pt x="986" y="44"/>
                      </a:lnTo>
                      <a:lnTo>
                        <a:pt x="954" y="23"/>
                      </a:lnTo>
                      <a:lnTo>
                        <a:pt x="918" y="8"/>
                      </a:lnTo>
                      <a:lnTo>
                        <a:pt x="879" y="1"/>
                      </a:lnTo>
                      <a:lnTo>
                        <a:pt x="859" y="0"/>
                      </a:lnTo>
                      <a:lnTo>
                        <a:pt x="840" y="1"/>
                      </a:lnTo>
                      <a:lnTo>
                        <a:pt x="801" y="8"/>
                      </a:lnTo>
                      <a:lnTo>
                        <a:pt x="765" y="23"/>
                      </a:lnTo>
                      <a:lnTo>
                        <a:pt x="734" y="44"/>
                      </a:lnTo>
                      <a:lnTo>
                        <a:pt x="719" y="59"/>
                      </a:lnTo>
                      <a:lnTo>
                        <a:pt x="716" y="62"/>
                      </a:lnTo>
                      <a:lnTo>
                        <a:pt x="713" y="64"/>
                      </a:lnTo>
                      <a:lnTo>
                        <a:pt x="712" y="64"/>
                      </a:lnTo>
                      <a:lnTo>
                        <a:pt x="710" y="66"/>
                      </a:lnTo>
                      <a:lnTo>
                        <a:pt x="97" y="680"/>
                      </a:lnTo>
                      <a:lnTo>
                        <a:pt x="92" y="687"/>
                      </a:lnTo>
                      <a:lnTo>
                        <a:pt x="92" y="701"/>
                      </a:lnTo>
                      <a:lnTo>
                        <a:pt x="97" y="707"/>
                      </a:lnTo>
                      <a:lnTo>
                        <a:pt x="137" y="748"/>
                      </a:lnTo>
                      <a:lnTo>
                        <a:pt x="6" y="880"/>
                      </a:lnTo>
                      <a:lnTo>
                        <a:pt x="0" y="889"/>
                      </a:lnTo>
                      <a:lnTo>
                        <a:pt x="1" y="899"/>
                      </a:lnTo>
                      <a:lnTo>
                        <a:pt x="65" y="1127"/>
                      </a:lnTo>
                      <a:lnTo>
                        <a:pt x="69" y="1137"/>
                      </a:lnTo>
                      <a:lnTo>
                        <a:pt x="78" y="1141"/>
                      </a:lnTo>
                      <a:close/>
                      <a:moveTo>
                        <a:pt x="735" y="96"/>
                      </a:moveTo>
                      <a:lnTo>
                        <a:pt x="736" y="95"/>
                      </a:lnTo>
                      <a:lnTo>
                        <a:pt x="739" y="93"/>
                      </a:lnTo>
                      <a:lnTo>
                        <a:pt x="741" y="90"/>
                      </a:lnTo>
                      <a:lnTo>
                        <a:pt x="744" y="87"/>
                      </a:lnTo>
                      <a:lnTo>
                        <a:pt x="746" y="85"/>
                      </a:lnTo>
                      <a:lnTo>
                        <a:pt x="770" y="64"/>
                      </a:lnTo>
                      <a:lnTo>
                        <a:pt x="827" y="40"/>
                      </a:lnTo>
                      <a:lnTo>
                        <a:pt x="859" y="38"/>
                      </a:lnTo>
                      <a:lnTo>
                        <a:pt x="892" y="40"/>
                      </a:lnTo>
                      <a:lnTo>
                        <a:pt x="950" y="64"/>
                      </a:lnTo>
                      <a:lnTo>
                        <a:pt x="973" y="85"/>
                      </a:lnTo>
                      <a:lnTo>
                        <a:pt x="994" y="111"/>
                      </a:lnTo>
                      <a:lnTo>
                        <a:pt x="1019" y="168"/>
                      </a:lnTo>
                      <a:lnTo>
                        <a:pt x="1019" y="230"/>
                      </a:lnTo>
                      <a:lnTo>
                        <a:pt x="994" y="288"/>
                      </a:lnTo>
                      <a:lnTo>
                        <a:pt x="973" y="312"/>
                      </a:lnTo>
                      <a:lnTo>
                        <a:pt x="971" y="315"/>
                      </a:lnTo>
                      <a:lnTo>
                        <a:pt x="968" y="318"/>
                      </a:lnTo>
                      <a:lnTo>
                        <a:pt x="966" y="319"/>
                      </a:lnTo>
                      <a:lnTo>
                        <a:pt x="964" y="321"/>
                      </a:lnTo>
                      <a:lnTo>
                        <a:pt x="963" y="324"/>
                      </a:lnTo>
                      <a:lnTo>
                        <a:pt x="365" y="922"/>
                      </a:lnTo>
                      <a:lnTo>
                        <a:pt x="324" y="880"/>
                      </a:lnTo>
                      <a:lnTo>
                        <a:pt x="177" y="735"/>
                      </a:lnTo>
                      <a:lnTo>
                        <a:pt x="137" y="694"/>
                      </a:lnTo>
                      <a:lnTo>
                        <a:pt x="735"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1" name="Freeform 25">
                  <a:extLst>
                    <a:ext uri="{FF2B5EF4-FFF2-40B4-BE49-F238E27FC236}">
                      <a16:creationId xmlns:a16="http://schemas.microsoft.com/office/drawing/2014/main" id="{3B3D6DA8-C8C0-4F88-A7E3-CDD23CE015C2}"/>
                    </a:ext>
                  </a:extLst>
                </p:cNvPr>
                <p:cNvSpPr>
                  <a:spLocks noEditPoints="1"/>
                </p:cNvSpPr>
                <p:nvPr/>
              </p:nvSpPr>
              <p:spPr bwMode="auto">
                <a:xfrm>
                  <a:off x="2643" y="1129"/>
                  <a:ext cx="261" cy="261"/>
                </a:xfrm>
                <a:custGeom>
                  <a:avLst/>
                  <a:gdLst>
                    <a:gd name="T0" fmla="*/ 153 w 781"/>
                    <a:gd name="T1" fmla="*/ 778 h 782"/>
                    <a:gd name="T2" fmla="*/ 158 w 781"/>
                    <a:gd name="T3" fmla="*/ 782 h 782"/>
                    <a:gd name="T4" fmla="*/ 166 w 781"/>
                    <a:gd name="T5" fmla="*/ 782 h 782"/>
                    <a:gd name="T6" fmla="*/ 173 w 781"/>
                    <a:gd name="T7" fmla="*/ 782 h 782"/>
                    <a:gd name="T8" fmla="*/ 179 w 781"/>
                    <a:gd name="T9" fmla="*/ 778 h 782"/>
                    <a:gd name="T10" fmla="*/ 572 w 781"/>
                    <a:gd name="T11" fmla="*/ 385 h 782"/>
                    <a:gd name="T12" fmla="*/ 576 w 781"/>
                    <a:gd name="T13" fmla="*/ 390 h 782"/>
                    <a:gd name="T14" fmla="*/ 584 w 781"/>
                    <a:gd name="T15" fmla="*/ 395 h 782"/>
                    <a:gd name="T16" fmla="*/ 591 w 781"/>
                    <a:gd name="T17" fmla="*/ 396 h 782"/>
                    <a:gd name="T18" fmla="*/ 598 w 781"/>
                    <a:gd name="T19" fmla="*/ 395 h 782"/>
                    <a:gd name="T20" fmla="*/ 604 w 781"/>
                    <a:gd name="T21" fmla="*/ 390 h 782"/>
                    <a:gd name="T22" fmla="*/ 735 w 781"/>
                    <a:gd name="T23" fmla="*/ 259 h 782"/>
                    <a:gd name="T24" fmla="*/ 741 w 781"/>
                    <a:gd name="T25" fmla="*/ 252 h 782"/>
                    <a:gd name="T26" fmla="*/ 741 w 781"/>
                    <a:gd name="T27" fmla="*/ 245 h 782"/>
                    <a:gd name="T28" fmla="*/ 741 w 781"/>
                    <a:gd name="T29" fmla="*/ 238 h 782"/>
                    <a:gd name="T30" fmla="*/ 735 w 781"/>
                    <a:gd name="T31" fmla="*/ 232 h 782"/>
                    <a:gd name="T32" fmla="*/ 729 w 781"/>
                    <a:gd name="T33" fmla="*/ 226 h 782"/>
                    <a:gd name="T34" fmla="*/ 748 w 781"/>
                    <a:gd name="T35" fmla="*/ 210 h 782"/>
                    <a:gd name="T36" fmla="*/ 764 w 781"/>
                    <a:gd name="T37" fmla="*/ 190 h 782"/>
                    <a:gd name="T38" fmla="*/ 781 w 781"/>
                    <a:gd name="T39" fmla="*/ 147 h 782"/>
                    <a:gd name="T40" fmla="*/ 781 w 781"/>
                    <a:gd name="T41" fmla="*/ 99 h 782"/>
                    <a:gd name="T42" fmla="*/ 764 w 781"/>
                    <a:gd name="T43" fmla="*/ 55 h 782"/>
                    <a:gd name="T44" fmla="*/ 748 w 781"/>
                    <a:gd name="T45" fmla="*/ 36 h 782"/>
                    <a:gd name="T46" fmla="*/ 729 w 781"/>
                    <a:gd name="T47" fmla="*/ 20 h 782"/>
                    <a:gd name="T48" fmla="*/ 684 w 781"/>
                    <a:gd name="T49" fmla="*/ 3 h 782"/>
                    <a:gd name="T50" fmla="*/ 660 w 781"/>
                    <a:gd name="T51" fmla="*/ 0 h 782"/>
                    <a:gd name="T52" fmla="*/ 637 w 781"/>
                    <a:gd name="T53" fmla="*/ 3 h 782"/>
                    <a:gd name="T54" fmla="*/ 592 w 781"/>
                    <a:gd name="T55" fmla="*/ 20 h 782"/>
                    <a:gd name="T56" fmla="*/ 573 w 781"/>
                    <a:gd name="T57" fmla="*/ 37 h 782"/>
                    <a:gd name="T58" fmla="*/ 558 w 781"/>
                    <a:gd name="T59" fmla="*/ 55 h 782"/>
                    <a:gd name="T60" fmla="*/ 547 w 781"/>
                    <a:gd name="T61" fmla="*/ 45 h 782"/>
                    <a:gd name="T62" fmla="*/ 542 w 781"/>
                    <a:gd name="T63" fmla="*/ 40 h 782"/>
                    <a:gd name="T64" fmla="*/ 527 w 781"/>
                    <a:gd name="T65" fmla="*/ 40 h 782"/>
                    <a:gd name="T66" fmla="*/ 520 w 781"/>
                    <a:gd name="T67" fmla="*/ 45 h 782"/>
                    <a:gd name="T68" fmla="*/ 389 w 781"/>
                    <a:gd name="T69" fmla="*/ 176 h 782"/>
                    <a:gd name="T70" fmla="*/ 385 w 781"/>
                    <a:gd name="T71" fmla="*/ 182 h 782"/>
                    <a:gd name="T72" fmla="*/ 385 w 781"/>
                    <a:gd name="T73" fmla="*/ 196 h 782"/>
                    <a:gd name="T74" fmla="*/ 389 w 781"/>
                    <a:gd name="T75" fmla="*/ 203 h 782"/>
                    <a:gd name="T76" fmla="*/ 399 w 781"/>
                    <a:gd name="T77" fmla="*/ 212 h 782"/>
                    <a:gd name="T78" fmla="*/ 6 w 781"/>
                    <a:gd name="T79" fmla="*/ 604 h 782"/>
                    <a:gd name="T80" fmla="*/ 1 w 781"/>
                    <a:gd name="T81" fmla="*/ 611 h 782"/>
                    <a:gd name="T82" fmla="*/ 0 w 781"/>
                    <a:gd name="T83" fmla="*/ 618 h 782"/>
                    <a:gd name="T84" fmla="*/ 1 w 781"/>
                    <a:gd name="T85" fmla="*/ 625 h 782"/>
                    <a:gd name="T86" fmla="*/ 6 w 781"/>
                    <a:gd name="T87" fmla="*/ 631 h 782"/>
                    <a:gd name="T88" fmla="*/ 153 w 781"/>
                    <a:gd name="T89" fmla="*/ 778 h 782"/>
                    <a:gd name="T90" fmla="*/ 535 w 781"/>
                    <a:gd name="T91" fmla="*/ 85 h 782"/>
                    <a:gd name="T92" fmla="*/ 615 w 781"/>
                    <a:gd name="T93" fmla="*/ 166 h 782"/>
                    <a:gd name="T94" fmla="*/ 687 w 781"/>
                    <a:gd name="T95" fmla="*/ 238 h 782"/>
                    <a:gd name="T96" fmla="*/ 687 w 781"/>
                    <a:gd name="T97" fmla="*/ 238 h 782"/>
                    <a:gd name="T98" fmla="*/ 694 w 781"/>
                    <a:gd name="T99" fmla="*/ 245 h 782"/>
                    <a:gd name="T100" fmla="*/ 591 w 781"/>
                    <a:gd name="T101" fmla="*/ 350 h 782"/>
                    <a:gd name="T102" fmla="*/ 431 w 781"/>
                    <a:gd name="T103" fmla="*/ 189 h 782"/>
                    <a:gd name="T104" fmla="*/ 535 w 781"/>
                    <a:gd name="T105" fmla="*/ 85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782">
                      <a:moveTo>
                        <a:pt x="153" y="778"/>
                      </a:moveTo>
                      <a:lnTo>
                        <a:pt x="158" y="782"/>
                      </a:lnTo>
                      <a:lnTo>
                        <a:pt x="166" y="782"/>
                      </a:lnTo>
                      <a:lnTo>
                        <a:pt x="173" y="782"/>
                      </a:lnTo>
                      <a:lnTo>
                        <a:pt x="179" y="778"/>
                      </a:lnTo>
                      <a:lnTo>
                        <a:pt x="572" y="385"/>
                      </a:lnTo>
                      <a:lnTo>
                        <a:pt x="576" y="390"/>
                      </a:lnTo>
                      <a:lnTo>
                        <a:pt x="584" y="395"/>
                      </a:lnTo>
                      <a:lnTo>
                        <a:pt x="591" y="396"/>
                      </a:lnTo>
                      <a:lnTo>
                        <a:pt x="598" y="395"/>
                      </a:lnTo>
                      <a:lnTo>
                        <a:pt x="604" y="390"/>
                      </a:lnTo>
                      <a:lnTo>
                        <a:pt x="735" y="259"/>
                      </a:lnTo>
                      <a:lnTo>
                        <a:pt x="741" y="252"/>
                      </a:lnTo>
                      <a:lnTo>
                        <a:pt x="741" y="245"/>
                      </a:lnTo>
                      <a:lnTo>
                        <a:pt x="741" y="238"/>
                      </a:lnTo>
                      <a:lnTo>
                        <a:pt x="735" y="232"/>
                      </a:lnTo>
                      <a:lnTo>
                        <a:pt x="729" y="226"/>
                      </a:lnTo>
                      <a:lnTo>
                        <a:pt x="748" y="210"/>
                      </a:lnTo>
                      <a:lnTo>
                        <a:pt x="764" y="190"/>
                      </a:lnTo>
                      <a:lnTo>
                        <a:pt x="781" y="147"/>
                      </a:lnTo>
                      <a:lnTo>
                        <a:pt x="781" y="99"/>
                      </a:lnTo>
                      <a:lnTo>
                        <a:pt x="764" y="55"/>
                      </a:lnTo>
                      <a:lnTo>
                        <a:pt x="748" y="36"/>
                      </a:lnTo>
                      <a:lnTo>
                        <a:pt x="729" y="20"/>
                      </a:lnTo>
                      <a:lnTo>
                        <a:pt x="684" y="3"/>
                      </a:lnTo>
                      <a:lnTo>
                        <a:pt x="660" y="0"/>
                      </a:lnTo>
                      <a:lnTo>
                        <a:pt x="637" y="3"/>
                      </a:lnTo>
                      <a:lnTo>
                        <a:pt x="592" y="20"/>
                      </a:lnTo>
                      <a:lnTo>
                        <a:pt x="573" y="37"/>
                      </a:lnTo>
                      <a:lnTo>
                        <a:pt x="558" y="55"/>
                      </a:lnTo>
                      <a:lnTo>
                        <a:pt x="547" y="45"/>
                      </a:lnTo>
                      <a:lnTo>
                        <a:pt x="542" y="40"/>
                      </a:lnTo>
                      <a:lnTo>
                        <a:pt x="527" y="40"/>
                      </a:lnTo>
                      <a:lnTo>
                        <a:pt x="520" y="45"/>
                      </a:lnTo>
                      <a:lnTo>
                        <a:pt x="389" y="176"/>
                      </a:lnTo>
                      <a:lnTo>
                        <a:pt x="385" y="182"/>
                      </a:lnTo>
                      <a:lnTo>
                        <a:pt x="385" y="196"/>
                      </a:lnTo>
                      <a:lnTo>
                        <a:pt x="389" y="203"/>
                      </a:lnTo>
                      <a:lnTo>
                        <a:pt x="399" y="212"/>
                      </a:lnTo>
                      <a:lnTo>
                        <a:pt x="6" y="604"/>
                      </a:lnTo>
                      <a:lnTo>
                        <a:pt x="1" y="611"/>
                      </a:lnTo>
                      <a:lnTo>
                        <a:pt x="0" y="618"/>
                      </a:lnTo>
                      <a:lnTo>
                        <a:pt x="1" y="625"/>
                      </a:lnTo>
                      <a:lnTo>
                        <a:pt x="6" y="631"/>
                      </a:lnTo>
                      <a:lnTo>
                        <a:pt x="153" y="778"/>
                      </a:lnTo>
                      <a:close/>
                      <a:moveTo>
                        <a:pt x="535" y="85"/>
                      </a:moveTo>
                      <a:lnTo>
                        <a:pt x="615" y="166"/>
                      </a:lnTo>
                      <a:lnTo>
                        <a:pt x="687" y="238"/>
                      </a:lnTo>
                      <a:lnTo>
                        <a:pt x="687" y="238"/>
                      </a:lnTo>
                      <a:lnTo>
                        <a:pt x="694" y="245"/>
                      </a:lnTo>
                      <a:lnTo>
                        <a:pt x="591" y="350"/>
                      </a:lnTo>
                      <a:lnTo>
                        <a:pt x="431" y="189"/>
                      </a:lnTo>
                      <a:lnTo>
                        <a:pt x="535"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 name="Freeform 26">
                  <a:extLst>
                    <a:ext uri="{FF2B5EF4-FFF2-40B4-BE49-F238E27FC236}">
                      <a16:creationId xmlns:a16="http://schemas.microsoft.com/office/drawing/2014/main" id="{DEDD373A-9005-45E3-8D9F-62D72C64032F}"/>
                    </a:ext>
                  </a:extLst>
                </p:cNvPr>
                <p:cNvSpPr>
                  <a:spLocks/>
                </p:cNvSpPr>
                <p:nvPr/>
              </p:nvSpPr>
              <p:spPr bwMode="auto">
                <a:xfrm>
                  <a:off x="2701"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2 w 203"/>
                    <a:gd name="T13" fmla="*/ 17 h 19"/>
                    <a:gd name="T14" fmla="*/ 203 w 203"/>
                    <a:gd name="T15" fmla="*/ 10 h 19"/>
                    <a:gd name="T16" fmla="*/ 202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2" y="17"/>
                      </a:lnTo>
                      <a:lnTo>
                        <a:pt x="203" y="10"/>
                      </a:lnTo>
                      <a:lnTo>
                        <a:pt x="202"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3" name="Freeform 27">
                  <a:extLst>
                    <a:ext uri="{FF2B5EF4-FFF2-40B4-BE49-F238E27FC236}">
                      <a16:creationId xmlns:a16="http://schemas.microsoft.com/office/drawing/2014/main" id="{BE7D5A63-6CD2-4D0E-8B98-3F7BC2C8F55B}"/>
                    </a:ext>
                  </a:extLst>
                </p:cNvPr>
                <p:cNvSpPr>
                  <a:spLocks/>
                </p:cNvSpPr>
                <p:nvPr/>
              </p:nvSpPr>
              <p:spPr bwMode="auto">
                <a:xfrm>
                  <a:off x="2823"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1 w 203"/>
                    <a:gd name="T13" fmla="*/ 17 h 19"/>
                    <a:gd name="T14" fmla="*/ 203 w 203"/>
                    <a:gd name="T15" fmla="*/ 10 h 19"/>
                    <a:gd name="T16" fmla="*/ 201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4" name="Freeform 28">
                  <a:extLst>
                    <a:ext uri="{FF2B5EF4-FFF2-40B4-BE49-F238E27FC236}">
                      <a16:creationId xmlns:a16="http://schemas.microsoft.com/office/drawing/2014/main" id="{CD38590D-5482-43A5-8684-98F93793274C}"/>
                    </a:ext>
                  </a:extLst>
                </p:cNvPr>
                <p:cNvSpPr>
                  <a:spLocks/>
                </p:cNvSpPr>
                <p:nvPr/>
              </p:nvSpPr>
              <p:spPr bwMode="auto">
                <a:xfrm>
                  <a:off x="2946" y="1475"/>
                  <a:ext cx="45" cy="6"/>
                </a:xfrm>
                <a:custGeom>
                  <a:avLst/>
                  <a:gdLst>
                    <a:gd name="T0" fmla="*/ 125 w 134"/>
                    <a:gd name="T1" fmla="*/ 0 h 19"/>
                    <a:gd name="T2" fmla="*/ 10 w 134"/>
                    <a:gd name="T3" fmla="*/ 0 h 19"/>
                    <a:gd name="T4" fmla="*/ 1 w 134"/>
                    <a:gd name="T5" fmla="*/ 3 h 19"/>
                    <a:gd name="T6" fmla="*/ 0 w 134"/>
                    <a:gd name="T7" fmla="*/ 10 h 19"/>
                    <a:gd name="T8" fmla="*/ 1 w 134"/>
                    <a:gd name="T9" fmla="*/ 17 h 19"/>
                    <a:gd name="T10" fmla="*/ 10 w 134"/>
                    <a:gd name="T11" fmla="*/ 19 h 19"/>
                    <a:gd name="T12" fmla="*/ 125 w 134"/>
                    <a:gd name="T13" fmla="*/ 19 h 19"/>
                    <a:gd name="T14" fmla="*/ 132 w 134"/>
                    <a:gd name="T15" fmla="*/ 17 h 19"/>
                    <a:gd name="T16" fmla="*/ 134 w 134"/>
                    <a:gd name="T17" fmla="*/ 10 h 19"/>
                    <a:gd name="T18" fmla="*/ 132 w 134"/>
                    <a:gd name="T19" fmla="*/ 3 h 19"/>
                    <a:gd name="T20" fmla="*/ 125 w 13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9">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5" name="Group 31">
                <a:extLst>
                  <a:ext uri="{FF2B5EF4-FFF2-40B4-BE49-F238E27FC236}">
                    <a16:creationId xmlns:a16="http://schemas.microsoft.com/office/drawing/2014/main" id="{D429098F-5705-4658-ABD4-F00D4122A2B0}"/>
                  </a:ext>
                </a:extLst>
              </p:cNvPr>
              <p:cNvGrpSpPr>
                <a:grpSpLocks noChangeAspect="1"/>
              </p:cNvGrpSpPr>
              <p:nvPr/>
            </p:nvGrpSpPr>
            <p:grpSpPr bwMode="auto">
              <a:xfrm>
                <a:off x="11359921" y="1496521"/>
                <a:ext cx="221315" cy="268574"/>
                <a:chOff x="2647" y="1727"/>
                <a:chExt cx="192" cy="233"/>
              </a:xfrm>
              <a:solidFill>
                <a:srgbClr val="F75A7C"/>
              </a:solidFill>
            </p:grpSpPr>
            <p:sp>
              <p:nvSpPr>
                <p:cNvPr id="36" name="Freeform 32">
                  <a:extLst>
                    <a:ext uri="{FF2B5EF4-FFF2-40B4-BE49-F238E27FC236}">
                      <a16:creationId xmlns:a16="http://schemas.microsoft.com/office/drawing/2014/main" id="{7F5C7AC1-E901-480F-91C2-D3E8FDD7DD2C}"/>
                    </a:ext>
                  </a:extLst>
                </p:cNvPr>
                <p:cNvSpPr>
                  <a:spLocks/>
                </p:cNvSpPr>
                <p:nvPr/>
              </p:nvSpPr>
              <p:spPr bwMode="auto">
                <a:xfrm>
                  <a:off x="2699" y="1727"/>
                  <a:ext cx="140" cy="152"/>
                </a:xfrm>
                <a:custGeom>
                  <a:avLst/>
                  <a:gdLst>
                    <a:gd name="T0" fmla="*/ 94 w 421"/>
                    <a:gd name="T1" fmla="*/ 455 h 455"/>
                    <a:gd name="T2" fmla="*/ 0 w 421"/>
                    <a:gd name="T3" fmla="*/ 362 h 455"/>
                    <a:gd name="T4" fmla="*/ 172 w 421"/>
                    <a:gd name="T5" fmla="*/ 191 h 455"/>
                    <a:gd name="T6" fmla="*/ 371 w 421"/>
                    <a:gd name="T7" fmla="*/ 1 h 455"/>
                    <a:gd name="T8" fmla="*/ 377 w 421"/>
                    <a:gd name="T9" fmla="*/ 0 h 455"/>
                    <a:gd name="T10" fmla="*/ 404 w 421"/>
                    <a:gd name="T11" fmla="*/ 4 h 455"/>
                    <a:gd name="T12" fmla="*/ 419 w 421"/>
                    <a:gd name="T13" fmla="*/ 21 h 455"/>
                    <a:gd name="T14" fmla="*/ 421 w 421"/>
                    <a:gd name="T15" fmla="*/ 37 h 455"/>
                    <a:gd name="T16" fmla="*/ 364 w 421"/>
                    <a:gd name="T17" fmla="*/ 120 h 455"/>
                    <a:gd name="T18" fmla="*/ 130 w 421"/>
                    <a:gd name="T19" fmla="*/ 410 h 455"/>
                    <a:gd name="T20" fmla="*/ 94 w 421"/>
                    <a:gd name="T21" fmla="*/ 45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455">
                      <a:moveTo>
                        <a:pt x="94" y="455"/>
                      </a:moveTo>
                      <a:lnTo>
                        <a:pt x="0" y="362"/>
                      </a:lnTo>
                      <a:lnTo>
                        <a:pt x="172" y="191"/>
                      </a:lnTo>
                      <a:lnTo>
                        <a:pt x="371" y="1"/>
                      </a:lnTo>
                      <a:lnTo>
                        <a:pt x="377" y="0"/>
                      </a:lnTo>
                      <a:lnTo>
                        <a:pt x="404" y="4"/>
                      </a:lnTo>
                      <a:lnTo>
                        <a:pt x="419" y="21"/>
                      </a:lnTo>
                      <a:lnTo>
                        <a:pt x="421" y="37"/>
                      </a:lnTo>
                      <a:lnTo>
                        <a:pt x="364" y="120"/>
                      </a:lnTo>
                      <a:lnTo>
                        <a:pt x="130" y="410"/>
                      </a:lnTo>
                      <a:lnTo>
                        <a:pt x="94" y="455"/>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7" name="Freeform 33">
                  <a:extLst>
                    <a:ext uri="{FF2B5EF4-FFF2-40B4-BE49-F238E27FC236}">
                      <a16:creationId xmlns:a16="http://schemas.microsoft.com/office/drawing/2014/main" id="{5F0985D7-D97D-4FBA-8DBE-CE8D9CE8ED34}"/>
                    </a:ext>
                  </a:extLst>
                </p:cNvPr>
                <p:cNvSpPr>
                  <a:spLocks/>
                </p:cNvSpPr>
                <p:nvPr/>
              </p:nvSpPr>
              <p:spPr bwMode="auto">
                <a:xfrm>
                  <a:off x="2647" y="1856"/>
                  <a:ext cx="76" cy="104"/>
                </a:xfrm>
                <a:custGeom>
                  <a:avLst/>
                  <a:gdLst>
                    <a:gd name="T0" fmla="*/ 22 w 226"/>
                    <a:gd name="T1" fmla="*/ 314 h 314"/>
                    <a:gd name="T2" fmla="*/ 21 w 226"/>
                    <a:gd name="T3" fmla="*/ 301 h 314"/>
                    <a:gd name="T4" fmla="*/ 37 w 226"/>
                    <a:gd name="T5" fmla="*/ 242 h 314"/>
                    <a:gd name="T6" fmla="*/ 63 w 226"/>
                    <a:gd name="T7" fmla="*/ 219 h 314"/>
                    <a:gd name="T8" fmla="*/ 90 w 226"/>
                    <a:gd name="T9" fmla="*/ 211 h 314"/>
                    <a:gd name="T10" fmla="*/ 107 w 226"/>
                    <a:gd name="T11" fmla="*/ 209 h 314"/>
                    <a:gd name="T12" fmla="*/ 125 w 226"/>
                    <a:gd name="T13" fmla="*/ 208 h 314"/>
                    <a:gd name="T14" fmla="*/ 153 w 226"/>
                    <a:gd name="T15" fmla="*/ 199 h 314"/>
                    <a:gd name="T16" fmla="*/ 188 w 226"/>
                    <a:gd name="T17" fmla="*/ 173 h 314"/>
                    <a:gd name="T18" fmla="*/ 223 w 226"/>
                    <a:gd name="T19" fmla="*/ 107 h 314"/>
                    <a:gd name="T20" fmla="*/ 226 w 226"/>
                    <a:gd name="T21" fmla="*/ 91 h 314"/>
                    <a:gd name="T22" fmla="*/ 132 w 226"/>
                    <a:gd name="T23" fmla="*/ 0 h 314"/>
                    <a:gd name="T24" fmla="*/ 96 w 226"/>
                    <a:gd name="T25" fmla="*/ 17 h 314"/>
                    <a:gd name="T26" fmla="*/ 44 w 226"/>
                    <a:gd name="T27" fmla="*/ 61 h 314"/>
                    <a:gd name="T28" fmla="*/ 13 w 226"/>
                    <a:gd name="T29" fmla="*/ 113 h 314"/>
                    <a:gd name="T30" fmla="*/ 0 w 226"/>
                    <a:gd name="T31" fmla="*/ 165 h 314"/>
                    <a:gd name="T32" fmla="*/ 2 w 226"/>
                    <a:gd name="T33" fmla="*/ 239 h 314"/>
                    <a:gd name="T34" fmla="*/ 19 w 226"/>
                    <a:gd name="T35" fmla="*/ 307 h 314"/>
                    <a:gd name="T36" fmla="*/ 22 w 226"/>
                    <a:gd name="T37"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6" h="314">
                      <a:moveTo>
                        <a:pt x="22" y="314"/>
                      </a:moveTo>
                      <a:lnTo>
                        <a:pt x="21" y="301"/>
                      </a:lnTo>
                      <a:lnTo>
                        <a:pt x="37" y="242"/>
                      </a:lnTo>
                      <a:lnTo>
                        <a:pt x="63" y="219"/>
                      </a:lnTo>
                      <a:lnTo>
                        <a:pt x="90" y="211"/>
                      </a:lnTo>
                      <a:lnTo>
                        <a:pt x="107" y="209"/>
                      </a:lnTo>
                      <a:lnTo>
                        <a:pt x="125" y="208"/>
                      </a:lnTo>
                      <a:lnTo>
                        <a:pt x="153" y="199"/>
                      </a:lnTo>
                      <a:lnTo>
                        <a:pt x="188" y="173"/>
                      </a:lnTo>
                      <a:lnTo>
                        <a:pt x="223" y="107"/>
                      </a:lnTo>
                      <a:lnTo>
                        <a:pt x="226" y="91"/>
                      </a:lnTo>
                      <a:lnTo>
                        <a:pt x="132" y="0"/>
                      </a:lnTo>
                      <a:lnTo>
                        <a:pt x="96" y="17"/>
                      </a:lnTo>
                      <a:lnTo>
                        <a:pt x="44" y="61"/>
                      </a:lnTo>
                      <a:lnTo>
                        <a:pt x="13" y="113"/>
                      </a:lnTo>
                      <a:lnTo>
                        <a:pt x="0" y="165"/>
                      </a:lnTo>
                      <a:lnTo>
                        <a:pt x="2" y="239"/>
                      </a:lnTo>
                      <a:lnTo>
                        <a:pt x="19" y="307"/>
                      </a:lnTo>
                      <a:lnTo>
                        <a:pt x="22" y="314"/>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8" name="Group 36">
                <a:extLst>
                  <a:ext uri="{FF2B5EF4-FFF2-40B4-BE49-F238E27FC236}">
                    <a16:creationId xmlns:a16="http://schemas.microsoft.com/office/drawing/2014/main" id="{326CD6E8-74BB-4B36-9692-745F7AF73873}"/>
                  </a:ext>
                </a:extLst>
              </p:cNvPr>
              <p:cNvGrpSpPr>
                <a:grpSpLocks noChangeAspect="1"/>
              </p:cNvGrpSpPr>
              <p:nvPr/>
            </p:nvGrpSpPr>
            <p:grpSpPr bwMode="auto">
              <a:xfrm>
                <a:off x="11405884" y="3344318"/>
                <a:ext cx="138229" cy="357091"/>
                <a:chOff x="2375" y="2182"/>
                <a:chExt cx="144" cy="372"/>
              </a:xfrm>
              <a:solidFill>
                <a:schemeClr val="bg1">
                  <a:lumMod val="50000"/>
                </a:schemeClr>
              </a:solidFill>
            </p:grpSpPr>
            <p:sp>
              <p:nvSpPr>
                <p:cNvPr id="39" name="Freeform 37">
                  <a:extLst>
                    <a:ext uri="{FF2B5EF4-FFF2-40B4-BE49-F238E27FC236}">
                      <a16:creationId xmlns:a16="http://schemas.microsoft.com/office/drawing/2014/main" id="{6976B790-3AEA-4C00-94F4-8417D507470A}"/>
                    </a:ext>
                  </a:extLst>
                </p:cNvPr>
                <p:cNvSpPr>
                  <a:spLocks/>
                </p:cNvSpPr>
                <p:nvPr/>
              </p:nvSpPr>
              <p:spPr bwMode="auto">
                <a:xfrm>
                  <a:off x="2409" y="2182"/>
                  <a:ext cx="99" cy="210"/>
                </a:xfrm>
                <a:custGeom>
                  <a:avLst/>
                  <a:gdLst>
                    <a:gd name="T0" fmla="*/ 0 w 296"/>
                    <a:gd name="T1" fmla="*/ 631 h 631"/>
                    <a:gd name="T2" fmla="*/ 296 w 296"/>
                    <a:gd name="T3" fmla="*/ 631 h 631"/>
                    <a:gd name="T4" fmla="*/ 270 w 296"/>
                    <a:gd name="T5" fmla="*/ 612 h 631"/>
                    <a:gd name="T6" fmla="*/ 232 w 296"/>
                    <a:gd name="T7" fmla="*/ 568 h 631"/>
                    <a:gd name="T8" fmla="*/ 209 w 296"/>
                    <a:gd name="T9" fmla="*/ 517 h 631"/>
                    <a:gd name="T10" fmla="*/ 199 w 296"/>
                    <a:gd name="T11" fmla="*/ 467 h 631"/>
                    <a:gd name="T12" fmla="*/ 198 w 296"/>
                    <a:gd name="T13" fmla="*/ 442 h 631"/>
                    <a:gd name="T14" fmla="*/ 200 w 296"/>
                    <a:gd name="T15" fmla="*/ 370 h 631"/>
                    <a:gd name="T16" fmla="*/ 208 w 296"/>
                    <a:gd name="T17" fmla="*/ 279 h 631"/>
                    <a:gd name="T18" fmla="*/ 213 w 296"/>
                    <a:gd name="T19" fmla="*/ 207 h 631"/>
                    <a:gd name="T20" fmla="*/ 215 w 296"/>
                    <a:gd name="T21" fmla="*/ 157 h 631"/>
                    <a:gd name="T22" fmla="*/ 215 w 296"/>
                    <a:gd name="T23" fmla="*/ 132 h 631"/>
                    <a:gd name="T24" fmla="*/ 205 w 296"/>
                    <a:gd name="T25" fmla="*/ 79 h 631"/>
                    <a:gd name="T26" fmla="*/ 189 w 296"/>
                    <a:gd name="T27" fmla="*/ 31 h 631"/>
                    <a:gd name="T28" fmla="*/ 172 w 296"/>
                    <a:gd name="T29" fmla="*/ 8 h 631"/>
                    <a:gd name="T30" fmla="*/ 159 w 296"/>
                    <a:gd name="T31" fmla="*/ 0 h 631"/>
                    <a:gd name="T32" fmla="*/ 151 w 296"/>
                    <a:gd name="T33" fmla="*/ 0 h 631"/>
                    <a:gd name="T34" fmla="*/ 138 w 296"/>
                    <a:gd name="T35" fmla="*/ 1 h 631"/>
                    <a:gd name="T36" fmla="*/ 127 w 296"/>
                    <a:gd name="T37" fmla="*/ 11 h 631"/>
                    <a:gd name="T38" fmla="*/ 114 w 296"/>
                    <a:gd name="T39" fmla="*/ 27 h 631"/>
                    <a:gd name="T40" fmla="*/ 98 w 296"/>
                    <a:gd name="T41" fmla="*/ 75 h 631"/>
                    <a:gd name="T42" fmla="*/ 89 w 296"/>
                    <a:gd name="T43" fmla="*/ 145 h 631"/>
                    <a:gd name="T44" fmla="*/ 89 w 296"/>
                    <a:gd name="T45" fmla="*/ 160 h 631"/>
                    <a:gd name="T46" fmla="*/ 92 w 296"/>
                    <a:gd name="T47" fmla="*/ 253 h 631"/>
                    <a:gd name="T48" fmla="*/ 101 w 296"/>
                    <a:gd name="T49" fmla="*/ 310 h 631"/>
                    <a:gd name="T50" fmla="*/ 105 w 296"/>
                    <a:gd name="T51" fmla="*/ 337 h 631"/>
                    <a:gd name="T52" fmla="*/ 111 w 296"/>
                    <a:gd name="T53" fmla="*/ 400 h 631"/>
                    <a:gd name="T54" fmla="*/ 109 w 296"/>
                    <a:gd name="T55" fmla="*/ 442 h 631"/>
                    <a:gd name="T56" fmla="*/ 105 w 296"/>
                    <a:gd name="T57" fmla="*/ 480 h 631"/>
                    <a:gd name="T58" fmla="*/ 83 w 296"/>
                    <a:gd name="T59" fmla="*/ 542 h 631"/>
                    <a:gd name="T60" fmla="*/ 50 w 296"/>
                    <a:gd name="T61" fmla="*/ 588 h 631"/>
                    <a:gd name="T62" fmla="*/ 15 w 296"/>
                    <a:gd name="T63" fmla="*/ 621 h 631"/>
                    <a:gd name="T64" fmla="*/ 0 w 296"/>
                    <a:gd name="T65" fmla="*/ 631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631">
                      <a:moveTo>
                        <a:pt x="0" y="631"/>
                      </a:moveTo>
                      <a:lnTo>
                        <a:pt x="296" y="631"/>
                      </a:lnTo>
                      <a:lnTo>
                        <a:pt x="270" y="612"/>
                      </a:lnTo>
                      <a:lnTo>
                        <a:pt x="232" y="568"/>
                      </a:lnTo>
                      <a:lnTo>
                        <a:pt x="209" y="517"/>
                      </a:lnTo>
                      <a:lnTo>
                        <a:pt x="199" y="467"/>
                      </a:lnTo>
                      <a:lnTo>
                        <a:pt x="198" y="442"/>
                      </a:lnTo>
                      <a:lnTo>
                        <a:pt x="200" y="370"/>
                      </a:lnTo>
                      <a:lnTo>
                        <a:pt x="208" y="279"/>
                      </a:lnTo>
                      <a:lnTo>
                        <a:pt x="213" y="207"/>
                      </a:lnTo>
                      <a:lnTo>
                        <a:pt x="215" y="157"/>
                      </a:lnTo>
                      <a:lnTo>
                        <a:pt x="215" y="132"/>
                      </a:lnTo>
                      <a:lnTo>
                        <a:pt x="205" y="79"/>
                      </a:lnTo>
                      <a:lnTo>
                        <a:pt x="189" y="31"/>
                      </a:lnTo>
                      <a:lnTo>
                        <a:pt x="172" y="8"/>
                      </a:lnTo>
                      <a:lnTo>
                        <a:pt x="159" y="0"/>
                      </a:lnTo>
                      <a:lnTo>
                        <a:pt x="151" y="0"/>
                      </a:lnTo>
                      <a:lnTo>
                        <a:pt x="138" y="1"/>
                      </a:lnTo>
                      <a:lnTo>
                        <a:pt x="127" y="11"/>
                      </a:lnTo>
                      <a:lnTo>
                        <a:pt x="114" y="27"/>
                      </a:lnTo>
                      <a:lnTo>
                        <a:pt x="98" y="75"/>
                      </a:lnTo>
                      <a:lnTo>
                        <a:pt x="89" y="145"/>
                      </a:lnTo>
                      <a:lnTo>
                        <a:pt x="89" y="160"/>
                      </a:lnTo>
                      <a:lnTo>
                        <a:pt x="92" y="253"/>
                      </a:lnTo>
                      <a:lnTo>
                        <a:pt x="101" y="310"/>
                      </a:lnTo>
                      <a:lnTo>
                        <a:pt x="105" y="337"/>
                      </a:lnTo>
                      <a:lnTo>
                        <a:pt x="111" y="400"/>
                      </a:lnTo>
                      <a:lnTo>
                        <a:pt x="109" y="442"/>
                      </a:lnTo>
                      <a:lnTo>
                        <a:pt x="105" y="480"/>
                      </a:lnTo>
                      <a:lnTo>
                        <a:pt x="83" y="542"/>
                      </a:lnTo>
                      <a:lnTo>
                        <a:pt x="50" y="588"/>
                      </a:lnTo>
                      <a:lnTo>
                        <a:pt x="15" y="621"/>
                      </a:lnTo>
                      <a:lnTo>
                        <a:pt x="0" y="6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0" name="Rectangle 38">
                  <a:extLst>
                    <a:ext uri="{FF2B5EF4-FFF2-40B4-BE49-F238E27FC236}">
                      <a16:creationId xmlns:a16="http://schemas.microsoft.com/office/drawing/2014/main" id="{FD6A15C8-F1CC-445B-A847-5430425912B3}"/>
                    </a:ext>
                  </a:extLst>
                </p:cNvPr>
                <p:cNvSpPr>
                  <a:spLocks noChangeArrowheads="1"/>
                </p:cNvSpPr>
                <p:nvPr/>
              </p:nvSpPr>
              <p:spPr bwMode="auto">
                <a:xfrm>
                  <a:off x="2396" y="2425"/>
                  <a:ext cx="123" cy="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1" name="Rectangle 39">
                  <a:extLst>
                    <a:ext uri="{FF2B5EF4-FFF2-40B4-BE49-F238E27FC236}">
                      <a16:creationId xmlns:a16="http://schemas.microsoft.com/office/drawing/2014/main" id="{7F842CDC-F5D4-4B1F-A505-A5E7B7B73453}"/>
                    </a:ext>
                  </a:extLst>
                </p:cNvPr>
                <p:cNvSpPr>
                  <a:spLocks noChangeArrowheads="1"/>
                </p:cNvSpPr>
                <p:nvPr/>
              </p:nvSpPr>
              <p:spPr bwMode="auto">
                <a:xfrm>
                  <a:off x="2396" y="2437"/>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2" name="Rectangle 40">
                  <a:extLst>
                    <a:ext uri="{FF2B5EF4-FFF2-40B4-BE49-F238E27FC236}">
                      <a16:creationId xmlns:a16="http://schemas.microsoft.com/office/drawing/2014/main" id="{55ABF091-9266-4A68-9CA5-F753DCCB9573}"/>
                    </a:ext>
                  </a:extLst>
                </p:cNvPr>
                <p:cNvSpPr>
                  <a:spLocks noChangeArrowheads="1"/>
                </p:cNvSpPr>
                <p:nvPr/>
              </p:nvSpPr>
              <p:spPr bwMode="auto">
                <a:xfrm>
                  <a:off x="2396" y="2405"/>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3" name="Freeform 41">
                  <a:extLst>
                    <a:ext uri="{FF2B5EF4-FFF2-40B4-BE49-F238E27FC236}">
                      <a16:creationId xmlns:a16="http://schemas.microsoft.com/office/drawing/2014/main" id="{E29748BD-43A3-4F7B-87A4-0AB9400C0229}"/>
                    </a:ext>
                  </a:extLst>
                </p:cNvPr>
                <p:cNvSpPr>
                  <a:spLocks/>
                </p:cNvSpPr>
                <p:nvPr/>
              </p:nvSpPr>
              <p:spPr bwMode="auto">
                <a:xfrm>
                  <a:off x="2375" y="2463"/>
                  <a:ext cx="143" cy="91"/>
                </a:xfrm>
                <a:custGeom>
                  <a:avLst/>
                  <a:gdLst>
                    <a:gd name="T0" fmla="*/ 4 w 429"/>
                    <a:gd name="T1" fmla="*/ 241 h 274"/>
                    <a:gd name="T2" fmla="*/ 0 w 429"/>
                    <a:gd name="T3" fmla="*/ 247 h 274"/>
                    <a:gd name="T4" fmla="*/ 0 w 429"/>
                    <a:gd name="T5" fmla="*/ 252 h 274"/>
                    <a:gd name="T6" fmla="*/ 4 w 429"/>
                    <a:gd name="T7" fmla="*/ 261 h 274"/>
                    <a:gd name="T8" fmla="*/ 19 w 429"/>
                    <a:gd name="T9" fmla="*/ 265 h 274"/>
                    <a:gd name="T10" fmla="*/ 40 w 429"/>
                    <a:gd name="T11" fmla="*/ 268 h 274"/>
                    <a:gd name="T12" fmla="*/ 66 w 429"/>
                    <a:gd name="T13" fmla="*/ 271 h 274"/>
                    <a:gd name="T14" fmla="*/ 68 w 429"/>
                    <a:gd name="T15" fmla="*/ 271 h 274"/>
                    <a:gd name="T16" fmla="*/ 68 w 429"/>
                    <a:gd name="T17" fmla="*/ 271 h 274"/>
                    <a:gd name="T18" fmla="*/ 78 w 429"/>
                    <a:gd name="T19" fmla="*/ 270 h 274"/>
                    <a:gd name="T20" fmla="*/ 95 w 429"/>
                    <a:gd name="T21" fmla="*/ 254 h 274"/>
                    <a:gd name="T22" fmla="*/ 121 w 429"/>
                    <a:gd name="T23" fmla="*/ 210 h 274"/>
                    <a:gd name="T24" fmla="*/ 134 w 429"/>
                    <a:gd name="T25" fmla="*/ 179 h 274"/>
                    <a:gd name="T26" fmla="*/ 130 w 429"/>
                    <a:gd name="T27" fmla="*/ 208 h 274"/>
                    <a:gd name="T28" fmla="*/ 117 w 429"/>
                    <a:gd name="T29" fmla="*/ 274 h 274"/>
                    <a:gd name="T30" fmla="*/ 144 w 429"/>
                    <a:gd name="T31" fmla="*/ 274 h 274"/>
                    <a:gd name="T32" fmla="*/ 172 w 429"/>
                    <a:gd name="T33" fmla="*/ 274 h 274"/>
                    <a:gd name="T34" fmla="*/ 231 w 429"/>
                    <a:gd name="T35" fmla="*/ 274 h 274"/>
                    <a:gd name="T36" fmla="*/ 329 w 429"/>
                    <a:gd name="T37" fmla="*/ 267 h 274"/>
                    <a:gd name="T38" fmla="*/ 363 w 429"/>
                    <a:gd name="T39" fmla="*/ 260 h 274"/>
                    <a:gd name="T40" fmla="*/ 379 w 429"/>
                    <a:gd name="T41" fmla="*/ 255 h 274"/>
                    <a:gd name="T42" fmla="*/ 400 w 429"/>
                    <a:gd name="T43" fmla="*/ 235 h 274"/>
                    <a:gd name="T44" fmla="*/ 405 w 429"/>
                    <a:gd name="T45" fmla="*/ 222 h 274"/>
                    <a:gd name="T46" fmla="*/ 416 w 429"/>
                    <a:gd name="T47" fmla="*/ 164 h 274"/>
                    <a:gd name="T48" fmla="*/ 428 w 429"/>
                    <a:gd name="T49" fmla="*/ 36 h 274"/>
                    <a:gd name="T50" fmla="*/ 429 w 429"/>
                    <a:gd name="T51" fmla="*/ 0 h 274"/>
                    <a:gd name="T52" fmla="*/ 64 w 429"/>
                    <a:gd name="T53" fmla="*/ 0 h 274"/>
                    <a:gd name="T54" fmla="*/ 64 w 429"/>
                    <a:gd name="T55" fmla="*/ 46 h 274"/>
                    <a:gd name="T56" fmla="*/ 48 w 429"/>
                    <a:gd name="T57" fmla="*/ 159 h 274"/>
                    <a:gd name="T58" fmla="*/ 30 w 429"/>
                    <a:gd name="T59" fmla="*/ 208 h 274"/>
                    <a:gd name="T60" fmla="*/ 14 w 429"/>
                    <a:gd name="T61" fmla="*/ 234 h 274"/>
                    <a:gd name="T62" fmla="*/ 4 w 429"/>
                    <a:gd name="T63" fmla="*/ 24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9" h="274">
                      <a:moveTo>
                        <a:pt x="4" y="241"/>
                      </a:moveTo>
                      <a:lnTo>
                        <a:pt x="0" y="247"/>
                      </a:lnTo>
                      <a:lnTo>
                        <a:pt x="0" y="252"/>
                      </a:lnTo>
                      <a:lnTo>
                        <a:pt x="4" y="261"/>
                      </a:lnTo>
                      <a:lnTo>
                        <a:pt x="19" y="265"/>
                      </a:lnTo>
                      <a:lnTo>
                        <a:pt x="40" y="268"/>
                      </a:lnTo>
                      <a:lnTo>
                        <a:pt x="66" y="271"/>
                      </a:lnTo>
                      <a:lnTo>
                        <a:pt x="68" y="271"/>
                      </a:lnTo>
                      <a:lnTo>
                        <a:pt x="68" y="271"/>
                      </a:lnTo>
                      <a:lnTo>
                        <a:pt x="78" y="270"/>
                      </a:lnTo>
                      <a:lnTo>
                        <a:pt x="95" y="254"/>
                      </a:lnTo>
                      <a:lnTo>
                        <a:pt x="121" y="210"/>
                      </a:lnTo>
                      <a:lnTo>
                        <a:pt x="134" y="179"/>
                      </a:lnTo>
                      <a:lnTo>
                        <a:pt x="130" y="208"/>
                      </a:lnTo>
                      <a:lnTo>
                        <a:pt x="117" y="274"/>
                      </a:lnTo>
                      <a:lnTo>
                        <a:pt x="144" y="274"/>
                      </a:lnTo>
                      <a:lnTo>
                        <a:pt x="172" y="274"/>
                      </a:lnTo>
                      <a:lnTo>
                        <a:pt x="231" y="274"/>
                      </a:lnTo>
                      <a:lnTo>
                        <a:pt x="329" y="267"/>
                      </a:lnTo>
                      <a:lnTo>
                        <a:pt x="363" y="260"/>
                      </a:lnTo>
                      <a:lnTo>
                        <a:pt x="379" y="255"/>
                      </a:lnTo>
                      <a:lnTo>
                        <a:pt x="400" y="235"/>
                      </a:lnTo>
                      <a:lnTo>
                        <a:pt x="405" y="222"/>
                      </a:lnTo>
                      <a:lnTo>
                        <a:pt x="416" y="164"/>
                      </a:lnTo>
                      <a:lnTo>
                        <a:pt x="428" y="36"/>
                      </a:lnTo>
                      <a:lnTo>
                        <a:pt x="429" y="0"/>
                      </a:lnTo>
                      <a:lnTo>
                        <a:pt x="64" y="0"/>
                      </a:lnTo>
                      <a:lnTo>
                        <a:pt x="64" y="46"/>
                      </a:lnTo>
                      <a:lnTo>
                        <a:pt x="48" y="159"/>
                      </a:lnTo>
                      <a:lnTo>
                        <a:pt x="30" y="208"/>
                      </a:lnTo>
                      <a:lnTo>
                        <a:pt x="14" y="234"/>
                      </a:lnTo>
                      <a:lnTo>
                        <a:pt x="4"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44" name="눈물 방울 43">
                <a:extLst>
                  <a:ext uri="{FF2B5EF4-FFF2-40B4-BE49-F238E27FC236}">
                    <a16:creationId xmlns:a16="http://schemas.microsoft.com/office/drawing/2014/main" id="{278C586C-45EE-42D5-B217-B00495E617D0}"/>
                  </a:ext>
                </a:extLst>
              </p:cNvPr>
              <p:cNvSpPr/>
              <p:nvPr/>
            </p:nvSpPr>
            <p:spPr>
              <a:xfrm rot="18900000">
                <a:off x="11352944" y="4684806"/>
                <a:ext cx="224967" cy="224967"/>
              </a:xfrm>
              <a:prstGeom prst="teardrop">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5" name="자유형 60">
                <a:extLst>
                  <a:ext uri="{FF2B5EF4-FFF2-40B4-BE49-F238E27FC236}">
                    <a16:creationId xmlns:a16="http://schemas.microsoft.com/office/drawing/2014/main" id="{41E64A27-FFC7-4DAD-8991-449689B83141}"/>
                  </a:ext>
                </a:extLst>
              </p:cNvPr>
              <p:cNvSpPr/>
              <p:nvPr/>
            </p:nvSpPr>
            <p:spPr>
              <a:xfrm rot="5400000">
                <a:off x="11355633" y="5261801"/>
                <a:ext cx="246114" cy="242466"/>
              </a:xfrm>
              <a:custGeom>
                <a:avLst/>
                <a:gdLst>
                  <a:gd name="connsiteX0" fmla="*/ 22860 w 251378"/>
                  <a:gd name="connsiteY0" fmla="*/ 247652 h 247652"/>
                  <a:gd name="connsiteX1" fmla="*/ 22860 w 251378"/>
                  <a:gd name="connsiteY1" fmla="*/ 247651 h 247652"/>
                  <a:gd name="connsiteX2" fmla="*/ 22861 w 251378"/>
                  <a:gd name="connsiteY2" fmla="*/ 247652 h 247652"/>
                  <a:gd name="connsiteX3" fmla="*/ 0 w 251378"/>
                  <a:gd name="connsiteY3" fmla="*/ 224792 h 247652"/>
                  <a:gd name="connsiteX4" fmla="*/ 0 w 251378"/>
                  <a:gd name="connsiteY4" fmla="*/ 22860 h 247652"/>
                  <a:gd name="connsiteX5" fmla="*/ 22861 w 251378"/>
                  <a:gd name="connsiteY5" fmla="*/ 0 h 247652"/>
                  <a:gd name="connsiteX6" fmla="*/ 22861 w 251378"/>
                  <a:gd name="connsiteY6" fmla="*/ 1 h 247652"/>
                  <a:gd name="connsiteX7" fmla="*/ 45721 w 251378"/>
                  <a:gd name="connsiteY7" fmla="*/ 22861 h 247652"/>
                  <a:gd name="connsiteX8" fmla="*/ 45720 w 251378"/>
                  <a:gd name="connsiteY8" fmla="*/ 100968 h 247652"/>
                  <a:gd name="connsiteX9" fmla="*/ 228518 w 251378"/>
                  <a:gd name="connsiteY9" fmla="*/ 100968 h 247652"/>
                  <a:gd name="connsiteX10" fmla="*/ 251378 w 251378"/>
                  <a:gd name="connsiteY10" fmla="*/ 123828 h 247652"/>
                  <a:gd name="connsiteX11" fmla="*/ 251377 w 251378"/>
                  <a:gd name="connsiteY11" fmla="*/ 123828 h 247652"/>
                  <a:gd name="connsiteX12" fmla="*/ 228517 w 251378"/>
                  <a:gd name="connsiteY12" fmla="*/ 146688 h 247652"/>
                  <a:gd name="connsiteX13" fmla="*/ 45720 w 251378"/>
                  <a:gd name="connsiteY13" fmla="*/ 146687 h 247652"/>
                  <a:gd name="connsiteX14" fmla="*/ 45720 w 251378"/>
                  <a:gd name="connsiteY14" fmla="*/ 224792 h 247652"/>
                  <a:gd name="connsiteX15" fmla="*/ 39024 w 251378"/>
                  <a:gd name="connsiteY15" fmla="*/ 240956 h 247652"/>
                  <a:gd name="connsiteX16" fmla="*/ 22860 w 251378"/>
                  <a:gd name="connsiteY16" fmla="*/ 247651 h 247652"/>
                  <a:gd name="connsiteX17" fmla="*/ 6696 w 251378"/>
                  <a:gd name="connsiteY17" fmla="*/ 240956 h 247652"/>
                  <a:gd name="connsiteX18" fmla="*/ 0 w 251378"/>
                  <a:gd name="connsiteY18" fmla="*/ 224792 h 24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1378" h="247652">
                    <a:moveTo>
                      <a:pt x="22860" y="247652"/>
                    </a:moveTo>
                    <a:lnTo>
                      <a:pt x="22860" y="247651"/>
                    </a:lnTo>
                    <a:lnTo>
                      <a:pt x="22861" y="247652"/>
                    </a:lnTo>
                    <a:close/>
                    <a:moveTo>
                      <a:pt x="0" y="224792"/>
                    </a:moveTo>
                    <a:lnTo>
                      <a:pt x="0" y="22860"/>
                    </a:lnTo>
                    <a:cubicBezTo>
                      <a:pt x="0" y="10235"/>
                      <a:pt x="10236" y="0"/>
                      <a:pt x="22861" y="0"/>
                    </a:cubicBezTo>
                    <a:lnTo>
                      <a:pt x="22861" y="1"/>
                    </a:lnTo>
                    <a:cubicBezTo>
                      <a:pt x="35486" y="1"/>
                      <a:pt x="45721" y="10236"/>
                      <a:pt x="45721" y="22861"/>
                    </a:cubicBezTo>
                    <a:lnTo>
                      <a:pt x="45720" y="100968"/>
                    </a:lnTo>
                    <a:lnTo>
                      <a:pt x="228518" y="100968"/>
                    </a:lnTo>
                    <a:cubicBezTo>
                      <a:pt x="241143" y="100968"/>
                      <a:pt x="251378" y="111203"/>
                      <a:pt x="251378" y="123828"/>
                    </a:cubicBezTo>
                    <a:lnTo>
                      <a:pt x="251377" y="123828"/>
                    </a:lnTo>
                    <a:cubicBezTo>
                      <a:pt x="251377" y="136453"/>
                      <a:pt x="241142" y="146688"/>
                      <a:pt x="228517" y="146688"/>
                    </a:cubicBezTo>
                    <a:lnTo>
                      <a:pt x="45720" y="146687"/>
                    </a:lnTo>
                    <a:lnTo>
                      <a:pt x="45720" y="224792"/>
                    </a:lnTo>
                    <a:cubicBezTo>
                      <a:pt x="45720" y="231104"/>
                      <a:pt x="43161" y="236819"/>
                      <a:pt x="39024" y="240956"/>
                    </a:cubicBezTo>
                    <a:lnTo>
                      <a:pt x="22860" y="247651"/>
                    </a:lnTo>
                    <a:lnTo>
                      <a:pt x="6696" y="240956"/>
                    </a:lnTo>
                    <a:cubicBezTo>
                      <a:pt x="2559" y="236819"/>
                      <a:pt x="0" y="231104"/>
                      <a:pt x="0" y="224792"/>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6" name="Freeform 45">
                <a:extLst>
                  <a:ext uri="{FF2B5EF4-FFF2-40B4-BE49-F238E27FC236}">
                    <a16:creationId xmlns:a16="http://schemas.microsoft.com/office/drawing/2014/main" id="{DBA767EA-5225-4956-8952-EA19D14F58B0}"/>
                  </a:ext>
                </a:extLst>
              </p:cNvPr>
              <p:cNvSpPr>
                <a:spLocks noEditPoints="1"/>
              </p:cNvSpPr>
              <p:nvPr/>
            </p:nvSpPr>
            <p:spPr bwMode="auto">
              <a:xfrm>
                <a:off x="11348617" y="5900245"/>
                <a:ext cx="247650" cy="247650"/>
              </a:xfrm>
              <a:custGeom>
                <a:avLst/>
                <a:gdLst>
                  <a:gd name="T0" fmla="*/ 5426 w 8269"/>
                  <a:gd name="T1" fmla="*/ 1403 h 8269"/>
                  <a:gd name="T2" fmla="*/ 5410 w 8269"/>
                  <a:gd name="T3" fmla="*/ 1069 h 8269"/>
                  <a:gd name="T4" fmla="*/ 5281 w 8269"/>
                  <a:gd name="T5" fmla="*/ 691 h 8269"/>
                  <a:gd name="T6" fmla="*/ 5087 w 8269"/>
                  <a:gd name="T7" fmla="*/ 418 h 8269"/>
                  <a:gd name="T8" fmla="*/ 4831 w 8269"/>
                  <a:gd name="T9" fmla="*/ 203 h 8269"/>
                  <a:gd name="T10" fmla="*/ 4467 w 8269"/>
                  <a:gd name="T11" fmla="*/ 42 h 8269"/>
                  <a:gd name="T12" fmla="*/ 4135 w 8269"/>
                  <a:gd name="T13" fmla="*/ 0 h 8269"/>
                  <a:gd name="T14" fmla="*/ 3802 w 8269"/>
                  <a:gd name="T15" fmla="*/ 42 h 8269"/>
                  <a:gd name="T16" fmla="*/ 3438 w 8269"/>
                  <a:gd name="T17" fmla="*/ 203 h 8269"/>
                  <a:gd name="T18" fmla="*/ 3182 w 8269"/>
                  <a:gd name="T19" fmla="*/ 418 h 8269"/>
                  <a:gd name="T20" fmla="*/ 2988 w 8269"/>
                  <a:gd name="T21" fmla="*/ 691 h 8269"/>
                  <a:gd name="T22" fmla="*/ 2859 w 8269"/>
                  <a:gd name="T23" fmla="*/ 1067 h 8269"/>
                  <a:gd name="T24" fmla="*/ 2842 w 8269"/>
                  <a:gd name="T25" fmla="*/ 1398 h 8269"/>
                  <a:gd name="T26" fmla="*/ 606 w 8269"/>
                  <a:gd name="T27" fmla="*/ 4824 h 8269"/>
                  <a:gd name="T28" fmla="*/ 419 w 8269"/>
                  <a:gd name="T29" fmla="*/ 4862 h 8269"/>
                  <a:gd name="T30" fmla="*/ 256 w 8269"/>
                  <a:gd name="T31" fmla="*/ 4950 h 8269"/>
                  <a:gd name="T32" fmla="*/ 127 w 8269"/>
                  <a:gd name="T33" fmla="*/ 5080 h 8269"/>
                  <a:gd name="T34" fmla="*/ 38 w 8269"/>
                  <a:gd name="T35" fmla="*/ 5243 h 8269"/>
                  <a:gd name="T36" fmla="*/ 1 w 8269"/>
                  <a:gd name="T37" fmla="*/ 5430 h 8269"/>
                  <a:gd name="T38" fmla="*/ 1 w 8269"/>
                  <a:gd name="T39" fmla="*/ 6286 h 8269"/>
                  <a:gd name="T40" fmla="*/ 38 w 8269"/>
                  <a:gd name="T41" fmla="*/ 6472 h 8269"/>
                  <a:gd name="T42" fmla="*/ 127 w 8269"/>
                  <a:gd name="T43" fmla="*/ 6635 h 8269"/>
                  <a:gd name="T44" fmla="*/ 256 w 8269"/>
                  <a:gd name="T45" fmla="*/ 6764 h 8269"/>
                  <a:gd name="T46" fmla="*/ 419 w 8269"/>
                  <a:gd name="T47" fmla="*/ 6852 h 8269"/>
                  <a:gd name="T48" fmla="*/ 606 w 8269"/>
                  <a:gd name="T49" fmla="*/ 6890 h 8269"/>
                  <a:gd name="T50" fmla="*/ 689 w 8269"/>
                  <a:gd name="T51" fmla="*/ 7533 h 8269"/>
                  <a:gd name="T52" fmla="*/ 712 w 8269"/>
                  <a:gd name="T53" fmla="*/ 7717 h 8269"/>
                  <a:gd name="T54" fmla="*/ 795 w 8269"/>
                  <a:gd name="T55" fmla="*/ 7915 h 8269"/>
                  <a:gd name="T56" fmla="*/ 931 w 8269"/>
                  <a:gd name="T57" fmla="*/ 8078 h 8269"/>
                  <a:gd name="T58" fmla="*/ 1106 w 8269"/>
                  <a:gd name="T59" fmla="*/ 8196 h 8269"/>
                  <a:gd name="T60" fmla="*/ 1313 w 8269"/>
                  <a:gd name="T61" fmla="*/ 8261 h 8269"/>
                  <a:gd name="T62" fmla="*/ 6844 w 8269"/>
                  <a:gd name="T63" fmla="*/ 8269 h 8269"/>
                  <a:gd name="T64" fmla="*/ 7027 w 8269"/>
                  <a:gd name="T65" fmla="*/ 8246 h 8269"/>
                  <a:gd name="T66" fmla="*/ 7225 w 8269"/>
                  <a:gd name="T67" fmla="*/ 8163 h 8269"/>
                  <a:gd name="T68" fmla="*/ 7389 w 8269"/>
                  <a:gd name="T69" fmla="*/ 8028 h 8269"/>
                  <a:gd name="T70" fmla="*/ 7508 w 8269"/>
                  <a:gd name="T71" fmla="*/ 7852 h 8269"/>
                  <a:gd name="T72" fmla="*/ 7572 w 8269"/>
                  <a:gd name="T73" fmla="*/ 7645 h 8269"/>
                  <a:gd name="T74" fmla="*/ 7580 w 8269"/>
                  <a:gd name="T75" fmla="*/ 6891 h 8269"/>
                  <a:gd name="T76" fmla="*/ 7728 w 8269"/>
                  <a:gd name="T77" fmla="*/ 6884 h 8269"/>
                  <a:gd name="T78" fmla="*/ 7908 w 8269"/>
                  <a:gd name="T79" fmla="*/ 6828 h 8269"/>
                  <a:gd name="T80" fmla="*/ 8060 w 8269"/>
                  <a:gd name="T81" fmla="*/ 6725 h 8269"/>
                  <a:gd name="T82" fmla="*/ 8177 w 8269"/>
                  <a:gd name="T83" fmla="*/ 6583 h 8269"/>
                  <a:gd name="T84" fmla="*/ 8249 w 8269"/>
                  <a:gd name="T85" fmla="*/ 6412 h 8269"/>
                  <a:gd name="T86" fmla="*/ 8269 w 8269"/>
                  <a:gd name="T87" fmla="*/ 6252 h 8269"/>
                  <a:gd name="T88" fmla="*/ 8262 w 8269"/>
                  <a:gd name="T89" fmla="*/ 5365 h 8269"/>
                  <a:gd name="T90" fmla="*/ 8206 w 8269"/>
                  <a:gd name="T91" fmla="*/ 5185 h 8269"/>
                  <a:gd name="T92" fmla="*/ 8103 w 8269"/>
                  <a:gd name="T93" fmla="*/ 5033 h 8269"/>
                  <a:gd name="T94" fmla="*/ 7961 w 8269"/>
                  <a:gd name="T95" fmla="*/ 4916 h 8269"/>
                  <a:gd name="T96" fmla="*/ 7791 w 8269"/>
                  <a:gd name="T97" fmla="*/ 4843 h 8269"/>
                  <a:gd name="T98" fmla="*/ 7631 w 8269"/>
                  <a:gd name="T99" fmla="*/ 4824 h 8269"/>
                  <a:gd name="T100" fmla="*/ 689 w 8269"/>
                  <a:gd name="T101" fmla="*/ 5512 h 8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69" h="8269">
                    <a:moveTo>
                      <a:pt x="7631" y="4824"/>
                    </a:moveTo>
                    <a:lnTo>
                      <a:pt x="5192" y="4824"/>
                    </a:lnTo>
                    <a:lnTo>
                      <a:pt x="5426" y="1403"/>
                    </a:lnTo>
                    <a:lnTo>
                      <a:pt x="5430" y="1335"/>
                    </a:lnTo>
                    <a:lnTo>
                      <a:pt x="5427" y="1201"/>
                    </a:lnTo>
                    <a:lnTo>
                      <a:pt x="5410" y="1069"/>
                    </a:lnTo>
                    <a:lnTo>
                      <a:pt x="5380" y="939"/>
                    </a:lnTo>
                    <a:lnTo>
                      <a:pt x="5337" y="813"/>
                    </a:lnTo>
                    <a:lnTo>
                      <a:pt x="5281" y="691"/>
                    </a:lnTo>
                    <a:lnTo>
                      <a:pt x="5213" y="576"/>
                    </a:lnTo>
                    <a:lnTo>
                      <a:pt x="5133" y="468"/>
                    </a:lnTo>
                    <a:lnTo>
                      <a:pt x="5087" y="418"/>
                    </a:lnTo>
                    <a:lnTo>
                      <a:pt x="5041" y="369"/>
                    </a:lnTo>
                    <a:lnTo>
                      <a:pt x="4940" y="281"/>
                    </a:lnTo>
                    <a:lnTo>
                      <a:pt x="4831" y="203"/>
                    </a:lnTo>
                    <a:lnTo>
                      <a:pt x="4716" y="137"/>
                    </a:lnTo>
                    <a:lnTo>
                      <a:pt x="4594" y="84"/>
                    </a:lnTo>
                    <a:lnTo>
                      <a:pt x="4467" y="42"/>
                    </a:lnTo>
                    <a:lnTo>
                      <a:pt x="4335" y="15"/>
                    </a:lnTo>
                    <a:lnTo>
                      <a:pt x="4202" y="1"/>
                    </a:lnTo>
                    <a:lnTo>
                      <a:pt x="4135" y="0"/>
                    </a:lnTo>
                    <a:lnTo>
                      <a:pt x="4067" y="1"/>
                    </a:lnTo>
                    <a:lnTo>
                      <a:pt x="3934" y="15"/>
                    </a:lnTo>
                    <a:lnTo>
                      <a:pt x="3802" y="42"/>
                    </a:lnTo>
                    <a:lnTo>
                      <a:pt x="3675" y="84"/>
                    </a:lnTo>
                    <a:lnTo>
                      <a:pt x="3553" y="137"/>
                    </a:lnTo>
                    <a:lnTo>
                      <a:pt x="3438" y="203"/>
                    </a:lnTo>
                    <a:lnTo>
                      <a:pt x="3329" y="281"/>
                    </a:lnTo>
                    <a:lnTo>
                      <a:pt x="3228" y="369"/>
                    </a:lnTo>
                    <a:lnTo>
                      <a:pt x="3182" y="418"/>
                    </a:lnTo>
                    <a:lnTo>
                      <a:pt x="3136" y="468"/>
                    </a:lnTo>
                    <a:lnTo>
                      <a:pt x="3056" y="576"/>
                    </a:lnTo>
                    <a:lnTo>
                      <a:pt x="2988" y="691"/>
                    </a:lnTo>
                    <a:lnTo>
                      <a:pt x="2932" y="813"/>
                    </a:lnTo>
                    <a:lnTo>
                      <a:pt x="2889" y="938"/>
                    </a:lnTo>
                    <a:lnTo>
                      <a:pt x="2859" y="1067"/>
                    </a:lnTo>
                    <a:lnTo>
                      <a:pt x="2841" y="1198"/>
                    </a:lnTo>
                    <a:lnTo>
                      <a:pt x="2838" y="1331"/>
                    </a:lnTo>
                    <a:lnTo>
                      <a:pt x="2842" y="1398"/>
                    </a:lnTo>
                    <a:lnTo>
                      <a:pt x="3077" y="4824"/>
                    </a:lnTo>
                    <a:lnTo>
                      <a:pt x="638" y="4824"/>
                    </a:lnTo>
                    <a:lnTo>
                      <a:pt x="606" y="4824"/>
                    </a:lnTo>
                    <a:lnTo>
                      <a:pt x="541" y="4831"/>
                    </a:lnTo>
                    <a:lnTo>
                      <a:pt x="478" y="4843"/>
                    </a:lnTo>
                    <a:lnTo>
                      <a:pt x="419" y="4862"/>
                    </a:lnTo>
                    <a:lnTo>
                      <a:pt x="361" y="4887"/>
                    </a:lnTo>
                    <a:lnTo>
                      <a:pt x="308" y="4916"/>
                    </a:lnTo>
                    <a:lnTo>
                      <a:pt x="256" y="4950"/>
                    </a:lnTo>
                    <a:lnTo>
                      <a:pt x="209" y="4989"/>
                    </a:lnTo>
                    <a:lnTo>
                      <a:pt x="166" y="5033"/>
                    </a:lnTo>
                    <a:lnTo>
                      <a:pt x="127" y="5080"/>
                    </a:lnTo>
                    <a:lnTo>
                      <a:pt x="92" y="5131"/>
                    </a:lnTo>
                    <a:lnTo>
                      <a:pt x="63" y="5185"/>
                    </a:lnTo>
                    <a:lnTo>
                      <a:pt x="38" y="5243"/>
                    </a:lnTo>
                    <a:lnTo>
                      <a:pt x="20" y="5302"/>
                    </a:lnTo>
                    <a:lnTo>
                      <a:pt x="7" y="5365"/>
                    </a:lnTo>
                    <a:lnTo>
                      <a:pt x="1" y="5430"/>
                    </a:lnTo>
                    <a:lnTo>
                      <a:pt x="0" y="5462"/>
                    </a:lnTo>
                    <a:lnTo>
                      <a:pt x="0" y="6252"/>
                    </a:lnTo>
                    <a:lnTo>
                      <a:pt x="1" y="6286"/>
                    </a:lnTo>
                    <a:lnTo>
                      <a:pt x="7" y="6349"/>
                    </a:lnTo>
                    <a:lnTo>
                      <a:pt x="20" y="6412"/>
                    </a:lnTo>
                    <a:lnTo>
                      <a:pt x="38" y="6472"/>
                    </a:lnTo>
                    <a:lnTo>
                      <a:pt x="63" y="6529"/>
                    </a:lnTo>
                    <a:lnTo>
                      <a:pt x="92" y="6583"/>
                    </a:lnTo>
                    <a:lnTo>
                      <a:pt x="127" y="6635"/>
                    </a:lnTo>
                    <a:lnTo>
                      <a:pt x="166" y="6681"/>
                    </a:lnTo>
                    <a:lnTo>
                      <a:pt x="209" y="6725"/>
                    </a:lnTo>
                    <a:lnTo>
                      <a:pt x="256" y="6764"/>
                    </a:lnTo>
                    <a:lnTo>
                      <a:pt x="308" y="6798"/>
                    </a:lnTo>
                    <a:lnTo>
                      <a:pt x="361" y="6828"/>
                    </a:lnTo>
                    <a:lnTo>
                      <a:pt x="419" y="6852"/>
                    </a:lnTo>
                    <a:lnTo>
                      <a:pt x="478" y="6871"/>
                    </a:lnTo>
                    <a:lnTo>
                      <a:pt x="541" y="6884"/>
                    </a:lnTo>
                    <a:lnTo>
                      <a:pt x="606" y="6890"/>
                    </a:lnTo>
                    <a:lnTo>
                      <a:pt x="638" y="6891"/>
                    </a:lnTo>
                    <a:lnTo>
                      <a:pt x="689" y="6891"/>
                    </a:lnTo>
                    <a:lnTo>
                      <a:pt x="689" y="7533"/>
                    </a:lnTo>
                    <a:lnTo>
                      <a:pt x="689" y="7571"/>
                    </a:lnTo>
                    <a:lnTo>
                      <a:pt x="697" y="7645"/>
                    </a:lnTo>
                    <a:lnTo>
                      <a:pt x="712" y="7717"/>
                    </a:lnTo>
                    <a:lnTo>
                      <a:pt x="734" y="7786"/>
                    </a:lnTo>
                    <a:lnTo>
                      <a:pt x="761" y="7852"/>
                    </a:lnTo>
                    <a:lnTo>
                      <a:pt x="795" y="7915"/>
                    </a:lnTo>
                    <a:lnTo>
                      <a:pt x="835" y="7973"/>
                    </a:lnTo>
                    <a:lnTo>
                      <a:pt x="880" y="8028"/>
                    </a:lnTo>
                    <a:lnTo>
                      <a:pt x="931" y="8078"/>
                    </a:lnTo>
                    <a:lnTo>
                      <a:pt x="985" y="8123"/>
                    </a:lnTo>
                    <a:lnTo>
                      <a:pt x="1044" y="8163"/>
                    </a:lnTo>
                    <a:lnTo>
                      <a:pt x="1106" y="8196"/>
                    </a:lnTo>
                    <a:lnTo>
                      <a:pt x="1172" y="8225"/>
                    </a:lnTo>
                    <a:lnTo>
                      <a:pt x="1242" y="8246"/>
                    </a:lnTo>
                    <a:lnTo>
                      <a:pt x="1313" y="8261"/>
                    </a:lnTo>
                    <a:lnTo>
                      <a:pt x="1387" y="8268"/>
                    </a:lnTo>
                    <a:lnTo>
                      <a:pt x="1425" y="8269"/>
                    </a:lnTo>
                    <a:lnTo>
                      <a:pt x="6844" y="8269"/>
                    </a:lnTo>
                    <a:lnTo>
                      <a:pt x="6882" y="8268"/>
                    </a:lnTo>
                    <a:lnTo>
                      <a:pt x="6956" y="8261"/>
                    </a:lnTo>
                    <a:lnTo>
                      <a:pt x="7027" y="8246"/>
                    </a:lnTo>
                    <a:lnTo>
                      <a:pt x="7097" y="8225"/>
                    </a:lnTo>
                    <a:lnTo>
                      <a:pt x="7163" y="8196"/>
                    </a:lnTo>
                    <a:lnTo>
                      <a:pt x="7225" y="8163"/>
                    </a:lnTo>
                    <a:lnTo>
                      <a:pt x="7284" y="8123"/>
                    </a:lnTo>
                    <a:lnTo>
                      <a:pt x="7338" y="8078"/>
                    </a:lnTo>
                    <a:lnTo>
                      <a:pt x="7389" y="8028"/>
                    </a:lnTo>
                    <a:lnTo>
                      <a:pt x="7434" y="7973"/>
                    </a:lnTo>
                    <a:lnTo>
                      <a:pt x="7474" y="7915"/>
                    </a:lnTo>
                    <a:lnTo>
                      <a:pt x="7508" y="7852"/>
                    </a:lnTo>
                    <a:lnTo>
                      <a:pt x="7535" y="7786"/>
                    </a:lnTo>
                    <a:lnTo>
                      <a:pt x="7557" y="7717"/>
                    </a:lnTo>
                    <a:lnTo>
                      <a:pt x="7572" y="7645"/>
                    </a:lnTo>
                    <a:lnTo>
                      <a:pt x="7580" y="7571"/>
                    </a:lnTo>
                    <a:lnTo>
                      <a:pt x="7580" y="7533"/>
                    </a:lnTo>
                    <a:lnTo>
                      <a:pt x="7580" y="6891"/>
                    </a:lnTo>
                    <a:lnTo>
                      <a:pt x="7631" y="6891"/>
                    </a:lnTo>
                    <a:lnTo>
                      <a:pt x="7663" y="6890"/>
                    </a:lnTo>
                    <a:lnTo>
                      <a:pt x="7728" y="6884"/>
                    </a:lnTo>
                    <a:lnTo>
                      <a:pt x="7791" y="6871"/>
                    </a:lnTo>
                    <a:lnTo>
                      <a:pt x="7850" y="6852"/>
                    </a:lnTo>
                    <a:lnTo>
                      <a:pt x="7908" y="6828"/>
                    </a:lnTo>
                    <a:lnTo>
                      <a:pt x="7961" y="6798"/>
                    </a:lnTo>
                    <a:lnTo>
                      <a:pt x="8013" y="6764"/>
                    </a:lnTo>
                    <a:lnTo>
                      <a:pt x="8060" y="6725"/>
                    </a:lnTo>
                    <a:lnTo>
                      <a:pt x="8103" y="6681"/>
                    </a:lnTo>
                    <a:lnTo>
                      <a:pt x="8142" y="6635"/>
                    </a:lnTo>
                    <a:lnTo>
                      <a:pt x="8177" y="6583"/>
                    </a:lnTo>
                    <a:lnTo>
                      <a:pt x="8206" y="6529"/>
                    </a:lnTo>
                    <a:lnTo>
                      <a:pt x="8231" y="6472"/>
                    </a:lnTo>
                    <a:lnTo>
                      <a:pt x="8249" y="6412"/>
                    </a:lnTo>
                    <a:lnTo>
                      <a:pt x="8262" y="6349"/>
                    </a:lnTo>
                    <a:lnTo>
                      <a:pt x="8268" y="6286"/>
                    </a:lnTo>
                    <a:lnTo>
                      <a:pt x="8269" y="6252"/>
                    </a:lnTo>
                    <a:lnTo>
                      <a:pt x="8269" y="5462"/>
                    </a:lnTo>
                    <a:lnTo>
                      <a:pt x="8268" y="5430"/>
                    </a:lnTo>
                    <a:lnTo>
                      <a:pt x="8262" y="5365"/>
                    </a:lnTo>
                    <a:lnTo>
                      <a:pt x="8249" y="5302"/>
                    </a:lnTo>
                    <a:lnTo>
                      <a:pt x="8231" y="5243"/>
                    </a:lnTo>
                    <a:lnTo>
                      <a:pt x="8206" y="5185"/>
                    </a:lnTo>
                    <a:lnTo>
                      <a:pt x="8177" y="5131"/>
                    </a:lnTo>
                    <a:lnTo>
                      <a:pt x="8142" y="5080"/>
                    </a:lnTo>
                    <a:lnTo>
                      <a:pt x="8103" y="5033"/>
                    </a:lnTo>
                    <a:lnTo>
                      <a:pt x="8060" y="4989"/>
                    </a:lnTo>
                    <a:lnTo>
                      <a:pt x="8013" y="4950"/>
                    </a:lnTo>
                    <a:lnTo>
                      <a:pt x="7961" y="4916"/>
                    </a:lnTo>
                    <a:lnTo>
                      <a:pt x="7908" y="4887"/>
                    </a:lnTo>
                    <a:lnTo>
                      <a:pt x="7850" y="4862"/>
                    </a:lnTo>
                    <a:lnTo>
                      <a:pt x="7791" y="4843"/>
                    </a:lnTo>
                    <a:lnTo>
                      <a:pt x="7728" y="4831"/>
                    </a:lnTo>
                    <a:lnTo>
                      <a:pt x="7663" y="4824"/>
                    </a:lnTo>
                    <a:lnTo>
                      <a:pt x="7631" y="4824"/>
                    </a:lnTo>
                    <a:close/>
                    <a:moveTo>
                      <a:pt x="7580" y="6202"/>
                    </a:moveTo>
                    <a:lnTo>
                      <a:pt x="689" y="6202"/>
                    </a:lnTo>
                    <a:lnTo>
                      <a:pt x="689" y="5512"/>
                    </a:lnTo>
                    <a:lnTo>
                      <a:pt x="7580" y="5512"/>
                    </a:lnTo>
                    <a:lnTo>
                      <a:pt x="7580" y="620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sp>
        <p:nvSpPr>
          <p:cNvPr id="47" name="TextBox 46">
            <a:extLst>
              <a:ext uri="{FF2B5EF4-FFF2-40B4-BE49-F238E27FC236}">
                <a16:creationId xmlns:a16="http://schemas.microsoft.com/office/drawing/2014/main" id="{2F38E5CA-34D2-4CF7-AFA3-B7062C013842}"/>
              </a:ext>
            </a:extLst>
          </p:cNvPr>
          <p:cNvSpPr txBox="1"/>
          <p:nvPr/>
        </p:nvSpPr>
        <p:spPr>
          <a:xfrm>
            <a:off x="1142620" y="872939"/>
            <a:ext cx="7337992" cy="800219"/>
          </a:xfrm>
          <a:prstGeom prst="rect">
            <a:avLst/>
          </a:prstGeom>
          <a:noFill/>
        </p:spPr>
        <p:txBody>
          <a:bodyPr wrap="square" rtlCol="0">
            <a:spAutoFit/>
          </a:bodyPr>
          <a:lstStyle/>
          <a:p>
            <a:r>
              <a:rPr lang="en-US" altLang="ko-KR" sz="2200" dirty="0"/>
              <a:t>3.1 </a:t>
            </a:r>
            <a:r>
              <a:rPr lang="en-US" altLang="ko-KR" sz="2400" spc="-150" dirty="0">
                <a:solidFill>
                  <a:schemeClr val="tx1">
                    <a:lumMod val="75000"/>
                    <a:lumOff val="25000"/>
                  </a:schemeClr>
                </a:solidFill>
              </a:rPr>
              <a:t>Economic value analysis</a:t>
            </a:r>
            <a:endParaRPr lang="en-US" altLang="ko-KR" sz="2200" dirty="0"/>
          </a:p>
          <a:p>
            <a:endParaRPr lang="ko-KR" altLang="en-US" sz="2200" dirty="0"/>
          </a:p>
        </p:txBody>
      </p:sp>
      <p:sp>
        <p:nvSpPr>
          <p:cNvPr id="10" name="TextBox 9">
            <a:extLst>
              <a:ext uri="{FF2B5EF4-FFF2-40B4-BE49-F238E27FC236}">
                <a16:creationId xmlns:a16="http://schemas.microsoft.com/office/drawing/2014/main" id="{B97D633D-B6E5-4C37-B927-4C2315482AB9}"/>
              </a:ext>
            </a:extLst>
          </p:cNvPr>
          <p:cNvSpPr txBox="1"/>
          <p:nvPr/>
        </p:nvSpPr>
        <p:spPr>
          <a:xfrm>
            <a:off x="1523023" y="3488146"/>
            <a:ext cx="10145538" cy="1477328"/>
          </a:xfrm>
          <a:prstGeom prst="rect">
            <a:avLst/>
          </a:prstGeom>
          <a:noFill/>
        </p:spPr>
        <p:txBody>
          <a:bodyPr wrap="square" rtlCol="0">
            <a:spAutoFit/>
          </a:bodyPr>
          <a:lstStyle/>
          <a:p>
            <a:r>
              <a:rPr lang="en-US" altLang="ko-KR" sz="1500" dirty="0"/>
              <a:t>Analyze the size of the economic value evaluated by stock price increment using the stock price of the company that decided to introduce big data technology through option value</a:t>
            </a:r>
          </a:p>
          <a:p>
            <a:pPr marL="285750" indent="-285750">
              <a:buFont typeface="Arial" panose="020B0604020202020204" pitchFamily="34" charset="0"/>
              <a:buChar char="•"/>
            </a:pPr>
            <a:r>
              <a:rPr lang="en-US" altLang="ko-KR" sz="1500" dirty="0"/>
              <a:t>Extract the stock price increment by big data technology from the stock price of a company that used big data technology for marketing to derive option value</a:t>
            </a:r>
          </a:p>
          <a:p>
            <a:pPr marL="285750" indent="-285750">
              <a:buFont typeface="Arial" panose="020B0604020202020204" pitchFamily="34" charset="0"/>
              <a:buChar char="•"/>
            </a:pPr>
            <a:r>
              <a:rPr lang="en-US" altLang="ko-KR" sz="1500" dirty="0"/>
              <a:t>Estimate </a:t>
            </a:r>
            <a:r>
              <a:rPr lang="en-US" altLang="ko-KR" sz="1500" dirty="0">
                <a:solidFill>
                  <a:srgbClr val="FF0000"/>
                </a:solidFill>
              </a:rPr>
              <a:t>the probability process using the generalized moment method (GMM)</a:t>
            </a:r>
            <a:r>
              <a:rPr lang="en-US" altLang="ko-KR" sz="1500" dirty="0"/>
              <a:t> with the corresponding stock price</a:t>
            </a:r>
            <a:endParaRPr lang="ko-KR" altLang="en-US" sz="1500" dirty="0"/>
          </a:p>
        </p:txBody>
      </p:sp>
      <p:pic>
        <p:nvPicPr>
          <p:cNvPr id="16" name="그림 15">
            <a:extLst>
              <a:ext uri="{FF2B5EF4-FFF2-40B4-BE49-F238E27FC236}">
                <a16:creationId xmlns:a16="http://schemas.microsoft.com/office/drawing/2014/main" id="{E1F576E9-0B33-4B6A-B9A6-6E5DCFB2EA26}"/>
              </a:ext>
            </a:extLst>
          </p:cNvPr>
          <p:cNvPicPr>
            <a:picLocks noChangeAspect="1"/>
          </p:cNvPicPr>
          <p:nvPr/>
        </p:nvPicPr>
        <p:blipFill>
          <a:blip r:embed="rId3"/>
          <a:stretch>
            <a:fillRect/>
          </a:stretch>
        </p:blipFill>
        <p:spPr>
          <a:xfrm>
            <a:off x="3296911" y="1493838"/>
            <a:ext cx="5733210" cy="1905884"/>
          </a:xfrm>
          <a:prstGeom prst="rect">
            <a:avLst/>
          </a:prstGeom>
        </p:spPr>
      </p:pic>
      <p:sp>
        <p:nvSpPr>
          <p:cNvPr id="20" name="화살표: 아래쪽 19">
            <a:extLst>
              <a:ext uri="{FF2B5EF4-FFF2-40B4-BE49-F238E27FC236}">
                <a16:creationId xmlns:a16="http://schemas.microsoft.com/office/drawing/2014/main" id="{7E6AD9CB-2BF2-4E3D-A0B9-665C9BF64A37}"/>
              </a:ext>
            </a:extLst>
          </p:cNvPr>
          <p:cNvSpPr/>
          <p:nvPr/>
        </p:nvSpPr>
        <p:spPr>
          <a:xfrm>
            <a:off x="6380639" y="4913694"/>
            <a:ext cx="430306" cy="390664"/>
          </a:xfrm>
          <a:prstGeom prst="downArrow">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BB6D0333-9FAE-4F78-A7FC-8AE332C35E01}"/>
              </a:ext>
            </a:extLst>
          </p:cNvPr>
          <p:cNvSpPr txBox="1"/>
          <p:nvPr/>
        </p:nvSpPr>
        <p:spPr>
          <a:xfrm>
            <a:off x="1523023" y="5466530"/>
            <a:ext cx="10211967" cy="553998"/>
          </a:xfrm>
          <a:prstGeom prst="rect">
            <a:avLst/>
          </a:prstGeom>
          <a:noFill/>
        </p:spPr>
        <p:txBody>
          <a:bodyPr wrap="square" rtlCol="0">
            <a:spAutoFit/>
          </a:bodyPr>
          <a:lstStyle/>
          <a:p>
            <a:r>
              <a:rPr lang="en-US" altLang="ko-KR" sz="1500" dirty="0"/>
              <a:t>Result: In addition to the effect of generating actual corporate profits, it is interpreted that the introduction of big data technology has an insignificant but additional time value that can be considered at the time of investment.</a:t>
            </a:r>
            <a:endParaRPr lang="ko-KR" altLang="en-US" sz="1500" dirty="0"/>
          </a:p>
        </p:txBody>
      </p:sp>
    </p:spTree>
    <p:extLst>
      <p:ext uri="{BB962C8B-B14F-4D97-AF65-F5344CB8AC3E}">
        <p14:creationId xmlns:p14="http://schemas.microsoft.com/office/powerpoint/2010/main" val="3514211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사각형: 둥근 위쪽 모서리 6">
            <a:extLst>
              <a:ext uri="{FF2B5EF4-FFF2-40B4-BE49-F238E27FC236}">
                <a16:creationId xmlns:a16="http://schemas.microsoft.com/office/drawing/2014/main" id="{7881E59F-DF46-44D7-A894-E367A749DA36}"/>
              </a:ext>
            </a:extLst>
          </p:cNvPr>
          <p:cNvSpPr/>
          <p:nvPr/>
        </p:nvSpPr>
        <p:spPr>
          <a:xfrm>
            <a:off x="295275" y="162745"/>
            <a:ext cx="11601450" cy="6477000"/>
          </a:xfrm>
          <a:prstGeom prst="round2SameRect">
            <a:avLst>
              <a:gd name="adj1" fmla="val 1526"/>
              <a:gd name="adj2" fmla="val 1833"/>
            </a:avLst>
          </a:prstGeom>
          <a:solidFill>
            <a:schemeClr val="bg1"/>
          </a:solidFill>
          <a:ln w="19050">
            <a:solidFill>
              <a:schemeClr val="tx1">
                <a:lumMod val="75000"/>
                <a:lumOff val="25000"/>
              </a:schemeClr>
            </a:solidFill>
          </a:ln>
          <a:effectLst>
            <a:outerShdw dist="63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t>과</a:t>
            </a:r>
            <a:endParaRPr lang="ko-KR" altLang="en-US">
              <a:solidFill>
                <a:prstClr val="white"/>
              </a:solidFill>
            </a:endParaRPr>
          </a:p>
        </p:txBody>
      </p:sp>
      <p:sp>
        <p:nvSpPr>
          <p:cNvPr id="6" name="사각형: 둥근 위쪽 모서리 5">
            <a:extLst>
              <a:ext uri="{FF2B5EF4-FFF2-40B4-BE49-F238E27FC236}">
                <a16:creationId xmlns:a16="http://schemas.microsoft.com/office/drawing/2014/main" id="{047A0CD5-8244-4FBC-BD57-59DF3A4BBDE3}"/>
              </a:ext>
            </a:extLst>
          </p:cNvPr>
          <p:cNvSpPr/>
          <p:nvPr/>
        </p:nvSpPr>
        <p:spPr>
          <a:xfrm>
            <a:off x="295275" y="190500"/>
            <a:ext cx="11601450" cy="476250"/>
          </a:xfrm>
          <a:prstGeom prst="round2SameRect">
            <a:avLst/>
          </a:prstGeom>
          <a:solidFill>
            <a:srgbClr val="F0EBE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latinLnBrk="0">
              <a:defRPr/>
            </a:pPr>
            <a:r>
              <a:rPr lang="en-US" altLang="ko-KR" sz="2400" b="1" kern="0" dirty="0">
                <a:ln w="19050">
                  <a:noFill/>
                </a:ln>
                <a:solidFill>
                  <a:prstClr val="black">
                    <a:lumMod val="75000"/>
                    <a:lumOff val="25000"/>
                  </a:prstClr>
                </a:solidFill>
                <a:latin typeface="야놀자 야체 B" panose="02020603020101020101" pitchFamily="18" charset="-127"/>
                <a:ea typeface="야놀자 야체 B" panose="02020603020101020101" pitchFamily="18" charset="-127"/>
              </a:rPr>
              <a:t>High Tech Marketing </a:t>
            </a:r>
            <a:r>
              <a:rPr lang="en-US" altLang="ko-KR" sz="1600" b="1" kern="0" dirty="0">
                <a:ln w="19050">
                  <a:noFill/>
                </a:ln>
                <a:solidFill>
                  <a:prstClr val="black">
                    <a:lumMod val="75000"/>
                    <a:lumOff val="25000"/>
                  </a:prstClr>
                </a:solidFill>
                <a:ea typeface="야놀자 야체 B" panose="02020603020101020101" pitchFamily="18" charset="-127"/>
              </a:rPr>
              <a:t>- Example of using GMM</a:t>
            </a:r>
            <a:endParaRPr lang="ko-KR" altLang="en-US" sz="1600" b="1" kern="0" dirty="0">
              <a:ln w="19050">
                <a:noFill/>
              </a:ln>
              <a:solidFill>
                <a:prstClr val="black">
                  <a:lumMod val="75000"/>
                  <a:lumOff val="25000"/>
                </a:prstClr>
              </a:solidFill>
              <a:ea typeface="야놀자 야체 B" panose="02020603020101020101" pitchFamily="18" charset="-127"/>
            </a:endParaRPr>
          </a:p>
        </p:txBody>
      </p:sp>
      <p:grpSp>
        <p:nvGrpSpPr>
          <p:cNvPr id="3" name="그룹 2"/>
          <p:cNvGrpSpPr/>
          <p:nvPr/>
        </p:nvGrpSpPr>
        <p:grpSpPr>
          <a:xfrm>
            <a:off x="10703544" y="369460"/>
            <a:ext cx="893823" cy="138845"/>
            <a:chOff x="10703544" y="369460"/>
            <a:chExt cx="893823" cy="138845"/>
          </a:xfrm>
        </p:grpSpPr>
        <p:sp>
          <p:nvSpPr>
            <p:cNvPr id="9" name="Freeform 9">
              <a:extLst>
                <a:ext uri="{FF2B5EF4-FFF2-40B4-BE49-F238E27FC236}">
                  <a16:creationId xmlns:a16="http://schemas.microsoft.com/office/drawing/2014/main" id="{53AC870C-AAB7-4E4A-BA52-AE824DDB61F2}"/>
                </a:ext>
              </a:extLst>
            </p:cNvPr>
            <p:cNvSpPr>
              <a:spLocks/>
            </p:cNvSpPr>
            <p:nvPr/>
          </p:nvSpPr>
          <p:spPr bwMode="auto">
            <a:xfrm>
              <a:off x="11105186" y="369460"/>
              <a:ext cx="105211" cy="138845"/>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6998B797-A7B3-4C4B-A50F-560004B6F175}"/>
                </a:ext>
              </a:extLst>
            </p:cNvPr>
            <p:cNvSpPr>
              <a:spLocks/>
            </p:cNvSpPr>
            <p:nvPr/>
          </p:nvSpPr>
          <p:spPr bwMode="auto">
            <a:xfrm rot="10800000" flipH="1" flipV="1">
              <a:off x="11469266" y="382095"/>
              <a:ext cx="128101" cy="113574"/>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3" name="Group 12">
              <a:extLst>
                <a:ext uri="{FF2B5EF4-FFF2-40B4-BE49-F238E27FC236}">
                  <a16:creationId xmlns:a16="http://schemas.microsoft.com/office/drawing/2014/main" id="{C420D4BD-A960-4E80-8D81-AD2EA1F4C4E0}"/>
                </a:ext>
              </a:extLst>
            </p:cNvPr>
            <p:cNvGrpSpPr>
              <a:grpSpLocks noChangeAspect="1"/>
            </p:cNvGrpSpPr>
            <p:nvPr/>
          </p:nvGrpSpPr>
          <p:grpSpPr bwMode="auto">
            <a:xfrm>
              <a:off x="10703544" y="382096"/>
              <a:ext cx="142773" cy="113573"/>
              <a:chOff x="6124" y="305"/>
              <a:chExt cx="841" cy="669"/>
            </a:xfrm>
            <a:solidFill>
              <a:schemeClr val="tx1">
                <a:lumMod val="75000"/>
                <a:lumOff val="25000"/>
              </a:schemeClr>
            </a:solidFill>
          </p:grpSpPr>
          <p:sp>
            <p:nvSpPr>
              <p:cNvPr id="14" name="Freeform 13">
                <a:extLst>
                  <a:ext uri="{FF2B5EF4-FFF2-40B4-BE49-F238E27FC236}">
                    <a16:creationId xmlns:a16="http://schemas.microsoft.com/office/drawing/2014/main" id="{8A8FA5C6-B5B4-4795-B3CA-EB36CE71BCB9}"/>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62F0A864-85D8-40D8-9ACE-121EDCA98D8B}"/>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grpSp>
      <p:grpSp>
        <p:nvGrpSpPr>
          <p:cNvPr id="17" name="그룹 16">
            <a:extLst>
              <a:ext uri="{FF2B5EF4-FFF2-40B4-BE49-F238E27FC236}">
                <a16:creationId xmlns:a16="http://schemas.microsoft.com/office/drawing/2014/main" id="{86B7FED0-1B11-417E-A611-2D8A3899417D}"/>
              </a:ext>
            </a:extLst>
          </p:cNvPr>
          <p:cNvGrpSpPr/>
          <p:nvPr/>
        </p:nvGrpSpPr>
        <p:grpSpPr>
          <a:xfrm>
            <a:off x="599885" y="290043"/>
            <a:ext cx="275246" cy="275246"/>
            <a:chOff x="454168" y="382727"/>
            <a:chExt cx="415674" cy="415674"/>
          </a:xfrm>
        </p:grpSpPr>
        <p:sp>
          <p:nvSpPr>
            <p:cNvPr id="18" name="타원 17">
              <a:extLst>
                <a:ext uri="{FF2B5EF4-FFF2-40B4-BE49-F238E27FC236}">
                  <a16:creationId xmlns:a16="http://schemas.microsoft.com/office/drawing/2014/main" id="{93AA06E9-6E14-4ECE-8B8A-315250FB7CBE}"/>
                </a:ext>
              </a:extLst>
            </p:cNvPr>
            <p:cNvSpPr/>
            <p:nvPr/>
          </p:nvSpPr>
          <p:spPr>
            <a:xfrm>
              <a:off x="454168" y="382727"/>
              <a:ext cx="415674" cy="4156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pic>
          <p:nvPicPr>
            <p:cNvPr id="19" name="그림 18">
              <a:extLst>
                <a:ext uri="{FF2B5EF4-FFF2-40B4-BE49-F238E27FC236}">
                  <a16:creationId xmlns:a16="http://schemas.microsoft.com/office/drawing/2014/main" id="{D8579325-1AD4-49F0-8197-09A2AF295E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255" y="414324"/>
              <a:ext cx="335500" cy="335500"/>
            </a:xfrm>
            <a:prstGeom prst="rect">
              <a:avLst/>
            </a:prstGeom>
          </p:spPr>
        </p:pic>
      </p:grpSp>
      <p:grpSp>
        <p:nvGrpSpPr>
          <p:cNvPr id="2" name="그룹 1"/>
          <p:cNvGrpSpPr/>
          <p:nvPr/>
        </p:nvGrpSpPr>
        <p:grpSpPr>
          <a:xfrm>
            <a:off x="457010" y="1406526"/>
            <a:ext cx="523877" cy="4599481"/>
            <a:chOff x="457010" y="1406526"/>
            <a:chExt cx="523877" cy="4599481"/>
          </a:xfrm>
        </p:grpSpPr>
        <p:sp>
          <p:nvSpPr>
            <p:cNvPr id="21" name="양쪽 모서리가 둥근 사각형 12">
              <a:extLst>
                <a:ext uri="{FF2B5EF4-FFF2-40B4-BE49-F238E27FC236}">
                  <a16:creationId xmlns:a16="http://schemas.microsoft.com/office/drawing/2014/main" id="{C2660524-F1F7-4DF8-A7BE-752F6169F1AE}"/>
                </a:ext>
              </a:extLst>
            </p:cNvPr>
            <p:cNvSpPr/>
            <p:nvPr/>
          </p:nvSpPr>
          <p:spPr>
            <a:xfrm>
              <a:off x="457011" y="1406526"/>
              <a:ext cx="523876" cy="174625"/>
            </a:xfrm>
            <a:prstGeom prst="round2SameRect">
              <a:avLst/>
            </a:prstGeom>
            <a:solidFill>
              <a:srgbClr val="F0EBE7"/>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ko-KR" altLang="en-US" sz="600" dirty="0">
                  <a:solidFill>
                    <a:prstClr val="white">
                      <a:lumMod val="50000"/>
                    </a:prstClr>
                  </a:solidFill>
                </a:rPr>
                <a:t>▶▶</a:t>
              </a:r>
            </a:p>
          </p:txBody>
        </p:sp>
        <p:sp>
          <p:nvSpPr>
            <p:cNvPr id="22" name="양쪽 모서리가 둥근 사각형 13">
              <a:extLst>
                <a:ext uri="{FF2B5EF4-FFF2-40B4-BE49-F238E27FC236}">
                  <a16:creationId xmlns:a16="http://schemas.microsoft.com/office/drawing/2014/main" id="{A5DB8819-4A29-49C7-930E-F59301D75FBE}"/>
                </a:ext>
              </a:extLst>
            </p:cNvPr>
            <p:cNvSpPr/>
            <p:nvPr/>
          </p:nvSpPr>
          <p:spPr>
            <a:xfrm>
              <a:off x="457010" y="1581151"/>
              <a:ext cx="523875" cy="4424856"/>
            </a:xfrm>
            <a:prstGeom prst="round2SameRect">
              <a:avLst>
                <a:gd name="adj1" fmla="val 0"/>
                <a:gd name="adj2" fmla="val 8815"/>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48" name="그룹 47">
              <a:extLst>
                <a:ext uri="{FF2B5EF4-FFF2-40B4-BE49-F238E27FC236}">
                  <a16:creationId xmlns:a16="http://schemas.microsoft.com/office/drawing/2014/main" id="{05CE4CA6-08EC-4C1B-882C-5AEB85D3BA2A}"/>
                </a:ext>
              </a:extLst>
            </p:cNvPr>
            <p:cNvGrpSpPr/>
            <p:nvPr/>
          </p:nvGrpSpPr>
          <p:grpSpPr>
            <a:xfrm>
              <a:off x="613140" y="1835152"/>
              <a:ext cx="225935" cy="3942254"/>
              <a:chOff x="11334883" y="1496521"/>
              <a:chExt cx="266576" cy="4651374"/>
            </a:xfrm>
          </p:grpSpPr>
          <p:sp>
            <p:nvSpPr>
              <p:cNvPr id="23" name="자유형 32">
                <a:extLst>
                  <a:ext uri="{FF2B5EF4-FFF2-40B4-BE49-F238E27FC236}">
                    <a16:creationId xmlns:a16="http://schemas.microsoft.com/office/drawing/2014/main" id="{75DB60ED-C854-4358-97C2-D04D80DBEBC7}"/>
                  </a:ext>
                </a:extLst>
              </p:cNvPr>
              <p:cNvSpPr>
                <a:spLocks/>
              </p:cNvSpPr>
              <p:nvPr/>
            </p:nvSpPr>
            <p:spPr bwMode="auto">
              <a:xfrm>
                <a:off x="11339124" y="2735045"/>
                <a:ext cx="258909" cy="258909"/>
              </a:xfrm>
              <a:custGeom>
                <a:avLst/>
                <a:gdLst>
                  <a:gd name="connsiteX0" fmla="*/ 4509870 w 6502401"/>
                  <a:gd name="connsiteY0" fmla="*/ 1250950 h 6502400"/>
                  <a:gd name="connsiteX1" fmla="*/ 3460751 w 6502401"/>
                  <a:gd name="connsiteY1" fmla="*/ 2299449 h 6502400"/>
                  <a:gd name="connsiteX2" fmla="*/ 4204979 w 6502401"/>
                  <a:gd name="connsiteY2" fmla="*/ 3043238 h 6502400"/>
                  <a:gd name="connsiteX3" fmla="*/ 5253039 w 6502401"/>
                  <a:gd name="connsiteY3" fmla="*/ 1994739 h 6502400"/>
                  <a:gd name="connsiteX4" fmla="*/ 5487377 w 6502401"/>
                  <a:gd name="connsiteY4" fmla="*/ 0 h 6502400"/>
                  <a:gd name="connsiteX5" fmla="*/ 5557233 w 6502401"/>
                  <a:gd name="connsiteY5" fmla="*/ 0 h 6502400"/>
                  <a:gd name="connsiteX6" fmla="*/ 5626559 w 6502401"/>
                  <a:gd name="connsiteY6" fmla="*/ 6350 h 6502400"/>
                  <a:gd name="connsiteX7" fmla="*/ 5695356 w 6502401"/>
                  <a:gd name="connsiteY7" fmla="*/ 20108 h 6502400"/>
                  <a:gd name="connsiteX8" fmla="*/ 5763095 w 6502401"/>
                  <a:gd name="connsiteY8" fmla="*/ 39688 h 6502400"/>
                  <a:gd name="connsiteX9" fmla="*/ 5828717 w 6502401"/>
                  <a:gd name="connsiteY9" fmla="*/ 66675 h 6502400"/>
                  <a:gd name="connsiteX10" fmla="*/ 5891693 w 6502401"/>
                  <a:gd name="connsiteY10" fmla="*/ 100013 h 6502400"/>
                  <a:gd name="connsiteX11" fmla="*/ 5953081 w 6502401"/>
                  <a:gd name="connsiteY11" fmla="*/ 139700 h 6502400"/>
                  <a:gd name="connsiteX12" fmla="*/ 6010236 w 6502401"/>
                  <a:gd name="connsiteY12" fmla="*/ 186796 h 6502400"/>
                  <a:gd name="connsiteX13" fmla="*/ 6036697 w 6502401"/>
                  <a:gd name="connsiteY13" fmla="*/ 212725 h 6502400"/>
                  <a:gd name="connsiteX14" fmla="*/ 6289659 w 6502401"/>
                  <a:gd name="connsiteY14" fmla="*/ 465667 h 6502400"/>
                  <a:gd name="connsiteX15" fmla="*/ 6316649 w 6502401"/>
                  <a:gd name="connsiteY15" fmla="*/ 493183 h 6502400"/>
                  <a:gd name="connsiteX16" fmla="*/ 6362690 w 6502401"/>
                  <a:gd name="connsiteY16" fmla="*/ 550333 h 6502400"/>
                  <a:gd name="connsiteX17" fmla="*/ 6402381 w 6502401"/>
                  <a:gd name="connsiteY17" fmla="*/ 610658 h 6502400"/>
                  <a:gd name="connsiteX18" fmla="*/ 6436250 w 6502401"/>
                  <a:gd name="connsiteY18" fmla="*/ 674158 h 6502400"/>
                  <a:gd name="connsiteX19" fmla="*/ 6462711 w 6502401"/>
                  <a:gd name="connsiteY19" fmla="*/ 739246 h 6502400"/>
                  <a:gd name="connsiteX20" fmla="*/ 6482820 w 6502401"/>
                  <a:gd name="connsiteY20" fmla="*/ 807508 h 6502400"/>
                  <a:gd name="connsiteX21" fmla="*/ 6495522 w 6502401"/>
                  <a:gd name="connsiteY21" fmla="*/ 875771 h 6502400"/>
                  <a:gd name="connsiteX22" fmla="*/ 6502401 w 6502401"/>
                  <a:gd name="connsiteY22" fmla="*/ 946150 h 6502400"/>
                  <a:gd name="connsiteX23" fmla="*/ 6502401 w 6502401"/>
                  <a:gd name="connsiteY23" fmla="*/ 1015471 h 6502400"/>
                  <a:gd name="connsiteX24" fmla="*/ 6495522 w 6502401"/>
                  <a:gd name="connsiteY24" fmla="*/ 1085321 h 6502400"/>
                  <a:gd name="connsiteX25" fmla="*/ 6482820 w 6502401"/>
                  <a:gd name="connsiteY25" fmla="*/ 1154113 h 6502400"/>
                  <a:gd name="connsiteX26" fmla="*/ 6462711 w 6502401"/>
                  <a:gd name="connsiteY26" fmla="*/ 1221846 h 6502400"/>
                  <a:gd name="connsiteX27" fmla="*/ 6436250 w 6502401"/>
                  <a:gd name="connsiteY27" fmla="*/ 1287463 h 6502400"/>
                  <a:gd name="connsiteX28" fmla="*/ 6402381 w 6502401"/>
                  <a:gd name="connsiteY28" fmla="*/ 1350963 h 6502400"/>
                  <a:gd name="connsiteX29" fmla="*/ 6362690 w 6502401"/>
                  <a:gd name="connsiteY29" fmla="*/ 1410759 h 6502400"/>
                  <a:gd name="connsiteX30" fmla="*/ 6316649 w 6502401"/>
                  <a:gd name="connsiteY30" fmla="*/ 1467909 h 6502400"/>
                  <a:gd name="connsiteX31" fmla="*/ 6289659 w 6502401"/>
                  <a:gd name="connsiteY31" fmla="*/ 1495425 h 6502400"/>
                  <a:gd name="connsiteX32" fmla="*/ 5791143 w 6502401"/>
                  <a:gd name="connsiteY32" fmla="*/ 1993900 h 6502400"/>
                  <a:gd name="connsiteX33" fmla="*/ 6036697 w 6502401"/>
                  <a:gd name="connsiteY33" fmla="*/ 2239433 h 6502400"/>
                  <a:gd name="connsiteX34" fmla="*/ 6050456 w 6502401"/>
                  <a:gd name="connsiteY34" fmla="*/ 2253192 h 6502400"/>
                  <a:gd name="connsiteX35" fmla="*/ 6071095 w 6502401"/>
                  <a:gd name="connsiteY35" fmla="*/ 2284942 h 6502400"/>
                  <a:gd name="connsiteX36" fmla="*/ 6084855 w 6502401"/>
                  <a:gd name="connsiteY36" fmla="*/ 2319338 h 6502400"/>
                  <a:gd name="connsiteX37" fmla="*/ 6092264 w 6502401"/>
                  <a:gd name="connsiteY37" fmla="*/ 2355321 h 6502400"/>
                  <a:gd name="connsiteX38" fmla="*/ 6092264 w 6502401"/>
                  <a:gd name="connsiteY38" fmla="*/ 2391833 h 6502400"/>
                  <a:gd name="connsiteX39" fmla="*/ 6084855 w 6502401"/>
                  <a:gd name="connsiteY39" fmla="*/ 2428346 h 6502400"/>
                  <a:gd name="connsiteX40" fmla="*/ 6071095 w 6502401"/>
                  <a:gd name="connsiteY40" fmla="*/ 2462742 h 6502400"/>
                  <a:gd name="connsiteX41" fmla="*/ 6050456 w 6502401"/>
                  <a:gd name="connsiteY41" fmla="*/ 2493963 h 6502400"/>
                  <a:gd name="connsiteX42" fmla="*/ 6036697 w 6502401"/>
                  <a:gd name="connsiteY42" fmla="*/ 2508250 h 6502400"/>
                  <a:gd name="connsiteX43" fmla="*/ 6022408 w 6502401"/>
                  <a:gd name="connsiteY43" fmla="*/ 2522008 h 6502400"/>
                  <a:gd name="connsiteX44" fmla="*/ 5991185 w 6502401"/>
                  <a:gd name="connsiteY44" fmla="*/ 2542646 h 6502400"/>
                  <a:gd name="connsiteX45" fmla="*/ 5956786 w 6502401"/>
                  <a:gd name="connsiteY45" fmla="*/ 2556933 h 6502400"/>
                  <a:gd name="connsiteX46" fmla="*/ 5920270 w 6502401"/>
                  <a:gd name="connsiteY46" fmla="*/ 2563813 h 6502400"/>
                  <a:gd name="connsiteX47" fmla="*/ 5883755 w 6502401"/>
                  <a:gd name="connsiteY47" fmla="*/ 2563813 h 6502400"/>
                  <a:gd name="connsiteX48" fmla="*/ 5847769 w 6502401"/>
                  <a:gd name="connsiteY48" fmla="*/ 2556933 h 6502400"/>
                  <a:gd name="connsiteX49" fmla="*/ 5813370 w 6502401"/>
                  <a:gd name="connsiteY49" fmla="*/ 2542646 h 6502400"/>
                  <a:gd name="connsiteX50" fmla="*/ 5781617 w 6502401"/>
                  <a:gd name="connsiteY50" fmla="*/ 2522008 h 6502400"/>
                  <a:gd name="connsiteX51" fmla="*/ 5767858 w 6502401"/>
                  <a:gd name="connsiteY51" fmla="*/ 2508250 h 6502400"/>
                  <a:gd name="connsiteX52" fmla="*/ 5522305 w 6502401"/>
                  <a:gd name="connsiteY52" fmla="*/ 2263775 h 6502400"/>
                  <a:gd name="connsiteX53" fmla="*/ 3771678 w 6502401"/>
                  <a:gd name="connsiteY53" fmla="*/ 4014258 h 6502400"/>
                  <a:gd name="connsiteX54" fmla="*/ 2034283 w 6502401"/>
                  <a:gd name="connsiteY54" fmla="*/ 5750454 h 6502400"/>
                  <a:gd name="connsiteX55" fmla="*/ 2004118 w 6502401"/>
                  <a:gd name="connsiteY55" fmla="*/ 5780088 h 6502400"/>
                  <a:gd name="connsiteX56" fmla="*/ 1936908 w 6502401"/>
                  <a:gd name="connsiteY56" fmla="*/ 5832475 h 6502400"/>
                  <a:gd name="connsiteX57" fmla="*/ 1865465 w 6502401"/>
                  <a:gd name="connsiteY57" fmla="*/ 5876925 h 6502400"/>
                  <a:gd name="connsiteX58" fmla="*/ 1789259 w 6502401"/>
                  <a:gd name="connsiteY58" fmla="*/ 5911850 h 6502400"/>
                  <a:gd name="connsiteX59" fmla="*/ 1709877 w 6502401"/>
                  <a:gd name="connsiteY59" fmla="*/ 5938838 h 6502400"/>
                  <a:gd name="connsiteX60" fmla="*/ 1627320 w 6502401"/>
                  <a:gd name="connsiteY60" fmla="*/ 5955242 h 6502400"/>
                  <a:gd name="connsiteX61" fmla="*/ 1543705 w 6502401"/>
                  <a:gd name="connsiteY61" fmla="*/ 5963709 h 6502400"/>
                  <a:gd name="connsiteX62" fmla="*/ 1459032 w 6502401"/>
                  <a:gd name="connsiteY62" fmla="*/ 5961592 h 6502400"/>
                  <a:gd name="connsiteX63" fmla="*/ 1417224 w 6502401"/>
                  <a:gd name="connsiteY63" fmla="*/ 5956300 h 6502400"/>
                  <a:gd name="connsiteX64" fmla="*/ 890660 w 6502401"/>
                  <a:gd name="connsiteY64" fmla="*/ 5881688 h 6502400"/>
                  <a:gd name="connsiteX65" fmla="*/ 324935 w 6502401"/>
                  <a:gd name="connsiteY65" fmla="*/ 6446838 h 6502400"/>
                  <a:gd name="connsiteX66" fmla="*/ 310646 w 6502401"/>
                  <a:gd name="connsiteY66" fmla="*/ 6460596 h 6502400"/>
                  <a:gd name="connsiteX67" fmla="*/ 278364 w 6502401"/>
                  <a:gd name="connsiteY67" fmla="*/ 6481234 h 6502400"/>
                  <a:gd name="connsiteX68" fmla="*/ 243966 w 6502401"/>
                  <a:gd name="connsiteY68" fmla="*/ 6494992 h 6502400"/>
                  <a:gd name="connsiteX69" fmla="*/ 208509 w 6502401"/>
                  <a:gd name="connsiteY69" fmla="*/ 6502400 h 6502400"/>
                  <a:gd name="connsiteX70" fmla="*/ 171464 w 6502401"/>
                  <a:gd name="connsiteY70" fmla="*/ 6502400 h 6502400"/>
                  <a:gd name="connsiteX71" fmla="*/ 136007 w 6502401"/>
                  <a:gd name="connsiteY71" fmla="*/ 6494992 h 6502400"/>
                  <a:gd name="connsiteX72" fmla="*/ 101608 w 6502401"/>
                  <a:gd name="connsiteY72" fmla="*/ 6481234 h 6502400"/>
                  <a:gd name="connsiteX73" fmla="*/ 69856 w 6502401"/>
                  <a:gd name="connsiteY73" fmla="*/ 6460596 h 6502400"/>
                  <a:gd name="connsiteX74" fmla="*/ 55038 w 6502401"/>
                  <a:gd name="connsiteY74" fmla="*/ 6446838 h 6502400"/>
                  <a:gd name="connsiteX75" fmla="*/ 42337 w 6502401"/>
                  <a:gd name="connsiteY75" fmla="*/ 6432550 h 6502400"/>
                  <a:gd name="connsiteX76" fmla="*/ 20639 w 6502401"/>
                  <a:gd name="connsiteY76" fmla="*/ 6401329 h 6502400"/>
                  <a:gd name="connsiteX77" fmla="*/ 6880 w 6502401"/>
                  <a:gd name="connsiteY77" fmla="*/ 6366934 h 6502400"/>
                  <a:gd name="connsiteX78" fmla="*/ 0 w 6502401"/>
                  <a:gd name="connsiteY78" fmla="*/ 6330421 h 6502400"/>
                  <a:gd name="connsiteX79" fmla="*/ 0 w 6502401"/>
                  <a:gd name="connsiteY79" fmla="*/ 6293909 h 6502400"/>
                  <a:gd name="connsiteX80" fmla="*/ 6880 w 6502401"/>
                  <a:gd name="connsiteY80" fmla="*/ 6257925 h 6502400"/>
                  <a:gd name="connsiteX81" fmla="*/ 20639 w 6502401"/>
                  <a:gd name="connsiteY81" fmla="*/ 6223529 h 6502400"/>
                  <a:gd name="connsiteX82" fmla="*/ 42337 w 6502401"/>
                  <a:gd name="connsiteY82" fmla="*/ 6191779 h 6502400"/>
                  <a:gd name="connsiteX83" fmla="*/ 55038 w 6502401"/>
                  <a:gd name="connsiteY83" fmla="*/ 6178021 h 6502400"/>
                  <a:gd name="connsiteX84" fmla="*/ 621292 w 6502401"/>
                  <a:gd name="connsiteY84" fmla="*/ 5611813 h 6502400"/>
                  <a:gd name="connsiteX85" fmla="*/ 546145 w 6502401"/>
                  <a:gd name="connsiteY85" fmla="*/ 5085821 h 6502400"/>
                  <a:gd name="connsiteX86" fmla="*/ 540853 w 6502401"/>
                  <a:gd name="connsiteY86" fmla="*/ 5042959 h 6502400"/>
                  <a:gd name="connsiteX87" fmla="*/ 539265 w 6502401"/>
                  <a:gd name="connsiteY87" fmla="*/ 4958821 h 6502400"/>
                  <a:gd name="connsiteX88" fmla="*/ 546674 w 6502401"/>
                  <a:gd name="connsiteY88" fmla="*/ 4874684 h 6502400"/>
                  <a:gd name="connsiteX89" fmla="*/ 564138 w 6502401"/>
                  <a:gd name="connsiteY89" fmla="*/ 4792663 h 6502400"/>
                  <a:gd name="connsiteX90" fmla="*/ 590069 w 6502401"/>
                  <a:gd name="connsiteY90" fmla="*/ 4713288 h 6502400"/>
                  <a:gd name="connsiteX91" fmla="*/ 626055 w 6502401"/>
                  <a:gd name="connsiteY91" fmla="*/ 4637088 h 6502400"/>
                  <a:gd name="connsiteX92" fmla="*/ 669980 w 6502401"/>
                  <a:gd name="connsiteY92" fmla="*/ 4565121 h 6502400"/>
                  <a:gd name="connsiteX93" fmla="*/ 721842 w 6502401"/>
                  <a:gd name="connsiteY93" fmla="*/ 4498975 h 6502400"/>
                  <a:gd name="connsiteX94" fmla="*/ 752007 w 6502401"/>
                  <a:gd name="connsiteY94" fmla="*/ 4467754 h 6502400"/>
                  <a:gd name="connsiteX95" fmla="*/ 2468235 w 6502401"/>
                  <a:gd name="connsiteY95" fmla="*/ 2752196 h 6502400"/>
                  <a:gd name="connsiteX96" fmla="*/ 4239500 w 6502401"/>
                  <a:gd name="connsiteY96" fmla="*/ 981075 h 6502400"/>
                  <a:gd name="connsiteX97" fmla="*/ 3993947 w 6502401"/>
                  <a:gd name="connsiteY97" fmla="*/ 735542 h 6502400"/>
                  <a:gd name="connsiteX98" fmla="*/ 3981246 w 6502401"/>
                  <a:gd name="connsiteY98" fmla="*/ 721254 h 6502400"/>
                  <a:gd name="connsiteX99" fmla="*/ 3959548 w 6502401"/>
                  <a:gd name="connsiteY99" fmla="*/ 688975 h 6502400"/>
                  <a:gd name="connsiteX100" fmla="*/ 3945789 w 6502401"/>
                  <a:gd name="connsiteY100" fmla="*/ 655108 h 6502400"/>
                  <a:gd name="connsiteX101" fmla="*/ 3939438 w 6502401"/>
                  <a:gd name="connsiteY101" fmla="*/ 619125 h 6502400"/>
                  <a:gd name="connsiteX102" fmla="*/ 3939438 w 6502401"/>
                  <a:gd name="connsiteY102" fmla="*/ 582613 h 6502400"/>
                  <a:gd name="connsiteX103" fmla="*/ 3945789 w 6502401"/>
                  <a:gd name="connsiteY103" fmla="*/ 546629 h 6502400"/>
                  <a:gd name="connsiteX104" fmla="*/ 3959548 w 6502401"/>
                  <a:gd name="connsiteY104" fmla="*/ 512233 h 6502400"/>
                  <a:gd name="connsiteX105" fmla="*/ 3981246 w 6502401"/>
                  <a:gd name="connsiteY105" fmla="*/ 480483 h 6502400"/>
                  <a:gd name="connsiteX106" fmla="*/ 3993947 w 6502401"/>
                  <a:gd name="connsiteY106" fmla="*/ 465667 h 6502400"/>
                  <a:gd name="connsiteX107" fmla="*/ 4008764 w 6502401"/>
                  <a:gd name="connsiteY107" fmla="*/ 452967 h 6502400"/>
                  <a:gd name="connsiteX108" fmla="*/ 4039988 w 6502401"/>
                  <a:gd name="connsiteY108" fmla="*/ 431800 h 6502400"/>
                  <a:gd name="connsiteX109" fmla="*/ 4074916 w 6502401"/>
                  <a:gd name="connsiteY109" fmla="*/ 418042 h 6502400"/>
                  <a:gd name="connsiteX110" fmla="*/ 4110902 w 6502401"/>
                  <a:gd name="connsiteY110" fmla="*/ 411163 h 6502400"/>
                  <a:gd name="connsiteX111" fmla="*/ 4147417 w 6502401"/>
                  <a:gd name="connsiteY111" fmla="*/ 411163 h 6502400"/>
                  <a:gd name="connsiteX112" fmla="*/ 4182875 w 6502401"/>
                  <a:gd name="connsiteY112" fmla="*/ 418042 h 6502400"/>
                  <a:gd name="connsiteX113" fmla="*/ 4217273 w 6502401"/>
                  <a:gd name="connsiteY113" fmla="*/ 431800 h 6502400"/>
                  <a:gd name="connsiteX114" fmla="*/ 4249555 w 6502401"/>
                  <a:gd name="connsiteY114" fmla="*/ 452967 h 6502400"/>
                  <a:gd name="connsiteX115" fmla="*/ 4263844 w 6502401"/>
                  <a:gd name="connsiteY115" fmla="*/ 465667 h 6502400"/>
                  <a:gd name="connsiteX116" fmla="*/ 4508339 w 6502401"/>
                  <a:gd name="connsiteY116" fmla="*/ 711200 h 6502400"/>
                  <a:gd name="connsiteX117" fmla="*/ 5007913 w 6502401"/>
                  <a:gd name="connsiteY117" fmla="*/ 212725 h 6502400"/>
                  <a:gd name="connsiteX118" fmla="*/ 5034373 w 6502401"/>
                  <a:gd name="connsiteY118" fmla="*/ 186796 h 6502400"/>
                  <a:gd name="connsiteX119" fmla="*/ 5091528 w 6502401"/>
                  <a:gd name="connsiteY119" fmla="*/ 139700 h 6502400"/>
                  <a:gd name="connsiteX120" fmla="*/ 5152387 w 6502401"/>
                  <a:gd name="connsiteY120" fmla="*/ 100013 h 6502400"/>
                  <a:gd name="connsiteX121" fmla="*/ 5215892 w 6502401"/>
                  <a:gd name="connsiteY121" fmla="*/ 66675 h 6502400"/>
                  <a:gd name="connsiteX122" fmla="*/ 5281514 w 6502401"/>
                  <a:gd name="connsiteY122" fmla="*/ 39688 h 6502400"/>
                  <a:gd name="connsiteX123" fmla="*/ 5348195 w 6502401"/>
                  <a:gd name="connsiteY123" fmla="*/ 20108 h 6502400"/>
                  <a:gd name="connsiteX124" fmla="*/ 5418050 w 6502401"/>
                  <a:gd name="connsiteY124" fmla="*/ 6350 h 650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6502401" h="6502400">
                    <a:moveTo>
                      <a:pt x="4509870" y="1250950"/>
                    </a:moveTo>
                    <a:lnTo>
                      <a:pt x="3460751" y="2299449"/>
                    </a:lnTo>
                    <a:lnTo>
                      <a:pt x="4204979" y="3043238"/>
                    </a:lnTo>
                    <a:lnTo>
                      <a:pt x="5253039" y="1994739"/>
                    </a:lnTo>
                    <a:close/>
                    <a:moveTo>
                      <a:pt x="5487377" y="0"/>
                    </a:moveTo>
                    <a:lnTo>
                      <a:pt x="5557233" y="0"/>
                    </a:lnTo>
                    <a:lnTo>
                      <a:pt x="5626559" y="6350"/>
                    </a:lnTo>
                    <a:lnTo>
                      <a:pt x="5695356" y="20108"/>
                    </a:lnTo>
                    <a:lnTo>
                      <a:pt x="5763095" y="39688"/>
                    </a:lnTo>
                    <a:lnTo>
                      <a:pt x="5828717" y="66675"/>
                    </a:lnTo>
                    <a:lnTo>
                      <a:pt x="5891693" y="100013"/>
                    </a:lnTo>
                    <a:lnTo>
                      <a:pt x="5953081" y="139700"/>
                    </a:lnTo>
                    <a:lnTo>
                      <a:pt x="6010236" y="186796"/>
                    </a:lnTo>
                    <a:lnTo>
                      <a:pt x="6036697" y="212725"/>
                    </a:lnTo>
                    <a:lnTo>
                      <a:pt x="6289659" y="465667"/>
                    </a:lnTo>
                    <a:lnTo>
                      <a:pt x="6316649" y="493183"/>
                    </a:lnTo>
                    <a:lnTo>
                      <a:pt x="6362690" y="550333"/>
                    </a:lnTo>
                    <a:lnTo>
                      <a:pt x="6402381" y="610658"/>
                    </a:lnTo>
                    <a:lnTo>
                      <a:pt x="6436250" y="674158"/>
                    </a:lnTo>
                    <a:lnTo>
                      <a:pt x="6462711" y="739246"/>
                    </a:lnTo>
                    <a:lnTo>
                      <a:pt x="6482820" y="807508"/>
                    </a:lnTo>
                    <a:lnTo>
                      <a:pt x="6495522" y="875771"/>
                    </a:lnTo>
                    <a:lnTo>
                      <a:pt x="6502401" y="946150"/>
                    </a:lnTo>
                    <a:lnTo>
                      <a:pt x="6502401" y="1015471"/>
                    </a:lnTo>
                    <a:lnTo>
                      <a:pt x="6495522" y="1085321"/>
                    </a:lnTo>
                    <a:lnTo>
                      <a:pt x="6482820" y="1154113"/>
                    </a:lnTo>
                    <a:lnTo>
                      <a:pt x="6462711" y="1221846"/>
                    </a:lnTo>
                    <a:lnTo>
                      <a:pt x="6436250" y="1287463"/>
                    </a:lnTo>
                    <a:lnTo>
                      <a:pt x="6402381" y="1350963"/>
                    </a:lnTo>
                    <a:lnTo>
                      <a:pt x="6362690" y="1410759"/>
                    </a:lnTo>
                    <a:lnTo>
                      <a:pt x="6316649" y="1467909"/>
                    </a:lnTo>
                    <a:lnTo>
                      <a:pt x="6289659" y="1495425"/>
                    </a:lnTo>
                    <a:lnTo>
                      <a:pt x="5791143" y="1993900"/>
                    </a:lnTo>
                    <a:lnTo>
                      <a:pt x="6036697" y="2239433"/>
                    </a:lnTo>
                    <a:lnTo>
                      <a:pt x="6050456" y="2253192"/>
                    </a:lnTo>
                    <a:lnTo>
                      <a:pt x="6071095" y="2284942"/>
                    </a:lnTo>
                    <a:lnTo>
                      <a:pt x="6084855" y="2319338"/>
                    </a:lnTo>
                    <a:lnTo>
                      <a:pt x="6092264" y="2355321"/>
                    </a:lnTo>
                    <a:lnTo>
                      <a:pt x="6092264" y="2391833"/>
                    </a:lnTo>
                    <a:lnTo>
                      <a:pt x="6084855" y="2428346"/>
                    </a:lnTo>
                    <a:lnTo>
                      <a:pt x="6071095" y="2462742"/>
                    </a:lnTo>
                    <a:lnTo>
                      <a:pt x="6050456" y="2493963"/>
                    </a:lnTo>
                    <a:lnTo>
                      <a:pt x="6036697" y="2508250"/>
                    </a:lnTo>
                    <a:lnTo>
                      <a:pt x="6022408" y="2522008"/>
                    </a:lnTo>
                    <a:lnTo>
                      <a:pt x="5991185" y="2542646"/>
                    </a:lnTo>
                    <a:lnTo>
                      <a:pt x="5956786" y="2556933"/>
                    </a:lnTo>
                    <a:lnTo>
                      <a:pt x="5920270" y="2563813"/>
                    </a:lnTo>
                    <a:lnTo>
                      <a:pt x="5883755" y="2563813"/>
                    </a:lnTo>
                    <a:lnTo>
                      <a:pt x="5847769" y="2556933"/>
                    </a:lnTo>
                    <a:lnTo>
                      <a:pt x="5813370" y="2542646"/>
                    </a:lnTo>
                    <a:lnTo>
                      <a:pt x="5781617" y="2522008"/>
                    </a:lnTo>
                    <a:lnTo>
                      <a:pt x="5767858" y="2508250"/>
                    </a:lnTo>
                    <a:lnTo>
                      <a:pt x="5522305" y="2263775"/>
                    </a:lnTo>
                    <a:lnTo>
                      <a:pt x="3771678" y="4014258"/>
                    </a:lnTo>
                    <a:lnTo>
                      <a:pt x="2034283" y="5750454"/>
                    </a:lnTo>
                    <a:lnTo>
                      <a:pt x="2004118" y="5780088"/>
                    </a:lnTo>
                    <a:lnTo>
                      <a:pt x="1936908" y="5832475"/>
                    </a:lnTo>
                    <a:lnTo>
                      <a:pt x="1865465" y="5876925"/>
                    </a:lnTo>
                    <a:lnTo>
                      <a:pt x="1789259" y="5911850"/>
                    </a:lnTo>
                    <a:lnTo>
                      <a:pt x="1709877" y="5938838"/>
                    </a:lnTo>
                    <a:lnTo>
                      <a:pt x="1627320" y="5955242"/>
                    </a:lnTo>
                    <a:lnTo>
                      <a:pt x="1543705" y="5963709"/>
                    </a:lnTo>
                    <a:lnTo>
                      <a:pt x="1459032" y="5961592"/>
                    </a:lnTo>
                    <a:lnTo>
                      <a:pt x="1417224" y="5956300"/>
                    </a:lnTo>
                    <a:lnTo>
                      <a:pt x="890660" y="5881688"/>
                    </a:lnTo>
                    <a:lnTo>
                      <a:pt x="324935" y="6446838"/>
                    </a:lnTo>
                    <a:lnTo>
                      <a:pt x="310646" y="6460596"/>
                    </a:lnTo>
                    <a:lnTo>
                      <a:pt x="278364" y="6481234"/>
                    </a:lnTo>
                    <a:lnTo>
                      <a:pt x="243966" y="6494992"/>
                    </a:lnTo>
                    <a:lnTo>
                      <a:pt x="208509" y="6502400"/>
                    </a:lnTo>
                    <a:lnTo>
                      <a:pt x="171464" y="6502400"/>
                    </a:lnTo>
                    <a:lnTo>
                      <a:pt x="136007" y="6494992"/>
                    </a:lnTo>
                    <a:lnTo>
                      <a:pt x="101608" y="6481234"/>
                    </a:lnTo>
                    <a:lnTo>
                      <a:pt x="69856" y="6460596"/>
                    </a:lnTo>
                    <a:lnTo>
                      <a:pt x="55038" y="6446838"/>
                    </a:lnTo>
                    <a:lnTo>
                      <a:pt x="42337" y="6432550"/>
                    </a:lnTo>
                    <a:lnTo>
                      <a:pt x="20639" y="6401329"/>
                    </a:lnTo>
                    <a:lnTo>
                      <a:pt x="6880" y="6366934"/>
                    </a:lnTo>
                    <a:lnTo>
                      <a:pt x="0" y="6330421"/>
                    </a:lnTo>
                    <a:lnTo>
                      <a:pt x="0" y="6293909"/>
                    </a:lnTo>
                    <a:lnTo>
                      <a:pt x="6880" y="6257925"/>
                    </a:lnTo>
                    <a:lnTo>
                      <a:pt x="20639" y="6223529"/>
                    </a:lnTo>
                    <a:lnTo>
                      <a:pt x="42337" y="6191779"/>
                    </a:lnTo>
                    <a:lnTo>
                      <a:pt x="55038" y="6178021"/>
                    </a:lnTo>
                    <a:lnTo>
                      <a:pt x="621292" y="5611813"/>
                    </a:lnTo>
                    <a:lnTo>
                      <a:pt x="546145" y="5085821"/>
                    </a:lnTo>
                    <a:lnTo>
                      <a:pt x="540853" y="5042959"/>
                    </a:lnTo>
                    <a:lnTo>
                      <a:pt x="539265" y="4958821"/>
                    </a:lnTo>
                    <a:lnTo>
                      <a:pt x="546674" y="4874684"/>
                    </a:lnTo>
                    <a:lnTo>
                      <a:pt x="564138" y="4792663"/>
                    </a:lnTo>
                    <a:lnTo>
                      <a:pt x="590069" y="4713288"/>
                    </a:lnTo>
                    <a:lnTo>
                      <a:pt x="626055" y="4637088"/>
                    </a:lnTo>
                    <a:lnTo>
                      <a:pt x="669980" y="4565121"/>
                    </a:lnTo>
                    <a:lnTo>
                      <a:pt x="721842" y="4498975"/>
                    </a:lnTo>
                    <a:lnTo>
                      <a:pt x="752007" y="4467754"/>
                    </a:lnTo>
                    <a:lnTo>
                      <a:pt x="2468235" y="2752196"/>
                    </a:lnTo>
                    <a:lnTo>
                      <a:pt x="4239500" y="981075"/>
                    </a:lnTo>
                    <a:lnTo>
                      <a:pt x="3993947" y="735542"/>
                    </a:lnTo>
                    <a:lnTo>
                      <a:pt x="3981246" y="721254"/>
                    </a:lnTo>
                    <a:lnTo>
                      <a:pt x="3959548" y="688975"/>
                    </a:lnTo>
                    <a:lnTo>
                      <a:pt x="3945789" y="655108"/>
                    </a:lnTo>
                    <a:lnTo>
                      <a:pt x="3939438" y="619125"/>
                    </a:lnTo>
                    <a:lnTo>
                      <a:pt x="3939438" y="582613"/>
                    </a:lnTo>
                    <a:lnTo>
                      <a:pt x="3945789" y="546629"/>
                    </a:lnTo>
                    <a:lnTo>
                      <a:pt x="3959548" y="512233"/>
                    </a:lnTo>
                    <a:lnTo>
                      <a:pt x="3981246" y="480483"/>
                    </a:lnTo>
                    <a:lnTo>
                      <a:pt x="3993947" y="465667"/>
                    </a:lnTo>
                    <a:lnTo>
                      <a:pt x="4008764" y="452967"/>
                    </a:lnTo>
                    <a:lnTo>
                      <a:pt x="4039988" y="431800"/>
                    </a:lnTo>
                    <a:lnTo>
                      <a:pt x="4074916" y="418042"/>
                    </a:lnTo>
                    <a:lnTo>
                      <a:pt x="4110902" y="411163"/>
                    </a:lnTo>
                    <a:lnTo>
                      <a:pt x="4147417" y="411163"/>
                    </a:lnTo>
                    <a:lnTo>
                      <a:pt x="4182875" y="418042"/>
                    </a:lnTo>
                    <a:lnTo>
                      <a:pt x="4217273" y="431800"/>
                    </a:lnTo>
                    <a:lnTo>
                      <a:pt x="4249555" y="452967"/>
                    </a:lnTo>
                    <a:lnTo>
                      <a:pt x="4263844" y="465667"/>
                    </a:lnTo>
                    <a:lnTo>
                      <a:pt x="4508339" y="711200"/>
                    </a:lnTo>
                    <a:lnTo>
                      <a:pt x="5007913" y="212725"/>
                    </a:lnTo>
                    <a:lnTo>
                      <a:pt x="5034373" y="186796"/>
                    </a:lnTo>
                    <a:lnTo>
                      <a:pt x="5091528" y="139700"/>
                    </a:lnTo>
                    <a:lnTo>
                      <a:pt x="5152387" y="100013"/>
                    </a:lnTo>
                    <a:lnTo>
                      <a:pt x="5215892" y="66675"/>
                    </a:lnTo>
                    <a:lnTo>
                      <a:pt x="5281514" y="39688"/>
                    </a:lnTo>
                    <a:lnTo>
                      <a:pt x="5348195" y="20108"/>
                    </a:lnTo>
                    <a:lnTo>
                      <a:pt x="5418050" y="635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endParaRPr>
              </a:p>
            </p:txBody>
          </p:sp>
          <p:grpSp>
            <p:nvGrpSpPr>
              <p:cNvPr id="24" name="Group 16">
                <a:extLst>
                  <a:ext uri="{FF2B5EF4-FFF2-40B4-BE49-F238E27FC236}">
                    <a16:creationId xmlns:a16="http://schemas.microsoft.com/office/drawing/2014/main" id="{219E72C4-279F-4B1C-B892-1E0D47275971}"/>
                  </a:ext>
                </a:extLst>
              </p:cNvPr>
              <p:cNvGrpSpPr>
                <a:grpSpLocks noChangeAspect="1"/>
              </p:cNvGrpSpPr>
              <p:nvPr/>
            </p:nvGrpSpPr>
            <p:grpSpPr bwMode="auto">
              <a:xfrm>
                <a:off x="11363439" y="2127164"/>
                <a:ext cx="214957" cy="247071"/>
                <a:chOff x="1039" y="1681"/>
                <a:chExt cx="1071" cy="1231"/>
              </a:xfrm>
              <a:solidFill>
                <a:schemeClr val="bg1">
                  <a:lumMod val="50000"/>
                </a:schemeClr>
              </a:solidFill>
            </p:grpSpPr>
            <p:sp>
              <p:nvSpPr>
                <p:cNvPr id="25" name="Freeform 17">
                  <a:extLst>
                    <a:ext uri="{FF2B5EF4-FFF2-40B4-BE49-F238E27FC236}">
                      <a16:creationId xmlns:a16="http://schemas.microsoft.com/office/drawing/2014/main" id="{8A5696CB-2230-4E1F-B28B-BCE013BFD2E7}"/>
                    </a:ext>
                  </a:extLst>
                </p:cNvPr>
                <p:cNvSpPr>
                  <a:spLocks noEditPoints="1"/>
                </p:cNvSpPr>
                <p:nvPr/>
              </p:nvSpPr>
              <p:spPr bwMode="auto">
                <a:xfrm>
                  <a:off x="1039" y="1681"/>
                  <a:ext cx="1071" cy="1099"/>
                </a:xfrm>
                <a:custGeom>
                  <a:avLst/>
                  <a:gdLst>
                    <a:gd name="T0" fmla="*/ 3169 w 3212"/>
                    <a:gd name="T1" fmla="*/ 566 h 3298"/>
                    <a:gd name="T2" fmla="*/ 3035 w 3212"/>
                    <a:gd name="T3" fmla="*/ 475 h 3298"/>
                    <a:gd name="T4" fmla="*/ 2711 w 3212"/>
                    <a:gd name="T5" fmla="*/ 199 h 3298"/>
                    <a:gd name="T6" fmla="*/ 2384 w 3212"/>
                    <a:gd name="T7" fmla="*/ 19 h 3298"/>
                    <a:gd name="T8" fmla="*/ 2347 w 3212"/>
                    <a:gd name="T9" fmla="*/ 4 h 3298"/>
                    <a:gd name="T10" fmla="*/ 2278 w 3212"/>
                    <a:gd name="T11" fmla="*/ 47 h 3298"/>
                    <a:gd name="T12" fmla="*/ 2171 w 3212"/>
                    <a:gd name="T13" fmla="*/ 190 h 3298"/>
                    <a:gd name="T14" fmla="*/ 1698 w 3212"/>
                    <a:gd name="T15" fmla="*/ 610 h 3298"/>
                    <a:gd name="T16" fmla="*/ 716 w 3212"/>
                    <a:gd name="T17" fmla="*/ 1337 h 3298"/>
                    <a:gd name="T18" fmla="*/ 296 w 3212"/>
                    <a:gd name="T19" fmla="*/ 1713 h 3298"/>
                    <a:gd name="T20" fmla="*/ 59 w 3212"/>
                    <a:gd name="T21" fmla="*/ 2061 h 3298"/>
                    <a:gd name="T22" fmla="*/ 0 w 3212"/>
                    <a:gd name="T23" fmla="*/ 2479 h 3298"/>
                    <a:gd name="T24" fmla="*/ 29 w 3212"/>
                    <a:gd name="T25" fmla="*/ 2758 h 3298"/>
                    <a:gd name="T26" fmla="*/ 183 w 3212"/>
                    <a:gd name="T27" fmla="*/ 2915 h 3298"/>
                    <a:gd name="T28" fmla="*/ 615 w 3212"/>
                    <a:gd name="T29" fmla="*/ 3255 h 3298"/>
                    <a:gd name="T30" fmla="*/ 886 w 3212"/>
                    <a:gd name="T31" fmla="*/ 3291 h 3298"/>
                    <a:gd name="T32" fmla="*/ 1138 w 3212"/>
                    <a:gd name="T33" fmla="*/ 3171 h 3298"/>
                    <a:gd name="T34" fmla="*/ 1808 w 3212"/>
                    <a:gd name="T35" fmla="*/ 2600 h 3298"/>
                    <a:gd name="T36" fmla="*/ 2812 w 3212"/>
                    <a:gd name="T37" fmla="*/ 1724 h 3298"/>
                    <a:gd name="T38" fmla="*/ 3103 w 3212"/>
                    <a:gd name="T39" fmla="*/ 1438 h 3298"/>
                    <a:gd name="T40" fmla="*/ 3146 w 3212"/>
                    <a:gd name="T41" fmla="*/ 1401 h 3298"/>
                    <a:gd name="T42" fmla="*/ 3193 w 3212"/>
                    <a:gd name="T43" fmla="*/ 1183 h 3298"/>
                    <a:gd name="T44" fmla="*/ 3208 w 3212"/>
                    <a:gd name="T45" fmla="*/ 620 h 3298"/>
                    <a:gd name="T46" fmla="*/ 1001 w 3212"/>
                    <a:gd name="T47" fmla="*/ 3114 h 3298"/>
                    <a:gd name="T48" fmla="*/ 881 w 3212"/>
                    <a:gd name="T49" fmla="*/ 3066 h 3298"/>
                    <a:gd name="T50" fmla="*/ 844 w 3212"/>
                    <a:gd name="T51" fmla="*/ 2610 h 3298"/>
                    <a:gd name="T52" fmla="*/ 840 w 3212"/>
                    <a:gd name="T53" fmla="*/ 2398 h 3298"/>
                    <a:gd name="T54" fmla="*/ 401 w 3212"/>
                    <a:gd name="T55" fmla="*/ 2082 h 3298"/>
                    <a:gd name="T56" fmla="*/ 241 w 3212"/>
                    <a:gd name="T57" fmla="*/ 1969 h 3298"/>
                    <a:gd name="T58" fmla="*/ 752 w 3212"/>
                    <a:gd name="T59" fmla="*/ 2141 h 3298"/>
                    <a:gd name="T60" fmla="*/ 1034 w 3212"/>
                    <a:gd name="T61" fmla="*/ 2354 h 3298"/>
                    <a:gd name="T62" fmla="*/ 1418 w 3212"/>
                    <a:gd name="T63" fmla="*/ 2074 h 3298"/>
                    <a:gd name="T64" fmla="*/ 1624 w 3212"/>
                    <a:gd name="T65" fmla="*/ 1847 h 3298"/>
                    <a:gd name="T66" fmla="*/ 1420 w 3212"/>
                    <a:gd name="T67" fmla="*/ 1596 h 3298"/>
                    <a:gd name="T68" fmla="*/ 1082 w 3212"/>
                    <a:gd name="T69" fmla="*/ 1248 h 3298"/>
                    <a:gd name="T70" fmla="*/ 1614 w 3212"/>
                    <a:gd name="T71" fmla="*/ 825 h 3298"/>
                    <a:gd name="T72" fmla="*/ 2194 w 3212"/>
                    <a:gd name="T73" fmla="*/ 338 h 3298"/>
                    <a:gd name="T74" fmla="*/ 2374 w 3212"/>
                    <a:gd name="T75" fmla="*/ 118 h 3298"/>
                    <a:gd name="T76" fmla="*/ 2661 w 3212"/>
                    <a:gd name="T77" fmla="*/ 304 h 3298"/>
                    <a:gd name="T78" fmla="*/ 2993 w 3212"/>
                    <a:gd name="T79" fmla="*/ 603 h 3298"/>
                    <a:gd name="T80" fmla="*/ 2474 w 3212"/>
                    <a:gd name="T81" fmla="*/ 1257 h 3298"/>
                    <a:gd name="T82" fmla="*/ 1732 w 3212"/>
                    <a:gd name="T83" fmla="*/ 1951 h 3298"/>
                    <a:gd name="T84" fmla="*/ 1047 w 3212"/>
                    <a:gd name="T85" fmla="*/ 2462 h 3298"/>
                    <a:gd name="T86" fmla="*/ 1012 w 3212"/>
                    <a:gd name="T87" fmla="*/ 2472 h 3298"/>
                    <a:gd name="T88" fmla="*/ 3078 w 3212"/>
                    <a:gd name="T89" fmla="*/ 1147 h 3298"/>
                    <a:gd name="T90" fmla="*/ 3067 w 3212"/>
                    <a:gd name="T91" fmla="*/ 1301 h 3298"/>
                    <a:gd name="T92" fmla="*/ 3051 w 3212"/>
                    <a:gd name="T93" fmla="*/ 1343 h 3298"/>
                    <a:gd name="T94" fmla="*/ 3018 w 3212"/>
                    <a:gd name="T95" fmla="*/ 1366 h 3298"/>
                    <a:gd name="T96" fmla="*/ 2890 w 3212"/>
                    <a:gd name="T97" fmla="*/ 1493 h 3298"/>
                    <a:gd name="T98" fmla="*/ 1823 w 3212"/>
                    <a:gd name="T99" fmla="*/ 2434 h 3298"/>
                    <a:gd name="T100" fmla="*/ 1765 w 3212"/>
                    <a:gd name="T101" fmla="*/ 2231 h 3298"/>
                    <a:gd name="T102" fmla="*/ 1749 w 3212"/>
                    <a:gd name="T103" fmla="*/ 2105 h 3298"/>
                    <a:gd name="T104" fmla="*/ 2236 w 3212"/>
                    <a:gd name="T105" fmla="*/ 1651 h 3298"/>
                    <a:gd name="T106" fmla="*/ 3095 w 3212"/>
                    <a:gd name="T107" fmla="*/ 770 h 3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12" h="3298">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6" name="Freeform 18">
                  <a:extLst>
                    <a:ext uri="{FF2B5EF4-FFF2-40B4-BE49-F238E27FC236}">
                      <a16:creationId xmlns:a16="http://schemas.microsoft.com/office/drawing/2014/main" id="{A4482908-F18A-41CE-8EFF-D19AA40E0C13}"/>
                    </a:ext>
                  </a:extLst>
                </p:cNvPr>
                <p:cNvSpPr>
                  <a:spLocks/>
                </p:cNvSpPr>
                <p:nvPr/>
              </p:nvSpPr>
              <p:spPr bwMode="auto">
                <a:xfrm>
                  <a:off x="1398" y="2746"/>
                  <a:ext cx="212" cy="132"/>
                </a:xfrm>
                <a:custGeom>
                  <a:avLst/>
                  <a:gdLst>
                    <a:gd name="T0" fmla="*/ 544 w 635"/>
                    <a:gd name="T1" fmla="*/ 0 h 398"/>
                    <a:gd name="T2" fmla="*/ 504 w 635"/>
                    <a:gd name="T3" fmla="*/ 18 h 398"/>
                    <a:gd name="T4" fmla="*/ 496 w 635"/>
                    <a:gd name="T5" fmla="*/ 52 h 398"/>
                    <a:gd name="T6" fmla="*/ 530 w 635"/>
                    <a:gd name="T7" fmla="*/ 177 h 398"/>
                    <a:gd name="T8" fmla="*/ 515 w 635"/>
                    <a:gd name="T9" fmla="*/ 226 h 398"/>
                    <a:gd name="T10" fmla="*/ 478 w 635"/>
                    <a:gd name="T11" fmla="*/ 262 h 398"/>
                    <a:gd name="T12" fmla="*/ 403 w 635"/>
                    <a:gd name="T13" fmla="*/ 291 h 398"/>
                    <a:gd name="T14" fmla="*/ 352 w 635"/>
                    <a:gd name="T15" fmla="*/ 272 h 398"/>
                    <a:gd name="T16" fmla="*/ 332 w 635"/>
                    <a:gd name="T17" fmla="*/ 226 h 398"/>
                    <a:gd name="T18" fmla="*/ 331 w 635"/>
                    <a:gd name="T19" fmla="*/ 198 h 398"/>
                    <a:gd name="T20" fmla="*/ 303 w 635"/>
                    <a:gd name="T21" fmla="*/ 164 h 398"/>
                    <a:gd name="T22" fmla="*/ 246 w 635"/>
                    <a:gd name="T23" fmla="*/ 180 h 398"/>
                    <a:gd name="T24" fmla="*/ 236 w 635"/>
                    <a:gd name="T25" fmla="*/ 209 h 398"/>
                    <a:gd name="T26" fmla="*/ 220 w 635"/>
                    <a:gd name="T27" fmla="*/ 268 h 398"/>
                    <a:gd name="T28" fmla="*/ 160 w 635"/>
                    <a:gd name="T29" fmla="*/ 310 h 398"/>
                    <a:gd name="T30" fmla="*/ 122 w 635"/>
                    <a:gd name="T31" fmla="*/ 304 h 398"/>
                    <a:gd name="T32" fmla="*/ 83 w 635"/>
                    <a:gd name="T33" fmla="*/ 270 h 398"/>
                    <a:gd name="T34" fmla="*/ 83 w 635"/>
                    <a:gd name="T35" fmla="*/ 182 h 398"/>
                    <a:gd name="T36" fmla="*/ 90 w 635"/>
                    <a:gd name="T37" fmla="*/ 149 h 398"/>
                    <a:gd name="T38" fmla="*/ 62 w 635"/>
                    <a:gd name="T39" fmla="*/ 126 h 398"/>
                    <a:gd name="T40" fmla="*/ 34 w 635"/>
                    <a:gd name="T41" fmla="*/ 139 h 398"/>
                    <a:gd name="T42" fmla="*/ 7 w 635"/>
                    <a:gd name="T43" fmla="*/ 193 h 398"/>
                    <a:gd name="T44" fmla="*/ 3 w 635"/>
                    <a:gd name="T45" fmla="*/ 268 h 398"/>
                    <a:gd name="T46" fmla="*/ 31 w 635"/>
                    <a:gd name="T47" fmla="*/ 336 h 398"/>
                    <a:gd name="T48" fmla="*/ 93 w 635"/>
                    <a:gd name="T49" fmla="*/ 383 h 398"/>
                    <a:gd name="T50" fmla="*/ 139 w 635"/>
                    <a:gd name="T51" fmla="*/ 398 h 398"/>
                    <a:gd name="T52" fmla="*/ 229 w 635"/>
                    <a:gd name="T53" fmla="*/ 383 h 398"/>
                    <a:gd name="T54" fmla="*/ 279 w 635"/>
                    <a:gd name="T55" fmla="*/ 339 h 398"/>
                    <a:gd name="T56" fmla="*/ 350 w 635"/>
                    <a:gd name="T57" fmla="*/ 379 h 398"/>
                    <a:gd name="T58" fmla="*/ 470 w 635"/>
                    <a:gd name="T59" fmla="*/ 375 h 398"/>
                    <a:gd name="T60" fmla="*/ 527 w 635"/>
                    <a:gd name="T61" fmla="*/ 350 h 398"/>
                    <a:gd name="T62" fmla="*/ 600 w 635"/>
                    <a:gd name="T63" fmla="*/ 271 h 398"/>
                    <a:gd name="T64" fmla="*/ 635 w 635"/>
                    <a:gd name="T65" fmla="*/ 166 h 398"/>
                    <a:gd name="T66" fmla="*/ 614 w 635"/>
                    <a:gd name="T67" fmla="*/ 64 h 398"/>
                    <a:gd name="T68" fmla="*/ 555 w 635"/>
                    <a:gd name="T6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5" h="398">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 name="Freeform 19">
                  <a:extLst>
                    <a:ext uri="{FF2B5EF4-FFF2-40B4-BE49-F238E27FC236}">
                      <a16:creationId xmlns:a16="http://schemas.microsoft.com/office/drawing/2014/main" id="{D3AA3895-FB65-4019-89BF-5154573F29DB}"/>
                    </a:ext>
                  </a:extLst>
                </p:cNvPr>
                <p:cNvSpPr>
                  <a:spLocks/>
                </p:cNvSpPr>
                <p:nvPr/>
              </p:nvSpPr>
              <p:spPr bwMode="auto">
                <a:xfrm>
                  <a:off x="1655" y="2515"/>
                  <a:ext cx="176" cy="179"/>
                </a:xfrm>
                <a:custGeom>
                  <a:avLst/>
                  <a:gdLst>
                    <a:gd name="T0" fmla="*/ 301 w 528"/>
                    <a:gd name="T1" fmla="*/ 1 h 538"/>
                    <a:gd name="T2" fmla="*/ 268 w 528"/>
                    <a:gd name="T3" fmla="*/ 27 h 538"/>
                    <a:gd name="T4" fmla="*/ 273 w 528"/>
                    <a:gd name="T5" fmla="*/ 82 h 538"/>
                    <a:gd name="T6" fmla="*/ 298 w 528"/>
                    <a:gd name="T7" fmla="*/ 95 h 538"/>
                    <a:gd name="T8" fmla="*/ 373 w 528"/>
                    <a:gd name="T9" fmla="*/ 112 h 538"/>
                    <a:gd name="T10" fmla="*/ 419 w 528"/>
                    <a:gd name="T11" fmla="*/ 145 h 538"/>
                    <a:gd name="T12" fmla="*/ 423 w 528"/>
                    <a:gd name="T13" fmla="*/ 191 h 538"/>
                    <a:gd name="T14" fmla="*/ 409 w 528"/>
                    <a:gd name="T15" fmla="*/ 220 h 538"/>
                    <a:gd name="T16" fmla="*/ 357 w 528"/>
                    <a:gd name="T17" fmla="*/ 265 h 538"/>
                    <a:gd name="T18" fmla="*/ 245 w 528"/>
                    <a:gd name="T19" fmla="*/ 269 h 538"/>
                    <a:gd name="T20" fmla="*/ 207 w 528"/>
                    <a:gd name="T21" fmla="*/ 256 h 538"/>
                    <a:gd name="T22" fmla="*/ 188 w 528"/>
                    <a:gd name="T23" fmla="*/ 250 h 538"/>
                    <a:gd name="T24" fmla="*/ 150 w 528"/>
                    <a:gd name="T25" fmla="*/ 268 h 538"/>
                    <a:gd name="T26" fmla="*/ 141 w 528"/>
                    <a:gd name="T27" fmla="*/ 324 h 538"/>
                    <a:gd name="T28" fmla="*/ 161 w 528"/>
                    <a:gd name="T29" fmla="*/ 341 h 538"/>
                    <a:gd name="T30" fmla="*/ 173 w 528"/>
                    <a:gd name="T31" fmla="*/ 347 h 538"/>
                    <a:gd name="T32" fmla="*/ 178 w 528"/>
                    <a:gd name="T33" fmla="*/ 348 h 538"/>
                    <a:gd name="T34" fmla="*/ 184 w 528"/>
                    <a:gd name="T35" fmla="*/ 351 h 538"/>
                    <a:gd name="T36" fmla="*/ 220 w 528"/>
                    <a:gd name="T37" fmla="*/ 367 h 538"/>
                    <a:gd name="T38" fmla="*/ 243 w 528"/>
                    <a:gd name="T39" fmla="*/ 399 h 538"/>
                    <a:gd name="T40" fmla="*/ 180 w 528"/>
                    <a:gd name="T41" fmla="*/ 443 h 538"/>
                    <a:gd name="T42" fmla="*/ 131 w 528"/>
                    <a:gd name="T43" fmla="*/ 456 h 538"/>
                    <a:gd name="T44" fmla="*/ 62 w 528"/>
                    <a:gd name="T45" fmla="*/ 456 h 538"/>
                    <a:gd name="T46" fmla="*/ 50 w 528"/>
                    <a:gd name="T47" fmla="*/ 443 h 538"/>
                    <a:gd name="T48" fmla="*/ 10 w 528"/>
                    <a:gd name="T49" fmla="*/ 446 h 538"/>
                    <a:gd name="T50" fmla="*/ 3 w 528"/>
                    <a:gd name="T51" fmla="*/ 475 h 538"/>
                    <a:gd name="T52" fmla="*/ 45 w 528"/>
                    <a:gd name="T53" fmla="*/ 525 h 538"/>
                    <a:gd name="T54" fmla="*/ 134 w 528"/>
                    <a:gd name="T55" fmla="*/ 538 h 538"/>
                    <a:gd name="T56" fmla="*/ 190 w 528"/>
                    <a:gd name="T57" fmla="*/ 528 h 538"/>
                    <a:gd name="T58" fmla="*/ 302 w 528"/>
                    <a:gd name="T59" fmla="*/ 465 h 538"/>
                    <a:gd name="T60" fmla="*/ 355 w 528"/>
                    <a:gd name="T61" fmla="*/ 383 h 538"/>
                    <a:gd name="T62" fmla="*/ 357 w 528"/>
                    <a:gd name="T63" fmla="*/ 366 h 538"/>
                    <a:gd name="T64" fmla="*/ 425 w 528"/>
                    <a:gd name="T65" fmla="*/ 341 h 538"/>
                    <a:gd name="T66" fmla="*/ 497 w 528"/>
                    <a:gd name="T67" fmla="*/ 271 h 538"/>
                    <a:gd name="T68" fmla="*/ 520 w 528"/>
                    <a:gd name="T69" fmla="*/ 220 h 538"/>
                    <a:gd name="T70" fmla="*/ 520 w 528"/>
                    <a:gd name="T71" fmla="*/ 127 h 538"/>
                    <a:gd name="T72" fmla="*/ 469 w 528"/>
                    <a:gd name="T73" fmla="*/ 53 h 538"/>
                    <a:gd name="T74" fmla="*/ 384 w 528"/>
                    <a:gd name="T75" fmla="*/ 9 h 538"/>
                    <a:gd name="T76" fmla="*/ 311 w 528"/>
                    <a:gd name="T7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8" h="53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8" name="Freeform 20">
                  <a:extLst>
                    <a:ext uri="{FF2B5EF4-FFF2-40B4-BE49-F238E27FC236}">
                      <a16:creationId xmlns:a16="http://schemas.microsoft.com/office/drawing/2014/main" id="{12A32935-AD35-4CFD-BFE3-52755691FC06}"/>
                    </a:ext>
                  </a:extLst>
                </p:cNvPr>
                <p:cNvSpPr>
                  <a:spLocks/>
                </p:cNvSpPr>
                <p:nvPr/>
              </p:nvSpPr>
              <p:spPr bwMode="auto">
                <a:xfrm>
                  <a:off x="1665" y="2702"/>
                  <a:ext cx="205" cy="210"/>
                </a:xfrm>
                <a:custGeom>
                  <a:avLst/>
                  <a:gdLst>
                    <a:gd name="T0" fmla="*/ 388 w 613"/>
                    <a:gd name="T1" fmla="*/ 3 h 630"/>
                    <a:gd name="T2" fmla="*/ 357 w 613"/>
                    <a:gd name="T3" fmla="*/ 52 h 630"/>
                    <a:gd name="T4" fmla="*/ 381 w 613"/>
                    <a:gd name="T5" fmla="*/ 89 h 630"/>
                    <a:gd name="T6" fmla="*/ 466 w 613"/>
                    <a:gd name="T7" fmla="*/ 128 h 630"/>
                    <a:gd name="T8" fmla="*/ 511 w 613"/>
                    <a:gd name="T9" fmla="*/ 174 h 630"/>
                    <a:gd name="T10" fmla="*/ 506 w 613"/>
                    <a:gd name="T11" fmla="*/ 230 h 630"/>
                    <a:gd name="T12" fmla="*/ 486 w 613"/>
                    <a:gd name="T13" fmla="*/ 265 h 630"/>
                    <a:gd name="T14" fmla="*/ 431 w 613"/>
                    <a:gd name="T15" fmla="*/ 307 h 630"/>
                    <a:gd name="T16" fmla="*/ 349 w 613"/>
                    <a:gd name="T17" fmla="*/ 312 h 630"/>
                    <a:gd name="T18" fmla="*/ 257 w 613"/>
                    <a:gd name="T19" fmla="*/ 265 h 630"/>
                    <a:gd name="T20" fmla="*/ 253 w 613"/>
                    <a:gd name="T21" fmla="*/ 260 h 630"/>
                    <a:gd name="T22" fmla="*/ 239 w 613"/>
                    <a:gd name="T23" fmla="*/ 252 h 630"/>
                    <a:gd name="T24" fmla="*/ 198 w 613"/>
                    <a:gd name="T25" fmla="*/ 256 h 630"/>
                    <a:gd name="T26" fmla="*/ 175 w 613"/>
                    <a:gd name="T27" fmla="*/ 311 h 630"/>
                    <a:gd name="T28" fmla="*/ 188 w 613"/>
                    <a:gd name="T29" fmla="*/ 334 h 630"/>
                    <a:gd name="T30" fmla="*/ 214 w 613"/>
                    <a:gd name="T31" fmla="*/ 354 h 630"/>
                    <a:gd name="T32" fmla="*/ 256 w 613"/>
                    <a:gd name="T33" fmla="*/ 422 h 630"/>
                    <a:gd name="T34" fmla="*/ 224 w 613"/>
                    <a:gd name="T35" fmla="*/ 512 h 630"/>
                    <a:gd name="T36" fmla="*/ 180 w 613"/>
                    <a:gd name="T37" fmla="*/ 543 h 630"/>
                    <a:gd name="T38" fmla="*/ 119 w 613"/>
                    <a:gd name="T39" fmla="*/ 547 h 630"/>
                    <a:gd name="T40" fmla="*/ 72 w 613"/>
                    <a:gd name="T41" fmla="*/ 495 h 630"/>
                    <a:gd name="T42" fmla="*/ 51 w 613"/>
                    <a:gd name="T43" fmla="*/ 397 h 630"/>
                    <a:gd name="T44" fmla="*/ 37 w 613"/>
                    <a:gd name="T45" fmla="*/ 374 h 630"/>
                    <a:gd name="T46" fmla="*/ 5 w 613"/>
                    <a:gd name="T47" fmla="*/ 387 h 630"/>
                    <a:gd name="T48" fmla="*/ 0 w 613"/>
                    <a:gd name="T49" fmla="*/ 425 h 630"/>
                    <a:gd name="T50" fmla="*/ 13 w 613"/>
                    <a:gd name="T51" fmla="*/ 540 h 630"/>
                    <a:gd name="T52" fmla="*/ 66 w 613"/>
                    <a:gd name="T53" fmla="*/ 607 h 630"/>
                    <a:gd name="T54" fmla="*/ 131 w 613"/>
                    <a:gd name="T55" fmla="*/ 630 h 630"/>
                    <a:gd name="T56" fmla="*/ 220 w 613"/>
                    <a:gd name="T57" fmla="*/ 615 h 630"/>
                    <a:gd name="T58" fmla="*/ 263 w 613"/>
                    <a:gd name="T59" fmla="*/ 594 h 630"/>
                    <a:gd name="T60" fmla="*/ 329 w 613"/>
                    <a:gd name="T61" fmla="*/ 522 h 630"/>
                    <a:gd name="T62" fmla="*/ 352 w 613"/>
                    <a:gd name="T63" fmla="*/ 452 h 630"/>
                    <a:gd name="T64" fmla="*/ 352 w 613"/>
                    <a:gd name="T65" fmla="*/ 410 h 630"/>
                    <a:gd name="T66" fmla="*/ 446 w 613"/>
                    <a:gd name="T67" fmla="*/ 404 h 630"/>
                    <a:gd name="T68" fmla="*/ 555 w 613"/>
                    <a:gd name="T69" fmla="*/ 338 h 630"/>
                    <a:gd name="T70" fmla="*/ 594 w 613"/>
                    <a:gd name="T71" fmla="*/ 283 h 630"/>
                    <a:gd name="T72" fmla="*/ 613 w 613"/>
                    <a:gd name="T73" fmla="*/ 177 h 630"/>
                    <a:gd name="T74" fmla="*/ 574 w 613"/>
                    <a:gd name="T75" fmla="*/ 82 h 630"/>
                    <a:gd name="T76" fmla="*/ 489 w 613"/>
                    <a:gd name="T77" fmla="*/ 17 h 630"/>
                    <a:gd name="T78" fmla="*/ 404 w 613"/>
                    <a:gd name="T79"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3" h="630">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29" name="Group 23">
                <a:extLst>
                  <a:ext uri="{FF2B5EF4-FFF2-40B4-BE49-F238E27FC236}">
                    <a16:creationId xmlns:a16="http://schemas.microsoft.com/office/drawing/2014/main" id="{588B3024-10C8-4915-8D2C-B6F5E5885B7E}"/>
                  </a:ext>
                </a:extLst>
              </p:cNvPr>
              <p:cNvGrpSpPr>
                <a:grpSpLocks noChangeAspect="1"/>
              </p:cNvGrpSpPr>
              <p:nvPr/>
            </p:nvGrpSpPr>
            <p:grpSpPr bwMode="auto">
              <a:xfrm>
                <a:off x="11334883" y="4063734"/>
                <a:ext cx="266576" cy="244684"/>
                <a:chOff x="2577" y="1104"/>
                <a:chExt cx="414" cy="380"/>
              </a:xfrm>
              <a:solidFill>
                <a:schemeClr val="bg1">
                  <a:lumMod val="50000"/>
                </a:schemeClr>
              </a:solidFill>
            </p:grpSpPr>
            <p:sp>
              <p:nvSpPr>
                <p:cNvPr id="30" name="Freeform 24">
                  <a:extLst>
                    <a:ext uri="{FF2B5EF4-FFF2-40B4-BE49-F238E27FC236}">
                      <a16:creationId xmlns:a16="http://schemas.microsoft.com/office/drawing/2014/main" id="{EA49D15B-C0F9-46A9-A6E5-CD0A421BB6B6}"/>
                    </a:ext>
                  </a:extLst>
                </p:cNvPr>
                <p:cNvSpPr>
                  <a:spLocks noEditPoints="1"/>
                </p:cNvSpPr>
                <p:nvPr/>
              </p:nvSpPr>
              <p:spPr bwMode="auto">
                <a:xfrm>
                  <a:off x="2577" y="1104"/>
                  <a:ext cx="353" cy="380"/>
                </a:xfrm>
                <a:custGeom>
                  <a:avLst/>
                  <a:gdLst>
                    <a:gd name="T0" fmla="*/ 81 w 1058"/>
                    <a:gd name="T1" fmla="*/ 1141 h 1141"/>
                    <a:gd name="T2" fmla="*/ 91 w 1058"/>
                    <a:gd name="T3" fmla="*/ 1140 h 1141"/>
                    <a:gd name="T4" fmla="*/ 101 w 1058"/>
                    <a:gd name="T5" fmla="*/ 1131 h 1141"/>
                    <a:gd name="T6" fmla="*/ 206 w 1058"/>
                    <a:gd name="T7" fmla="*/ 1129 h 1141"/>
                    <a:gd name="T8" fmla="*/ 206 w 1058"/>
                    <a:gd name="T9" fmla="*/ 1115 h 1141"/>
                    <a:gd name="T10" fmla="*/ 120 w 1058"/>
                    <a:gd name="T11" fmla="*/ 1112 h 1141"/>
                    <a:gd name="T12" fmla="*/ 352 w 1058"/>
                    <a:gd name="T13" fmla="*/ 962 h 1141"/>
                    <a:gd name="T14" fmla="*/ 365 w 1058"/>
                    <a:gd name="T15" fmla="*/ 968 h 1141"/>
                    <a:gd name="T16" fmla="*/ 378 w 1058"/>
                    <a:gd name="T17" fmla="*/ 962 h 1141"/>
                    <a:gd name="T18" fmla="*/ 994 w 1058"/>
                    <a:gd name="T19" fmla="*/ 347 h 1141"/>
                    <a:gd name="T20" fmla="*/ 997 w 1058"/>
                    <a:gd name="T21" fmla="*/ 343 h 1141"/>
                    <a:gd name="T22" fmla="*/ 1015 w 1058"/>
                    <a:gd name="T23" fmla="*/ 325 h 1141"/>
                    <a:gd name="T24" fmla="*/ 1051 w 1058"/>
                    <a:gd name="T25" fmla="*/ 256 h 1141"/>
                    <a:gd name="T26" fmla="*/ 1058 w 1058"/>
                    <a:gd name="T27" fmla="*/ 180 h 1141"/>
                    <a:gd name="T28" fmla="*/ 1036 w 1058"/>
                    <a:gd name="T29" fmla="*/ 106 h 1141"/>
                    <a:gd name="T30" fmla="*/ 1000 w 1058"/>
                    <a:gd name="T31" fmla="*/ 59 h 1141"/>
                    <a:gd name="T32" fmla="*/ 954 w 1058"/>
                    <a:gd name="T33" fmla="*/ 23 h 1141"/>
                    <a:gd name="T34" fmla="*/ 879 w 1058"/>
                    <a:gd name="T35" fmla="*/ 1 h 1141"/>
                    <a:gd name="T36" fmla="*/ 840 w 1058"/>
                    <a:gd name="T37" fmla="*/ 1 h 1141"/>
                    <a:gd name="T38" fmla="*/ 765 w 1058"/>
                    <a:gd name="T39" fmla="*/ 23 h 1141"/>
                    <a:gd name="T40" fmla="*/ 719 w 1058"/>
                    <a:gd name="T41" fmla="*/ 59 h 1141"/>
                    <a:gd name="T42" fmla="*/ 713 w 1058"/>
                    <a:gd name="T43" fmla="*/ 64 h 1141"/>
                    <a:gd name="T44" fmla="*/ 710 w 1058"/>
                    <a:gd name="T45" fmla="*/ 66 h 1141"/>
                    <a:gd name="T46" fmla="*/ 92 w 1058"/>
                    <a:gd name="T47" fmla="*/ 687 h 1141"/>
                    <a:gd name="T48" fmla="*/ 97 w 1058"/>
                    <a:gd name="T49" fmla="*/ 707 h 1141"/>
                    <a:gd name="T50" fmla="*/ 6 w 1058"/>
                    <a:gd name="T51" fmla="*/ 880 h 1141"/>
                    <a:gd name="T52" fmla="*/ 1 w 1058"/>
                    <a:gd name="T53" fmla="*/ 899 h 1141"/>
                    <a:gd name="T54" fmla="*/ 69 w 1058"/>
                    <a:gd name="T55" fmla="*/ 1137 h 1141"/>
                    <a:gd name="T56" fmla="*/ 735 w 1058"/>
                    <a:gd name="T57" fmla="*/ 96 h 1141"/>
                    <a:gd name="T58" fmla="*/ 739 w 1058"/>
                    <a:gd name="T59" fmla="*/ 93 h 1141"/>
                    <a:gd name="T60" fmla="*/ 744 w 1058"/>
                    <a:gd name="T61" fmla="*/ 87 h 1141"/>
                    <a:gd name="T62" fmla="*/ 770 w 1058"/>
                    <a:gd name="T63" fmla="*/ 64 h 1141"/>
                    <a:gd name="T64" fmla="*/ 859 w 1058"/>
                    <a:gd name="T65" fmla="*/ 38 h 1141"/>
                    <a:gd name="T66" fmla="*/ 950 w 1058"/>
                    <a:gd name="T67" fmla="*/ 64 h 1141"/>
                    <a:gd name="T68" fmla="*/ 994 w 1058"/>
                    <a:gd name="T69" fmla="*/ 111 h 1141"/>
                    <a:gd name="T70" fmla="*/ 1019 w 1058"/>
                    <a:gd name="T71" fmla="*/ 230 h 1141"/>
                    <a:gd name="T72" fmla="*/ 973 w 1058"/>
                    <a:gd name="T73" fmla="*/ 312 h 1141"/>
                    <a:gd name="T74" fmla="*/ 968 w 1058"/>
                    <a:gd name="T75" fmla="*/ 318 h 1141"/>
                    <a:gd name="T76" fmla="*/ 964 w 1058"/>
                    <a:gd name="T77" fmla="*/ 321 h 1141"/>
                    <a:gd name="T78" fmla="*/ 365 w 1058"/>
                    <a:gd name="T79" fmla="*/ 922 h 1141"/>
                    <a:gd name="T80" fmla="*/ 177 w 1058"/>
                    <a:gd name="T81" fmla="*/ 735 h 1141"/>
                    <a:gd name="T82" fmla="*/ 735 w 1058"/>
                    <a:gd name="T83" fmla="*/ 96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1141">
                      <a:moveTo>
                        <a:pt x="78" y="1141"/>
                      </a:moveTo>
                      <a:lnTo>
                        <a:pt x="81" y="1141"/>
                      </a:lnTo>
                      <a:lnTo>
                        <a:pt x="84" y="1141"/>
                      </a:lnTo>
                      <a:lnTo>
                        <a:pt x="91" y="1140"/>
                      </a:lnTo>
                      <a:lnTo>
                        <a:pt x="97" y="1135"/>
                      </a:lnTo>
                      <a:lnTo>
                        <a:pt x="101" y="1131"/>
                      </a:lnTo>
                      <a:lnTo>
                        <a:pt x="199" y="1131"/>
                      </a:lnTo>
                      <a:lnTo>
                        <a:pt x="206" y="1129"/>
                      </a:lnTo>
                      <a:lnTo>
                        <a:pt x="208" y="1122"/>
                      </a:lnTo>
                      <a:lnTo>
                        <a:pt x="206" y="1115"/>
                      </a:lnTo>
                      <a:lnTo>
                        <a:pt x="199" y="1112"/>
                      </a:lnTo>
                      <a:lnTo>
                        <a:pt x="120" y="1112"/>
                      </a:lnTo>
                      <a:lnTo>
                        <a:pt x="310" y="922"/>
                      </a:lnTo>
                      <a:lnTo>
                        <a:pt x="352" y="962"/>
                      </a:lnTo>
                      <a:lnTo>
                        <a:pt x="357" y="967"/>
                      </a:lnTo>
                      <a:lnTo>
                        <a:pt x="365" y="968"/>
                      </a:lnTo>
                      <a:lnTo>
                        <a:pt x="372" y="967"/>
                      </a:lnTo>
                      <a:lnTo>
                        <a:pt x="378" y="962"/>
                      </a:lnTo>
                      <a:lnTo>
                        <a:pt x="993" y="348"/>
                      </a:lnTo>
                      <a:lnTo>
                        <a:pt x="994" y="347"/>
                      </a:lnTo>
                      <a:lnTo>
                        <a:pt x="994" y="345"/>
                      </a:lnTo>
                      <a:lnTo>
                        <a:pt x="997" y="343"/>
                      </a:lnTo>
                      <a:lnTo>
                        <a:pt x="1000" y="340"/>
                      </a:lnTo>
                      <a:lnTo>
                        <a:pt x="1015" y="325"/>
                      </a:lnTo>
                      <a:lnTo>
                        <a:pt x="1036" y="292"/>
                      </a:lnTo>
                      <a:lnTo>
                        <a:pt x="1051" y="256"/>
                      </a:lnTo>
                      <a:lnTo>
                        <a:pt x="1058" y="219"/>
                      </a:lnTo>
                      <a:lnTo>
                        <a:pt x="1058" y="180"/>
                      </a:lnTo>
                      <a:lnTo>
                        <a:pt x="1051" y="142"/>
                      </a:lnTo>
                      <a:lnTo>
                        <a:pt x="1036" y="106"/>
                      </a:lnTo>
                      <a:lnTo>
                        <a:pt x="1015" y="73"/>
                      </a:lnTo>
                      <a:lnTo>
                        <a:pt x="1000" y="59"/>
                      </a:lnTo>
                      <a:lnTo>
                        <a:pt x="986" y="44"/>
                      </a:lnTo>
                      <a:lnTo>
                        <a:pt x="954" y="23"/>
                      </a:lnTo>
                      <a:lnTo>
                        <a:pt x="918" y="8"/>
                      </a:lnTo>
                      <a:lnTo>
                        <a:pt x="879" y="1"/>
                      </a:lnTo>
                      <a:lnTo>
                        <a:pt x="859" y="0"/>
                      </a:lnTo>
                      <a:lnTo>
                        <a:pt x="840" y="1"/>
                      </a:lnTo>
                      <a:lnTo>
                        <a:pt x="801" y="8"/>
                      </a:lnTo>
                      <a:lnTo>
                        <a:pt x="765" y="23"/>
                      </a:lnTo>
                      <a:lnTo>
                        <a:pt x="734" y="44"/>
                      </a:lnTo>
                      <a:lnTo>
                        <a:pt x="719" y="59"/>
                      </a:lnTo>
                      <a:lnTo>
                        <a:pt x="716" y="62"/>
                      </a:lnTo>
                      <a:lnTo>
                        <a:pt x="713" y="64"/>
                      </a:lnTo>
                      <a:lnTo>
                        <a:pt x="712" y="64"/>
                      </a:lnTo>
                      <a:lnTo>
                        <a:pt x="710" y="66"/>
                      </a:lnTo>
                      <a:lnTo>
                        <a:pt x="97" y="680"/>
                      </a:lnTo>
                      <a:lnTo>
                        <a:pt x="92" y="687"/>
                      </a:lnTo>
                      <a:lnTo>
                        <a:pt x="92" y="701"/>
                      </a:lnTo>
                      <a:lnTo>
                        <a:pt x="97" y="707"/>
                      </a:lnTo>
                      <a:lnTo>
                        <a:pt x="137" y="748"/>
                      </a:lnTo>
                      <a:lnTo>
                        <a:pt x="6" y="880"/>
                      </a:lnTo>
                      <a:lnTo>
                        <a:pt x="0" y="889"/>
                      </a:lnTo>
                      <a:lnTo>
                        <a:pt x="1" y="899"/>
                      </a:lnTo>
                      <a:lnTo>
                        <a:pt x="65" y="1127"/>
                      </a:lnTo>
                      <a:lnTo>
                        <a:pt x="69" y="1137"/>
                      </a:lnTo>
                      <a:lnTo>
                        <a:pt x="78" y="1141"/>
                      </a:lnTo>
                      <a:close/>
                      <a:moveTo>
                        <a:pt x="735" y="96"/>
                      </a:moveTo>
                      <a:lnTo>
                        <a:pt x="736" y="95"/>
                      </a:lnTo>
                      <a:lnTo>
                        <a:pt x="739" y="93"/>
                      </a:lnTo>
                      <a:lnTo>
                        <a:pt x="741" y="90"/>
                      </a:lnTo>
                      <a:lnTo>
                        <a:pt x="744" y="87"/>
                      </a:lnTo>
                      <a:lnTo>
                        <a:pt x="746" y="85"/>
                      </a:lnTo>
                      <a:lnTo>
                        <a:pt x="770" y="64"/>
                      </a:lnTo>
                      <a:lnTo>
                        <a:pt x="827" y="40"/>
                      </a:lnTo>
                      <a:lnTo>
                        <a:pt x="859" y="38"/>
                      </a:lnTo>
                      <a:lnTo>
                        <a:pt x="892" y="40"/>
                      </a:lnTo>
                      <a:lnTo>
                        <a:pt x="950" y="64"/>
                      </a:lnTo>
                      <a:lnTo>
                        <a:pt x="973" y="85"/>
                      </a:lnTo>
                      <a:lnTo>
                        <a:pt x="994" y="111"/>
                      </a:lnTo>
                      <a:lnTo>
                        <a:pt x="1019" y="168"/>
                      </a:lnTo>
                      <a:lnTo>
                        <a:pt x="1019" y="230"/>
                      </a:lnTo>
                      <a:lnTo>
                        <a:pt x="994" y="288"/>
                      </a:lnTo>
                      <a:lnTo>
                        <a:pt x="973" y="312"/>
                      </a:lnTo>
                      <a:lnTo>
                        <a:pt x="971" y="315"/>
                      </a:lnTo>
                      <a:lnTo>
                        <a:pt x="968" y="318"/>
                      </a:lnTo>
                      <a:lnTo>
                        <a:pt x="966" y="319"/>
                      </a:lnTo>
                      <a:lnTo>
                        <a:pt x="964" y="321"/>
                      </a:lnTo>
                      <a:lnTo>
                        <a:pt x="963" y="324"/>
                      </a:lnTo>
                      <a:lnTo>
                        <a:pt x="365" y="922"/>
                      </a:lnTo>
                      <a:lnTo>
                        <a:pt x="324" y="880"/>
                      </a:lnTo>
                      <a:lnTo>
                        <a:pt x="177" y="735"/>
                      </a:lnTo>
                      <a:lnTo>
                        <a:pt x="137" y="694"/>
                      </a:lnTo>
                      <a:lnTo>
                        <a:pt x="735"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1" name="Freeform 25">
                  <a:extLst>
                    <a:ext uri="{FF2B5EF4-FFF2-40B4-BE49-F238E27FC236}">
                      <a16:creationId xmlns:a16="http://schemas.microsoft.com/office/drawing/2014/main" id="{3B3D6DA8-C8C0-4F88-A7E3-CDD23CE015C2}"/>
                    </a:ext>
                  </a:extLst>
                </p:cNvPr>
                <p:cNvSpPr>
                  <a:spLocks noEditPoints="1"/>
                </p:cNvSpPr>
                <p:nvPr/>
              </p:nvSpPr>
              <p:spPr bwMode="auto">
                <a:xfrm>
                  <a:off x="2643" y="1129"/>
                  <a:ext cx="261" cy="261"/>
                </a:xfrm>
                <a:custGeom>
                  <a:avLst/>
                  <a:gdLst>
                    <a:gd name="T0" fmla="*/ 153 w 781"/>
                    <a:gd name="T1" fmla="*/ 778 h 782"/>
                    <a:gd name="T2" fmla="*/ 158 w 781"/>
                    <a:gd name="T3" fmla="*/ 782 h 782"/>
                    <a:gd name="T4" fmla="*/ 166 w 781"/>
                    <a:gd name="T5" fmla="*/ 782 h 782"/>
                    <a:gd name="T6" fmla="*/ 173 w 781"/>
                    <a:gd name="T7" fmla="*/ 782 h 782"/>
                    <a:gd name="T8" fmla="*/ 179 w 781"/>
                    <a:gd name="T9" fmla="*/ 778 h 782"/>
                    <a:gd name="T10" fmla="*/ 572 w 781"/>
                    <a:gd name="T11" fmla="*/ 385 h 782"/>
                    <a:gd name="T12" fmla="*/ 576 w 781"/>
                    <a:gd name="T13" fmla="*/ 390 h 782"/>
                    <a:gd name="T14" fmla="*/ 584 w 781"/>
                    <a:gd name="T15" fmla="*/ 395 h 782"/>
                    <a:gd name="T16" fmla="*/ 591 w 781"/>
                    <a:gd name="T17" fmla="*/ 396 h 782"/>
                    <a:gd name="T18" fmla="*/ 598 w 781"/>
                    <a:gd name="T19" fmla="*/ 395 h 782"/>
                    <a:gd name="T20" fmla="*/ 604 w 781"/>
                    <a:gd name="T21" fmla="*/ 390 h 782"/>
                    <a:gd name="T22" fmla="*/ 735 w 781"/>
                    <a:gd name="T23" fmla="*/ 259 h 782"/>
                    <a:gd name="T24" fmla="*/ 741 w 781"/>
                    <a:gd name="T25" fmla="*/ 252 h 782"/>
                    <a:gd name="T26" fmla="*/ 741 w 781"/>
                    <a:gd name="T27" fmla="*/ 245 h 782"/>
                    <a:gd name="T28" fmla="*/ 741 w 781"/>
                    <a:gd name="T29" fmla="*/ 238 h 782"/>
                    <a:gd name="T30" fmla="*/ 735 w 781"/>
                    <a:gd name="T31" fmla="*/ 232 h 782"/>
                    <a:gd name="T32" fmla="*/ 729 w 781"/>
                    <a:gd name="T33" fmla="*/ 226 h 782"/>
                    <a:gd name="T34" fmla="*/ 748 w 781"/>
                    <a:gd name="T35" fmla="*/ 210 h 782"/>
                    <a:gd name="T36" fmla="*/ 764 w 781"/>
                    <a:gd name="T37" fmla="*/ 190 h 782"/>
                    <a:gd name="T38" fmla="*/ 781 w 781"/>
                    <a:gd name="T39" fmla="*/ 147 h 782"/>
                    <a:gd name="T40" fmla="*/ 781 w 781"/>
                    <a:gd name="T41" fmla="*/ 99 h 782"/>
                    <a:gd name="T42" fmla="*/ 764 w 781"/>
                    <a:gd name="T43" fmla="*/ 55 h 782"/>
                    <a:gd name="T44" fmla="*/ 748 w 781"/>
                    <a:gd name="T45" fmla="*/ 36 h 782"/>
                    <a:gd name="T46" fmla="*/ 729 w 781"/>
                    <a:gd name="T47" fmla="*/ 20 h 782"/>
                    <a:gd name="T48" fmla="*/ 684 w 781"/>
                    <a:gd name="T49" fmla="*/ 3 h 782"/>
                    <a:gd name="T50" fmla="*/ 660 w 781"/>
                    <a:gd name="T51" fmla="*/ 0 h 782"/>
                    <a:gd name="T52" fmla="*/ 637 w 781"/>
                    <a:gd name="T53" fmla="*/ 3 h 782"/>
                    <a:gd name="T54" fmla="*/ 592 w 781"/>
                    <a:gd name="T55" fmla="*/ 20 h 782"/>
                    <a:gd name="T56" fmla="*/ 573 w 781"/>
                    <a:gd name="T57" fmla="*/ 37 h 782"/>
                    <a:gd name="T58" fmla="*/ 558 w 781"/>
                    <a:gd name="T59" fmla="*/ 55 h 782"/>
                    <a:gd name="T60" fmla="*/ 547 w 781"/>
                    <a:gd name="T61" fmla="*/ 45 h 782"/>
                    <a:gd name="T62" fmla="*/ 542 w 781"/>
                    <a:gd name="T63" fmla="*/ 40 h 782"/>
                    <a:gd name="T64" fmla="*/ 527 w 781"/>
                    <a:gd name="T65" fmla="*/ 40 h 782"/>
                    <a:gd name="T66" fmla="*/ 520 w 781"/>
                    <a:gd name="T67" fmla="*/ 45 h 782"/>
                    <a:gd name="T68" fmla="*/ 389 w 781"/>
                    <a:gd name="T69" fmla="*/ 176 h 782"/>
                    <a:gd name="T70" fmla="*/ 385 w 781"/>
                    <a:gd name="T71" fmla="*/ 182 h 782"/>
                    <a:gd name="T72" fmla="*/ 385 w 781"/>
                    <a:gd name="T73" fmla="*/ 196 h 782"/>
                    <a:gd name="T74" fmla="*/ 389 w 781"/>
                    <a:gd name="T75" fmla="*/ 203 h 782"/>
                    <a:gd name="T76" fmla="*/ 399 w 781"/>
                    <a:gd name="T77" fmla="*/ 212 h 782"/>
                    <a:gd name="T78" fmla="*/ 6 w 781"/>
                    <a:gd name="T79" fmla="*/ 604 h 782"/>
                    <a:gd name="T80" fmla="*/ 1 w 781"/>
                    <a:gd name="T81" fmla="*/ 611 h 782"/>
                    <a:gd name="T82" fmla="*/ 0 w 781"/>
                    <a:gd name="T83" fmla="*/ 618 h 782"/>
                    <a:gd name="T84" fmla="*/ 1 w 781"/>
                    <a:gd name="T85" fmla="*/ 625 h 782"/>
                    <a:gd name="T86" fmla="*/ 6 w 781"/>
                    <a:gd name="T87" fmla="*/ 631 h 782"/>
                    <a:gd name="T88" fmla="*/ 153 w 781"/>
                    <a:gd name="T89" fmla="*/ 778 h 782"/>
                    <a:gd name="T90" fmla="*/ 535 w 781"/>
                    <a:gd name="T91" fmla="*/ 85 h 782"/>
                    <a:gd name="T92" fmla="*/ 615 w 781"/>
                    <a:gd name="T93" fmla="*/ 166 h 782"/>
                    <a:gd name="T94" fmla="*/ 687 w 781"/>
                    <a:gd name="T95" fmla="*/ 238 h 782"/>
                    <a:gd name="T96" fmla="*/ 687 w 781"/>
                    <a:gd name="T97" fmla="*/ 238 h 782"/>
                    <a:gd name="T98" fmla="*/ 694 w 781"/>
                    <a:gd name="T99" fmla="*/ 245 h 782"/>
                    <a:gd name="T100" fmla="*/ 591 w 781"/>
                    <a:gd name="T101" fmla="*/ 350 h 782"/>
                    <a:gd name="T102" fmla="*/ 431 w 781"/>
                    <a:gd name="T103" fmla="*/ 189 h 782"/>
                    <a:gd name="T104" fmla="*/ 535 w 781"/>
                    <a:gd name="T105" fmla="*/ 85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782">
                      <a:moveTo>
                        <a:pt x="153" y="778"/>
                      </a:moveTo>
                      <a:lnTo>
                        <a:pt x="158" y="782"/>
                      </a:lnTo>
                      <a:lnTo>
                        <a:pt x="166" y="782"/>
                      </a:lnTo>
                      <a:lnTo>
                        <a:pt x="173" y="782"/>
                      </a:lnTo>
                      <a:lnTo>
                        <a:pt x="179" y="778"/>
                      </a:lnTo>
                      <a:lnTo>
                        <a:pt x="572" y="385"/>
                      </a:lnTo>
                      <a:lnTo>
                        <a:pt x="576" y="390"/>
                      </a:lnTo>
                      <a:lnTo>
                        <a:pt x="584" y="395"/>
                      </a:lnTo>
                      <a:lnTo>
                        <a:pt x="591" y="396"/>
                      </a:lnTo>
                      <a:lnTo>
                        <a:pt x="598" y="395"/>
                      </a:lnTo>
                      <a:lnTo>
                        <a:pt x="604" y="390"/>
                      </a:lnTo>
                      <a:lnTo>
                        <a:pt x="735" y="259"/>
                      </a:lnTo>
                      <a:lnTo>
                        <a:pt x="741" y="252"/>
                      </a:lnTo>
                      <a:lnTo>
                        <a:pt x="741" y="245"/>
                      </a:lnTo>
                      <a:lnTo>
                        <a:pt x="741" y="238"/>
                      </a:lnTo>
                      <a:lnTo>
                        <a:pt x="735" y="232"/>
                      </a:lnTo>
                      <a:lnTo>
                        <a:pt x="729" y="226"/>
                      </a:lnTo>
                      <a:lnTo>
                        <a:pt x="748" y="210"/>
                      </a:lnTo>
                      <a:lnTo>
                        <a:pt x="764" y="190"/>
                      </a:lnTo>
                      <a:lnTo>
                        <a:pt x="781" y="147"/>
                      </a:lnTo>
                      <a:lnTo>
                        <a:pt x="781" y="99"/>
                      </a:lnTo>
                      <a:lnTo>
                        <a:pt x="764" y="55"/>
                      </a:lnTo>
                      <a:lnTo>
                        <a:pt x="748" y="36"/>
                      </a:lnTo>
                      <a:lnTo>
                        <a:pt x="729" y="20"/>
                      </a:lnTo>
                      <a:lnTo>
                        <a:pt x="684" y="3"/>
                      </a:lnTo>
                      <a:lnTo>
                        <a:pt x="660" y="0"/>
                      </a:lnTo>
                      <a:lnTo>
                        <a:pt x="637" y="3"/>
                      </a:lnTo>
                      <a:lnTo>
                        <a:pt x="592" y="20"/>
                      </a:lnTo>
                      <a:lnTo>
                        <a:pt x="573" y="37"/>
                      </a:lnTo>
                      <a:lnTo>
                        <a:pt x="558" y="55"/>
                      </a:lnTo>
                      <a:lnTo>
                        <a:pt x="547" y="45"/>
                      </a:lnTo>
                      <a:lnTo>
                        <a:pt x="542" y="40"/>
                      </a:lnTo>
                      <a:lnTo>
                        <a:pt x="527" y="40"/>
                      </a:lnTo>
                      <a:lnTo>
                        <a:pt x="520" y="45"/>
                      </a:lnTo>
                      <a:lnTo>
                        <a:pt x="389" y="176"/>
                      </a:lnTo>
                      <a:lnTo>
                        <a:pt x="385" y="182"/>
                      </a:lnTo>
                      <a:lnTo>
                        <a:pt x="385" y="196"/>
                      </a:lnTo>
                      <a:lnTo>
                        <a:pt x="389" y="203"/>
                      </a:lnTo>
                      <a:lnTo>
                        <a:pt x="399" y="212"/>
                      </a:lnTo>
                      <a:lnTo>
                        <a:pt x="6" y="604"/>
                      </a:lnTo>
                      <a:lnTo>
                        <a:pt x="1" y="611"/>
                      </a:lnTo>
                      <a:lnTo>
                        <a:pt x="0" y="618"/>
                      </a:lnTo>
                      <a:lnTo>
                        <a:pt x="1" y="625"/>
                      </a:lnTo>
                      <a:lnTo>
                        <a:pt x="6" y="631"/>
                      </a:lnTo>
                      <a:lnTo>
                        <a:pt x="153" y="778"/>
                      </a:lnTo>
                      <a:close/>
                      <a:moveTo>
                        <a:pt x="535" y="85"/>
                      </a:moveTo>
                      <a:lnTo>
                        <a:pt x="615" y="166"/>
                      </a:lnTo>
                      <a:lnTo>
                        <a:pt x="687" y="238"/>
                      </a:lnTo>
                      <a:lnTo>
                        <a:pt x="687" y="238"/>
                      </a:lnTo>
                      <a:lnTo>
                        <a:pt x="694" y="245"/>
                      </a:lnTo>
                      <a:lnTo>
                        <a:pt x="591" y="350"/>
                      </a:lnTo>
                      <a:lnTo>
                        <a:pt x="431" y="189"/>
                      </a:lnTo>
                      <a:lnTo>
                        <a:pt x="535"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 name="Freeform 26">
                  <a:extLst>
                    <a:ext uri="{FF2B5EF4-FFF2-40B4-BE49-F238E27FC236}">
                      <a16:creationId xmlns:a16="http://schemas.microsoft.com/office/drawing/2014/main" id="{DEDD373A-9005-45E3-8D9F-62D72C64032F}"/>
                    </a:ext>
                  </a:extLst>
                </p:cNvPr>
                <p:cNvSpPr>
                  <a:spLocks/>
                </p:cNvSpPr>
                <p:nvPr/>
              </p:nvSpPr>
              <p:spPr bwMode="auto">
                <a:xfrm>
                  <a:off x="2701"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2 w 203"/>
                    <a:gd name="T13" fmla="*/ 17 h 19"/>
                    <a:gd name="T14" fmla="*/ 203 w 203"/>
                    <a:gd name="T15" fmla="*/ 10 h 19"/>
                    <a:gd name="T16" fmla="*/ 202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2" y="17"/>
                      </a:lnTo>
                      <a:lnTo>
                        <a:pt x="203" y="10"/>
                      </a:lnTo>
                      <a:lnTo>
                        <a:pt x="202"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3" name="Freeform 27">
                  <a:extLst>
                    <a:ext uri="{FF2B5EF4-FFF2-40B4-BE49-F238E27FC236}">
                      <a16:creationId xmlns:a16="http://schemas.microsoft.com/office/drawing/2014/main" id="{BE7D5A63-6CD2-4D0E-8B98-3F7BC2C8F55B}"/>
                    </a:ext>
                  </a:extLst>
                </p:cNvPr>
                <p:cNvSpPr>
                  <a:spLocks/>
                </p:cNvSpPr>
                <p:nvPr/>
              </p:nvSpPr>
              <p:spPr bwMode="auto">
                <a:xfrm>
                  <a:off x="2823"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1 w 203"/>
                    <a:gd name="T13" fmla="*/ 17 h 19"/>
                    <a:gd name="T14" fmla="*/ 203 w 203"/>
                    <a:gd name="T15" fmla="*/ 10 h 19"/>
                    <a:gd name="T16" fmla="*/ 201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4" name="Freeform 28">
                  <a:extLst>
                    <a:ext uri="{FF2B5EF4-FFF2-40B4-BE49-F238E27FC236}">
                      <a16:creationId xmlns:a16="http://schemas.microsoft.com/office/drawing/2014/main" id="{CD38590D-5482-43A5-8684-98F93793274C}"/>
                    </a:ext>
                  </a:extLst>
                </p:cNvPr>
                <p:cNvSpPr>
                  <a:spLocks/>
                </p:cNvSpPr>
                <p:nvPr/>
              </p:nvSpPr>
              <p:spPr bwMode="auto">
                <a:xfrm>
                  <a:off x="2946" y="1475"/>
                  <a:ext cx="45" cy="6"/>
                </a:xfrm>
                <a:custGeom>
                  <a:avLst/>
                  <a:gdLst>
                    <a:gd name="T0" fmla="*/ 125 w 134"/>
                    <a:gd name="T1" fmla="*/ 0 h 19"/>
                    <a:gd name="T2" fmla="*/ 10 w 134"/>
                    <a:gd name="T3" fmla="*/ 0 h 19"/>
                    <a:gd name="T4" fmla="*/ 1 w 134"/>
                    <a:gd name="T5" fmla="*/ 3 h 19"/>
                    <a:gd name="T6" fmla="*/ 0 w 134"/>
                    <a:gd name="T7" fmla="*/ 10 h 19"/>
                    <a:gd name="T8" fmla="*/ 1 w 134"/>
                    <a:gd name="T9" fmla="*/ 17 h 19"/>
                    <a:gd name="T10" fmla="*/ 10 w 134"/>
                    <a:gd name="T11" fmla="*/ 19 h 19"/>
                    <a:gd name="T12" fmla="*/ 125 w 134"/>
                    <a:gd name="T13" fmla="*/ 19 h 19"/>
                    <a:gd name="T14" fmla="*/ 132 w 134"/>
                    <a:gd name="T15" fmla="*/ 17 h 19"/>
                    <a:gd name="T16" fmla="*/ 134 w 134"/>
                    <a:gd name="T17" fmla="*/ 10 h 19"/>
                    <a:gd name="T18" fmla="*/ 132 w 134"/>
                    <a:gd name="T19" fmla="*/ 3 h 19"/>
                    <a:gd name="T20" fmla="*/ 125 w 13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9">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5" name="Group 31">
                <a:extLst>
                  <a:ext uri="{FF2B5EF4-FFF2-40B4-BE49-F238E27FC236}">
                    <a16:creationId xmlns:a16="http://schemas.microsoft.com/office/drawing/2014/main" id="{D429098F-5705-4658-ABD4-F00D4122A2B0}"/>
                  </a:ext>
                </a:extLst>
              </p:cNvPr>
              <p:cNvGrpSpPr>
                <a:grpSpLocks noChangeAspect="1"/>
              </p:cNvGrpSpPr>
              <p:nvPr/>
            </p:nvGrpSpPr>
            <p:grpSpPr bwMode="auto">
              <a:xfrm>
                <a:off x="11359921" y="1496521"/>
                <a:ext cx="221315" cy="268574"/>
                <a:chOff x="2647" y="1727"/>
                <a:chExt cx="192" cy="233"/>
              </a:xfrm>
              <a:solidFill>
                <a:srgbClr val="F75A7C"/>
              </a:solidFill>
            </p:grpSpPr>
            <p:sp>
              <p:nvSpPr>
                <p:cNvPr id="36" name="Freeform 32">
                  <a:extLst>
                    <a:ext uri="{FF2B5EF4-FFF2-40B4-BE49-F238E27FC236}">
                      <a16:creationId xmlns:a16="http://schemas.microsoft.com/office/drawing/2014/main" id="{7F5C7AC1-E901-480F-91C2-D3E8FDD7DD2C}"/>
                    </a:ext>
                  </a:extLst>
                </p:cNvPr>
                <p:cNvSpPr>
                  <a:spLocks/>
                </p:cNvSpPr>
                <p:nvPr/>
              </p:nvSpPr>
              <p:spPr bwMode="auto">
                <a:xfrm>
                  <a:off x="2699" y="1727"/>
                  <a:ext cx="140" cy="152"/>
                </a:xfrm>
                <a:custGeom>
                  <a:avLst/>
                  <a:gdLst>
                    <a:gd name="T0" fmla="*/ 94 w 421"/>
                    <a:gd name="T1" fmla="*/ 455 h 455"/>
                    <a:gd name="T2" fmla="*/ 0 w 421"/>
                    <a:gd name="T3" fmla="*/ 362 h 455"/>
                    <a:gd name="T4" fmla="*/ 172 w 421"/>
                    <a:gd name="T5" fmla="*/ 191 h 455"/>
                    <a:gd name="T6" fmla="*/ 371 w 421"/>
                    <a:gd name="T7" fmla="*/ 1 h 455"/>
                    <a:gd name="T8" fmla="*/ 377 w 421"/>
                    <a:gd name="T9" fmla="*/ 0 h 455"/>
                    <a:gd name="T10" fmla="*/ 404 w 421"/>
                    <a:gd name="T11" fmla="*/ 4 h 455"/>
                    <a:gd name="T12" fmla="*/ 419 w 421"/>
                    <a:gd name="T13" fmla="*/ 21 h 455"/>
                    <a:gd name="T14" fmla="*/ 421 w 421"/>
                    <a:gd name="T15" fmla="*/ 37 h 455"/>
                    <a:gd name="T16" fmla="*/ 364 w 421"/>
                    <a:gd name="T17" fmla="*/ 120 h 455"/>
                    <a:gd name="T18" fmla="*/ 130 w 421"/>
                    <a:gd name="T19" fmla="*/ 410 h 455"/>
                    <a:gd name="T20" fmla="*/ 94 w 421"/>
                    <a:gd name="T21" fmla="*/ 45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455">
                      <a:moveTo>
                        <a:pt x="94" y="455"/>
                      </a:moveTo>
                      <a:lnTo>
                        <a:pt x="0" y="362"/>
                      </a:lnTo>
                      <a:lnTo>
                        <a:pt x="172" y="191"/>
                      </a:lnTo>
                      <a:lnTo>
                        <a:pt x="371" y="1"/>
                      </a:lnTo>
                      <a:lnTo>
                        <a:pt x="377" y="0"/>
                      </a:lnTo>
                      <a:lnTo>
                        <a:pt x="404" y="4"/>
                      </a:lnTo>
                      <a:lnTo>
                        <a:pt x="419" y="21"/>
                      </a:lnTo>
                      <a:lnTo>
                        <a:pt x="421" y="37"/>
                      </a:lnTo>
                      <a:lnTo>
                        <a:pt x="364" y="120"/>
                      </a:lnTo>
                      <a:lnTo>
                        <a:pt x="130" y="410"/>
                      </a:lnTo>
                      <a:lnTo>
                        <a:pt x="94" y="455"/>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7" name="Freeform 33">
                  <a:extLst>
                    <a:ext uri="{FF2B5EF4-FFF2-40B4-BE49-F238E27FC236}">
                      <a16:creationId xmlns:a16="http://schemas.microsoft.com/office/drawing/2014/main" id="{5F0985D7-D97D-4FBA-8DBE-CE8D9CE8ED34}"/>
                    </a:ext>
                  </a:extLst>
                </p:cNvPr>
                <p:cNvSpPr>
                  <a:spLocks/>
                </p:cNvSpPr>
                <p:nvPr/>
              </p:nvSpPr>
              <p:spPr bwMode="auto">
                <a:xfrm>
                  <a:off x="2647" y="1856"/>
                  <a:ext cx="76" cy="104"/>
                </a:xfrm>
                <a:custGeom>
                  <a:avLst/>
                  <a:gdLst>
                    <a:gd name="T0" fmla="*/ 22 w 226"/>
                    <a:gd name="T1" fmla="*/ 314 h 314"/>
                    <a:gd name="T2" fmla="*/ 21 w 226"/>
                    <a:gd name="T3" fmla="*/ 301 h 314"/>
                    <a:gd name="T4" fmla="*/ 37 w 226"/>
                    <a:gd name="T5" fmla="*/ 242 h 314"/>
                    <a:gd name="T6" fmla="*/ 63 w 226"/>
                    <a:gd name="T7" fmla="*/ 219 h 314"/>
                    <a:gd name="T8" fmla="*/ 90 w 226"/>
                    <a:gd name="T9" fmla="*/ 211 h 314"/>
                    <a:gd name="T10" fmla="*/ 107 w 226"/>
                    <a:gd name="T11" fmla="*/ 209 h 314"/>
                    <a:gd name="T12" fmla="*/ 125 w 226"/>
                    <a:gd name="T13" fmla="*/ 208 h 314"/>
                    <a:gd name="T14" fmla="*/ 153 w 226"/>
                    <a:gd name="T15" fmla="*/ 199 h 314"/>
                    <a:gd name="T16" fmla="*/ 188 w 226"/>
                    <a:gd name="T17" fmla="*/ 173 h 314"/>
                    <a:gd name="T18" fmla="*/ 223 w 226"/>
                    <a:gd name="T19" fmla="*/ 107 h 314"/>
                    <a:gd name="T20" fmla="*/ 226 w 226"/>
                    <a:gd name="T21" fmla="*/ 91 h 314"/>
                    <a:gd name="T22" fmla="*/ 132 w 226"/>
                    <a:gd name="T23" fmla="*/ 0 h 314"/>
                    <a:gd name="T24" fmla="*/ 96 w 226"/>
                    <a:gd name="T25" fmla="*/ 17 h 314"/>
                    <a:gd name="T26" fmla="*/ 44 w 226"/>
                    <a:gd name="T27" fmla="*/ 61 h 314"/>
                    <a:gd name="T28" fmla="*/ 13 w 226"/>
                    <a:gd name="T29" fmla="*/ 113 h 314"/>
                    <a:gd name="T30" fmla="*/ 0 w 226"/>
                    <a:gd name="T31" fmla="*/ 165 h 314"/>
                    <a:gd name="T32" fmla="*/ 2 w 226"/>
                    <a:gd name="T33" fmla="*/ 239 h 314"/>
                    <a:gd name="T34" fmla="*/ 19 w 226"/>
                    <a:gd name="T35" fmla="*/ 307 h 314"/>
                    <a:gd name="T36" fmla="*/ 22 w 226"/>
                    <a:gd name="T37"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6" h="314">
                      <a:moveTo>
                        <a:pt x="22" y="314"/>
                      </a:moveTo>
                      <a:lnTo>
                        <a:pt x="21" y="301"/>
                      </a:lnTo>
                      <a:lnTo>
                        <a:pt x="37" y="242"/>
                      </a:lnTo>
                      <a:lnTo>
                        <a:pt x="63" y="219"/>
                      </a:lnTo>
                      <a:lnTo>
                        <a:pt x="90" y="211"/>
                      </a:lnTo>
                      <a:lnTo>
                        <a:pt x="107" y="209"/>
                      </a:lnTo>
                      <a:lnTo>
                        <a:pt x="125" y="208"/>
                      </a:lnTo>
                      <a:lnTo>
                        <a:pt x="153" y="199"/>
                      </a:lnTo>
                      <a:lnTo>
                        <a:pt x="188" y="173"/>
                      </a:lnTo>
                      <a:lnTo>
                        <a:pt x="223" y="107"/>
                      </a:lnTo>
                      <a:lnTo>
                        <a:pt x="226" y="91"/>
                      </a:lnTo>
                      <a:lnTo>
                        <a:pt x="132" y="0"/>
                      </a:lnTo>
                      <a:lnTo>
                        <a:pt x="96" y="17"/>
                      </a:lnTo>
                      <a:lnTo>
                        <a:pt x="44" y="61"/>
                      </a:lnTo>
                      <a:lnTo>
                        <a:pt x="13" y="113"/>
                      </a:lnTo>
                      <a:lnTo>
                        <a:pt x="0" y="165"/>
                      </a:lnTo>
                      <a:lnTo>
                        <a:pt x="2" y="239"/>
                      </a:lnTo>
                      <a:lnTo>
                        <a:pt x="19" y="307"/>
                      </a:lnTo>
                      <a:lnTo>
                        <a:pt x="22" y="314"/>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8" name="Group 36">
                <a:extLst>
                  <a:ext uri="{FF2B5EF4-FFF2-40B4-BE49-F238E27FC236}">
                    <a16:creationId xmlns:a16="http://schemas.microsoft.com/office/drawing/2014/main" id="{326CD6E8-74BB-4B36-9692-745F7AF73873}"/>
                  </a:ext>
                </a:extLst>
              </p:cNvPr>
              <p:cNvGrpSpPr>
                <a:grpSpLocks noChangeAspect="1"/>
              </p:cNvGrpSpPr>
              <p:nvPr/>
            </p:nvGrpSpPr>
            <p:grpSpPr bwMode="auto">
              <a:xfrm>
                <a:off x="11405884" y="3344318"/>
                <a:ext cx="138229" cy="357091"/>
                <a:chOff x="2375" y="2182"/>
                <a:chExt cx="144" cy="372"/>
              </a:xfrm>
              <a:solidFill>
                <a:schemeClr val="bg1">
                  <a:lumMod val="50000"/>
                </a:schemeClr>
              </a:solidFill>
            </p:grpSpPr>
            <p:sp>
              <p:nvSpPr>
                <p:cNvPr id="39" name="Freeform 37">
                  <a:extLst>
                    <a:ext uri="{FF2B5EF4-FFF2-40B4-BE49-F238E27FC236}">
                      <a16:creationId xmlns:a16="http://schemas.microsoft.com/office/drawing/2014/main" id="{6976B790-3AEA-4C00-94F4-8417D507470A}"/>
                    </a:ext>
                  </a:extLst>
                </p:cNvPr>
                <p:cNvSpPr>
                  <a:spLocks/>
                </p:cNvSpPr>
                <p:nvPr/>
              </p:nvSpPr>
              <p:spPr bwMode="auto">
                <a:xfrm>
                  <a:off x="2409" y="2182"/>
                  <a:ext cx="99" cy="210"/>
                </a:xfrm>
                <a:custGeom>
                  <a:avLst/>
                  <a:gdLst>
                    <a:gd name="T0" fmla="*/ 0 w 296"/>
                    <a:gd name="T1" fmla="*/ 631 h 631"/>
                    <a:gd name="T2" fmla="*/ 296 w 296"/>
                    <a:gd name="T3" fmla="*/ 631 h 631"/>
                    <a:gd name="T4" fmla="*/ 270 w 296"/>
                    <a:gd name="T5" fmla="*/ 612 h 631"/>
                    <a:gd name="T6" fmla="*/ 232 w 296"/>
                    <a:gd name="T7" fmla="*/ 568 h 631"/>
                    <a:gd name="T8" fmla="*/ 209 w 296"/>
                    <a:gd name="T9" fmla="*/ 517 h 631"/>
                    <a:gd name="T10" fmla="*/ 199 w 296"/>
                    <a:gd name="T11" fmla="*/ 467 h 631"/>
                    <a:gd name="T12" fmla="*/ 198 w 296"/>
                    <a:gd name="T13" fmla="*/ 442 h 631"/>
                    <a:gd name="T14" fmla="*/ 200 w 296"/>
                    <a:gd name="T15" fmla="*/ 370 h 631"/>
                    <a:gd name="T16" fmla="*/ 208 w 296"/>
                    <a:gd name="T17" fmla="*/ 279 h 631"/>
                    <a:gd name="T18" fmla="*/ 213 w 296"/>
                    <a:gd name="T19" fmla="*/ 207 h 631"/>
                    <a:gd name="T20" fmla="*/ 215 w 296"/>
                    <a:gd name="T21" fmla="*/ 157 h 631"/>
                    <a:gd name="T22" fmla="*/ 215 w 296"/>
                    <a:gd name="T23" fmla="*/ 132 h 631"/>
                    <a:gd name="T24" fmla="*/ 205 w 296"/>
                    <a:gd name="T25" fmla="*/ 79 h 631"/>
                    <a:gd name="T26" fmla="*/ 189 w 296"/>
                    <a:gd name="T27" fmla="*/ 31 h 631"/>
                    <a:gd name="T28" fmla="*/ 172 w 296"/>
                    <a:gd name="T29" fmla="*/ 8 h 631"/>
                    <a:gd name="T30" fmla="*/ 159 w 296"/>
                    <a:gd name="T31" fmla="*/ 0 h 631"/>
                    <a:gd name="T32" fmla="*/ 151 w 296"/>
                    <a:gd name="T33" fmla="*/ 0 h 631"/>
                    <a:gd name="T34" fmla="*/ 138 w 296"/>
                    <a:gd name="T35" fmla="*/ 1 h 631"/>
                    <a:gd name="T36" fmla="*/ 127 w 296"/>
                    <a:gd name="T37" fmla="*/ 11 h 631"/>
                    <a:gd name="T38" fmla="*/ 114 w 296"/>
                    <a:gd name="T39" fmla="*/ 27 h 631"/>
                    <a:gd name="T40" fmla="*/ 98 w 296"/>
                    <a:gd name="T41" fmla="*/ 75 h 631"/>
                    <a:gd name="T42" fmla="*/ 89 w 296"/>
                    <a:gd name="T43" fmla="*/ 145 h 631"/>
                    <a:gd name="T44" fmla="*/ 89 w 296"/>
                    <a:gd name="T45" fmla="*/ 160 h 631"/>
                    <a:gd name="T46" fmla="*/ 92 w 296"/>
                    <a:gd name="T47" fmla="*/ 253 h 631"/>
                    <a:gd name="T48" fmla="*/ 101 w 296"/>
                    <a:gd name="T49" fmla="*/ 310 h 631"/>
                    <a:gd name="T50" fmla="*/ 105 w 296"/>
                    <a:gd name="T51" fmla="*/ 337 h 631"/>
                    <a:gd name="T52" fmla="*/ 111 w 296"/>
                    <a:gd name="T53" fmla="*/ 400 h 631"/>
                    <a:gd name="T54" fmla="*/ 109 w 296"/>
                    <a:gd name="T55" fmla="*/ 442 h 631"/>
                    <a:gd name="T56" fmla="*/ 105 w 296"/>
                    <a:gd name="T57" fmla="*/ 480 h 631"/>
                    <a:gd name="T58" fmla="*/ 83 w 296"/>
                    <a:gd name="T59" fmla="*/ 542 h 631"/>
                    <a:gd name="T60" fmla="*/ 50 w 296"/>
                    <a:gd name="T61" fmla="*/ 588 h 631"/>
                    <a:gd name="T62" fmla="*/ 15 w 296"/>
                    <a:gd name="T63" fmla="*/ 621 h 631"/>
                    <a:gd name="T64" fmla="*/ 0 w 296"/>
                    <a:gd name="T65" fmla="*/ 631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631">
                      <a:moveTo>
                        <a:pt x="0" y="631"/>
                      </a:moveTo>
                      <a:lnTo>
                        <a:pt x="296" y="631"/>
                      </a:lnTo>
                      <a:lnTo>
                        <a:pt x="270" y="612"/>
                      </a:lnTo>
                      <a:lnTo>
                        <a:pt x="232" y="568"/>
                      </a:lnTo>
                      <a:lnTo>
                        <a:pt x="209" y="517"/>
                      </a:lnTo>
                      <a:lnTo>
                        <a:pt x="199" y="467"/>
                      </a:lnTo>
                      <a:lnTo>
                        <a:pt x="198" y="442"/>
                      </a:lnTo>
                      <a:lnTo>
                        <a:pt x="200" y="370"/>
                      </a:lnTo>
                      <a:lnTo>
                        <a:pt x="208" y="279"/>
                      </a:lnTo>
                      <a:lnTo>
                        <a:pt x="213" y="207"/>
                      </a:lnTo>
                      <a:lnTo>
                        <a:pt x="215" y="157"/>
                      </a:lnTo>
                      <a:lnTo>
                        <a:pt x="215" y="132"/>
                      </a:lnTo>
                      <a:lnTo>
                        <a:pt x="205" y="79"/>
                      </a:lnTo>
                      <a:lnTo>
                        <a:pt x="189" y="31"/>
                      </a:lnTo>
                      <a:lnTo>
                        <a:pt x="172" y="8"/>
                      </a:lnTo>
                      <a:lnTo>
                        <a:pt x="159" y="0"/>
                      </a:lnTo>
                      <a:lnTo>
                        <a:pt x="151" y="0"/>
                      </a:lnTo>
                      <a:lnTo>
                        <a:pt x="138" y="1"/>
                      </a:lnTo>
                      <a:lnTo>
                        <a:pt x="127" y="11"/>
                      </a:lnTo>
                      <a:lnTo>
                        <a:pt x="114" y="27"/>
                      </a:lnTo>
                      <a:lnTo>
                        <a:pt x="98" y="75"/>
                      </a:lnTo>
                      <a:lnTo>
                        <a:pt x="89" y="145"/>
                      </a:lnTo>
                      <a:lnTo>
                        <a:pt x="89" y="160"/>
                      </a:lnTo>
                      <a:lnTo>
                        <a:pt x="92" y="253"/>
                      </a:lnTo>
                      <a:lnTo>
                        <a:pt x="101" y="310"/>
                      </a:lnTo>
                      <a:lnTo>
                        <a:pt x="105" y="337"/>
                      </a:lnTo>
                      <a:lnTo>
                        <a:pt x="111" y="400"/>
                      </a:lnTo>
                      <a:lnTo>
                        <a:pt x="109" y="442"/>
                      </a:lnTo>
                      <a:lnTo>
                        <a:pt x="105" y="480"/>
                      </a:lnTo>
                      <a:lnTo>
                        <a:pt x="83" y="542"/>
                      </a:lnTo>
                      <a:lnTo>
                        <a:pt x="50" y="588"/>
                      </a:lnTo>
                      <a:lnTo>
                        <a:pt x="15" y="621"/>
                      </a:lnTo>
                      <a:lnTo>
                        <a:pt x="0" y="6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0" name="Rectangle 38">
                  <a:extLst>
                    <a:ext uri="{FF2B5EF4-FFF2-40B4-BE49-F238E27FC236}">
                      <a16:creationId xmlns:a16="http://schemas.microsoft.com/office/drawing/2014/main" id="{FD6A15C8-F1CC-445B-A847-5430425912B3}"/>
                    </a:ext>
                  </a:extLst>
                </p:cNvPr>
                <p:cNvSpPr>
                  <a:spLocks noChangeArrowheads="1"/>
                </p:cNvSpPr>
                <p:nvPr/>
              </p:nvSpPr>
              <p:spPr bwMode="auto">
                <a:xfrm>
                  <a:off x="2396" y="2425"/>
                  <a:ext cx="123" cy="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1" name="Rectangle 39">
                  <a:extLst>
                    <a:ext uri="{FF2B5EF4-FFF2-40B4-BE49-F238E27FC236}">
                      <a16:creationId xmlns:a16="http://schemas.microsoft.com/office/drawing/2014/main" id="{7F842CDC-F5D4-4B1F-A505-A5E7B7B73453}"/>
                    </a:ext>
                  </a:extLst>
                </p:cNvPr>
                <p:cNvSpPr>
                  <a:spLocks noChangeArrowheads="1"/>
                </p:cNvSpPr>
                <p:nvPr/>
              </p:nvSpPr>
              <p:spPr bwMode="auto">
                <a:xfrm>
                  <a:off x="2396" y="2437"/>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2" name="Rectangle 40">
                  <a:extLst>
                    <a:ext uri="{FF2B5EF4-FFF2-40B4-BE49-F238E27FC236}">
                      <a16:creationId xmlns:a16="http://schemas.microsoft.com/office/drawing/2014/main" id="{55ABF091-9266-4A68-9CA5-F753DCCB9573}"/>
                    </a:ext>
                  </a:extLst>
                </p:cNvPr>
                <p:cNvSpPr>
                  <a:spLocks noChangeArrowheads="1"/>
                </p:cNvSpPr>
                <p:nvPr/>
              </p:nvSpPr>
              <p:spPr bwMode="auto">
                <a:xfrm>
                  <a:off x="2396" y="2405"/>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3" name="Freeform 41">
                  <a:extLst>
                    <a:ext uri="{FF2B5EF4-FFF2-40B4-BE49-F238E27FC236}">
                      <a16:creationId xmlns:a16="http://schemas.microsoft.com/office/drawing/2014/main" id="{E29748BD-43A3-4F7B-87A4-0AB9400C0229}"/>
                    </a:ext>
                  </a:extLst>
                </p:cNvPr>
                <p:cNvSpPr>
                  <a:spLocks/>
                </p:cNvSpPr>
                <p:nvPr/>
              </p:nvSpPr>
              <p:spPr bwMode="auto">
                <a:xfrm>
                  <a:off x="2375" y="2463"/>
                  <a:ext cx="143" cy="91"/>
                </a:xfrm>
                <a:custGeom>
                  <a:avLst/>
                  <a:gdLst>
                    <a:gd name="T0" fmla="*/ 4 w 429"/>
                    <a:gd name="T1" fmla="*/ 241 h 274"/>
                    <a:gd name="T2" fmla="*/ 0 w 429"/>
                    <a:gd name="T3" fmla="*/ 247 h 274"/>
                    <a:gd name="T4" fmla="*/ 0 w 429"/>
                    <a:gd name="T5" fmla="*/ 252 h 274"/>
                    <a:gd name="T6" fmla="*/ 4 w 429"/>
                    <a:gd name="T7" fmla="*/ 261 h 274"/>
                    <a:gd name="T8" fmla="*/ 19 w 429"/>
                    <a:gd name="T9" fmla="*/ 265 h 274"/>
                    <a:gd name="T10" fmla="*/ 40 w 429"/>
                    <a:gd name="T11" fmla="*/ 268 h 274"/>
                    <a:gd name="T12" fmla="*/ 66 w 429"/>
                    <a:gd name="T13" fmla="*/ 271 h 274"/>
                    <a:gd name="T14" fmla="*/ 68 w 429"/>
                    <a:gd name="T15" fmla="*/ 271 h 274"/>
                    <a:gd name="T16" fmla="*/ 68 w 429"/>
                    <a:gd name="T17" fmla="*/ 271 h 274"/>
                    <a:gd name="T18" fmla="*/ 78 w 429"/>
                    <a:gd name="T19" fmla="*/ 270 h 274"/>
                    <a:gd name="T20" fmla="*/ 95 w 429"/>
                    <a:gd name="T21" fmla="*/ 254 h 274"/>
                    <a:gd name="T22" fmla="*/ 121 w 429"/>
                    <a:gd name="T23" fmla="*/ 210 h 274"/>
                    <a:gd name="T24" fmla="*/ 134 w 429"/>
                    <a:gd name="T25" fmla="*/ 179 h 274"/>
                    <a:gd name="T26" fmla="*/ 130 w 429"/>
                    <a:gd name="T27" fmla="*/ 208 h 274"/>
                    <a:gd name="T28" fmla="*/ 117 w 429"/>
                    <a:gd name="T29" fmla="*/ 274 h 274"/>
                    <a:gd name="T30" fmla="*/ 144 w 429"/>
                    <a:gd name="T31" fmla="*/ 274 h 274"/>
                    <a:gd name="T32" fmla="*/ 172 w 429"/>
                    <a:gd name="T33" fmla="*/ 274 h 274"/>
                    <a:gd name="T34" fmla="*/ 231 w 429"/>
                    <a:gd name="T35" fmla="*/ 274 h 274"/>
                    <a:gd name="T36" fmla="*/ 329 w 429"/>
                    <a:gd name="T37" fmla="*/ 267 h 274"/>
                    <a:gd name="T38" fmla="*/ 363 w 429"/>
                    <a:gd name="T39" fmla="*/ 260 h 274"/>
                    <a:gd name="T40" fmla="*/ 379 w 429"/>
                    <a:gd name="T41" fmla="*/ 255 h 274"/>
                    <a:gd name="T42" fmla="*/ 400 w 429"/>
                    <a:gd name="T43" fmla="*/ 235 h 274"/>
                    <a:gd name="T44" fmla="*/ 405 w 429"/>
                    <a:gd name="T45" fmla="*/ 222 h 274"/>
                    <a:gd name="T46" fmla="*/ 416 w 429"/>
                    <a:gd name="T47" fmla="*/ 164 h 274"/>
                    <a:gd name="T48" fmla="*/ 428 w 429"/>
                    <a:gd name="T49" fmla="*/ 36 h 274"/>
                    <a:gd name="T50" fmla="*/ 429 w 429"/>
                    <a:gd name="T51" fmla="*/ 0 h 274"/>
                    <a:gd name="T52" fmla="*/ 64 w 429"/>
                    <a:gd name="T53" fmla="*/ 0 h 274"/>
                    <a:gd name="T54" fmla="*/ 64 w 429"/>
                    <a:gd name="T55" fmla="*/ 46 h 274"/>
                    <a:gd name="T56" fmla="*/ 48 w 429"/>
                    <a:gd name="T57" fmla="*/ 159 h 274"/>
                    <a:gd name="T58" fmla="*/ 30 w 429"/>
                    <a:gd name="T59" fmla="*/ 208 h 274"/>
                    <a:gd name="T60" fmla="*/ 14 w 429"/>
                    <a:gd name="T61" fmla="*/ 234 h 274"/>
                    <a:gd name="T62" fmla="*/ 4 w 429"/>
                    <a:gd name="T63" fmla="*/ 24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9" h="274">
                      <a:moveTo>
                        <a:pt x="4" y="241"/>
                      </a:moveTo>
                      <a:lnTo>
                        <a:pt x="0" y="247"/>
                      </a:lnTo>
                      <a:lnTo>
                        <a:pt x="0" y="252"/>
                      </a:lnTo>
                      <a:lnTo>
                        <a:pt x="4" y="261"/>
                      </a:lnTo>
                      <a:lnTo>
                        <a:pt x="19" y="265"/>
                      </a:lnTo>
                      <a:lnTo>
                        <a:pt x="40" y="268"/>
                      </a:lnTo>
                      <a:lnTo>
                        <a:pt x="66" y="271"/>
                      </a:lnTo>
                      <a:lnTo>
                        <a:pt x="68" y="271"/>
                      </a:lnTo>
                      <a:lnTo>
                        <a:pt x="68" y="271"/>
                      </a:lnTo>
                      <a:lnTo>
                        <a:pt x="78" y="270"/>
                      </a:lnTo>
                      <a:lnTo>
                        <a:pt x="95" y="254"/>
                      </a:lnTo>
                      <a:lnTo>
                        <a:pt x="121" y="210"/>
                      </a:lnTo>
                      <a:lnTo>
                        <a:pt x="134" y="179"/>
                      </a:lnTo>
                      <a:lnTo>
                        <a:pt x="130" y="208"/>
                      </a:lnTo>
                      <a:lnTo>
                        <a:pt x="117" y="274"/>
                      </a:lnTo>
                      <a:lnTo>
                        <a:pt x="144" y="274"/>
                      </a:lnTo>
                      <a:lnTo>
                        <a:pt x="172" y="274"/>
                      </a:lnTo>
                      <a:lnTo>
                        <a:pt x="231" y="274"/>
                      </a:lnTo>
                      <a:lnTo>
                        <a:pt x="329" y="267"/>
                      </a:lnTo>
                      <a:lnTo>
                        <a:pt x="363" y="260"/>
                      </a:lnTo>
                      <a:lnTo>
                        <a:pt x="379" y="255"/>
                      </a:lnTo>
                      <a:lnTo>
                        <a:pt x="400" y="235"/>
                      </a:lnTo>
                      <a:lnTo>
                        <a:pt x="405" y="222"/>
                      </a:lnTo>
                      <a:lnTo>
                        <a:pt x="416" y="164"/>
                      </a:lnTo>
                      <a:lnTo>
                        <a:pt x="428" y="36"/>
                      </a:lnTo>
                      <a:lnTo>
                        <a:pt x="429" y="0"/>
                      </a:lnTo>
                      <a:lnTo>
                        <a:pt x="64" y="0"/>
                      </a:lnTo>
                      <a:lnTo>
                        <a:pt x="64" y="46"/>
                      </a:lnTo>
                      <a:lnTo>
                        <a:pt x="48" y="159"/>
                      </a:lnTo>
                      <a:lnTo>
                        <a:pt x="30" y="208"/>
                      </a:lnTo>
                      <a:lnTo>
                        <a:pt x="14" y="234"/>
                      </a:lnTo>
                      <a:lnTo>
                        <a:pt x="4"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44" name="눈물 방울 43">
                <a:extLst>
                  <a:ext uri="{FF2B5EF4-FFF2-40B4-BE49-F238E27FC236}">
                    <a16:creationId xmlns:a16="http://schemas.microsoft.com/office/drawing/2014/main" id="{278C586C-45EE-42D5-B217-B00495E617D0}"/>
                  </a:ext>
                </a:extLst>
              </p:cNvPr>
              <p:cNvSpPr/>
              <p:nvPr/>
            </p:nvSpPr>
            <p:spPr>
              <a:xfrm rot="18900000">
                <a:off x="11352944" y="4684806"/>
                <a:ext cx="224967" cy="224967"/>
              </a:xfrm>
              <a:prstGeom prst="teardrop">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5" name="자유형 60">
                <a:extLst>
                  <a:ext uri="{FF2B5EF4-FFF2-40B4-BE49-F238E27FC236}">
                    <a16:creationId xmlns:a16="http://schemas.microsoft.com/office/drawing/2014/main" id="{41E64A27-FFC7-4DAD-8991-449689B83141}"/>
                  </a:ext>
                </a:extLst>
              </p:cNvPr>
              <p:cNvSpPr/>
              <p:nvPr/>
            </p:nvSpPr>
            <p:spPr>
              <a:xfrm rot="5400000">
                <a:off x="11355633" y="5261801"/>
                <a:ext cx="246114" cy="242466"/>
              </a:xfrm>
              <a:custGeom>
                <a:avLst/>
                <a:gdLst>
                  <a:gd name="connsiteX0" fmla="*/ 22860 w 251378"/>
                  <a:gd name="connsiteY0" fmla="*/ 247652 h 247652"/>
                  <a:gd name="connsiteX1" fmla="*/ 22860 w 251378"/>
                  <a:gd name="connsiteY1" fmla="*/ 247651 h 247652"/>
                  <a:gd name="connsiteX2" fmla="*/ 22861 w 251378"/>
                  <a:gd name="connsiteY2" fmla="*/ 247652 h 247652"/>
                  <a:gd name="connsiteX3" fmla="*/ 0 w 251378"/>
                  <a:gd name="connsiteY3" fmla="*/ 224792 h 247652"/>
                  <a:gd name="connsiteX4" fmla="*/ 0 w 251378"/>
                  <a:gd name="connsiteY4" fmla="*/ 22860 h 247652"/>
                  <a:gd name="connsiteX5" fmla="*/ 22861 w 251378"/>
                  <a:gd name="connsiteY5" fmla="*/ 0 h 247652"/>
                  <a:gd name="connsiteX6" fmla="*/ 22861 w 251378"/>
                  <a:gd name="connsiteY6" fmla="*/ 1 h 247652"/>
                  <a:gd name="connsiteX7" fmla="*/ 45721 w 251378"/>
                  <a:gd name="connsiteY7" fmla="*/ 22861 h 247652"/>
                  <a:gd name="connsiteX8" fmla="*/ 45720 w 251378"/>
                  <a:gd name="connsiteY8" fmla="*/ 100968 h 247652"/>
                  <a:gd name="connsiteX9" fmla="*/ 228518 w 251378"/>
                  <a:gd name="connsiteY9" fmla="*/ 100968 h 247652"/>
                  <a:gd name="connsiteX10" fmla="*/ 251378 w 251378"/>
                  <a:gd name="connsiteY10" fmla="*/ 123828 h 247652"/>
                  <a:gd name="connsiteX11" fmla="*/ 251377 w 251378"/>
                  <a:gd name="connsiteY11" fmla="*/ 123828 h 247652"/>
                  <a:gd name="connsiteX12" fmla="*/ 228517 w 251378"/>
                  <a:gd name="connsiteY12" fmla="*/ 146688 h 247652"/>
                  <a:gd name="connsiteX13" fmla="*/ 45720 w 251378"/>
                  <a:gd name="connsiteY13" fmla="*/ 146687 h 247652"/>
                  <a:gd name="connsiteX14" fmla="*/ 45720 w 251378"/>
                  <a:gd name="connsiteY14" fmla="*/ 224792 h 247652"/>
                  <a:gd name="connsiteX15" fmla="*/ 39024 w 251378"/>
                  <a:gd name="connsiteY15" fmla="*/ 240956 h 247652"/>
                  <a:gd name="connsiteX16" fmla="*/ 22860 w 251378"/>
                  <a:gd name="connsiteY16" fmla="*/ 247651 h 247652"/>
                  <a:gd name="connsiteX17" fmla="*/ 6696 w 251378"/>
                  <a:gd name="connsiteY17" fmla="*/ 240956 h 247652"/>
                  <a:gd name="connsiteX18" fmla="*/ 0 w 251378"/>
                  <a:gd name="connsiteY18" fmla="*/ 224792 h 24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1378" h="247652">
                    <a:moveTo>
                      <a:pt x="22860" y="247652"/>
                    </a:moveTo>
                    <a:lnTo>
                      <a:pt x="22860" y="247651"/>
                    </a:lnTo>
                    <a:lnTo>
                      <a:pt x="22861" y="247652"/>
                    </a:lnTo>
                    <a:close/>
                    <a:moveTo>
                      <a:pt x="0" y="224792"/>
                    </a:moveTo>
                    <a:lnTo>
                      <a:pt x="0" y="22860"/>
                    </a:lnTo>
                    <a:cubicBezTo>
                      <a:pt x="0" y="10235"/>
                      <a:pt x="10236" y="0"/>
                      <a:pt x="22861" y="0"/>
                    </a:cubicBezTo>
                    <a:lnTo>
                      <a:pt x="22861" y="1"/>
                    </a:lnTo>
                    <a:cubicBezTo>
                      <a:pt x="35486" y="1"/>
                      <a:pt x="45721" y="10236"/>
                      <a:pt x="45721" y="22861"/>
                    </a:cubicBezTo>
                    <a:lnTo>
                      <a:pt x="45720" y="100968"/>
                    </a:lnTo>
                    <a:lnTo>
                      <a:pt x="228518" y="100968"/>
                    </a:lnTo>
                    <a:cubicBezTo>
                      <a:pt x="241143" y="100968"/>
                      <a:pt x="251378" y="111203"/>
                      <a:pt x="251378" y="123828"/>
                    </a:cubicBezTo>
                    <a:lnTo>
                      <a:pt x="251377" y="123828"/>
                    </a:lnTo>
                    <a:cubicBezTo>
                      <a:pt x="251377" y="136453"/>
                      <a:pt x="241142" y="146688"/>
                      <a:pt x="228517" y="146688"/>
                    </a:cubicBezTo>
                    <a:lnTo>
                      <a:pt x="45720" y="146687"/>
                    </a:lnTo>
                    <a:lnTo>
                      <a:pt x="45720" y="224792"/>
                    </a:lnTo>
                    <a:cubicBezTo>
                      <a:pt x="45720" y="231104"/>
                      <a:pt x="43161" y="236819"/>
                      <a:pt x="39024" y="240956"/>
                    </a:cubicBezTo>
                    <a:lnTo>
                      <a:pt x="22860" y="247651"/>
                    </a:lnTo>
                    <a:lnTo>
                      <a:pt x="6696" y="240956"/>
                    </a:lnTo>
                    <a:cubicBezTo>
                      <a:pt x="2559" y="236819"/>
                      <a:pt x="0" y="231104"/>
                      <a:pt x="0" y="224792"/>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6" name="Freeform 45">
                <a:extLst>
                  <a:ext uri="{FF2B5EF4-FFF2-40B4-BE49-F238E27FC236}">
                    <a16:creationId xmlns:a16="http://schemas.microsoft.com/office/drawing/2014/main" id="{DBA767EA-5225-4956-8952-EA19D14F58B0}"/>
                  </a:ext>
                </a:extLst>
              </p:cNvPr>
              <p:cNvSpPr>
                <a:spLocks noEditPoints="1"/>
              </p:cNvSpPr>
              <p:nvPr/>
            </p:nvSpPr>
            <p:spPr bwMode="auto">
              <a:xfrm>
                <a:off x="11348617" y="5900245"/>
                <a:ext cx="247650" cy="247650"/>
              </a:xfrm>
              <a:custGeom>
                <a:avLst/>
                <a:gdLst>
                  <a:gd name="T0" fmla="*/ 5426 w 8269"/>
                  <a:gd name="T1" fmla="*/ 1403 h 8269"/>
                  <a:gd name="T2" fmla="*/ 5410 w 8269"/>
                  <a:gd name="T3" fmla="*/ 1069 h 8269"/>
                  <a:gd name="T4" fmla="*/ 5281 w 8269"/>
                  <a:gd name="T5" fmla="*/ 691 h 8269"/>
                  <a:gd name="T6" fmla="*/ 5087 w 8269"/>
                  <a:gd name="T7" fmla="*/ 418 h 8269"/>
                  <a:gd name="T8" fmla="*/ 4831 w 8269"/>
                  <a:gd name="T9" fmla="*/ 203 h 8269"/>
                  <a:gd name="T10" fmla="*/ 4467 w 8269"/>
                  <a:gd name="T11" fmla="*/ 42 h 8269"/>
                  <a:gd name="T12" fmla="*/ 4135 w 8269"/>
                  <a:gd name="T13" fmla="*/ 0 h 8269"/>
                  <a:gd name="T14" fmla="*/ 3802 w 8269"/>
                  <a:gd name="T15" fmla="*/ 42 h 8269"/>
                  <a:gd name="T16" fmla="*/ 3438 w 8269"/>
                  <a:gd name="T17" fmla="*/ 203 h 8269"/>
                  <a:gd name="T18" fmla="*/ 3182 w 8269"/>
                  <a:gd name="T19" fmla="*/ 418 h 8269"/>
                  <a:gd name="T20" fmla="*/ 2988 w 8269"/>
                  <a:gd name="T21" fmla="*/ 691 h 8269"/>
                  <a:gd name="T22" fmla="*/ 2859 w 8269"/>
                  <a:gd name="T23" fmla="*/ 1067 h 8269"/>
                  <a:gd name="T24" fmla="*/ 2842 w 8269"/>
                  <a:gd name="T25" fmla="*/ 1398 h 8269"/>
                  <a:gd name="T26" fmla="*/ 606 w 8269"/>
                  <a:gd name="T27" fmla="*/ 4824 h 8269"/>
                  <a:gd name="T28" fmla="*/ 419 w 8269"/>
                  <a:gd name="T29" fmla="*/ 4862 h 8269"/>
                  <a:gd name="T30" fmla="*/ 256 w 8269"/>
                  <a:gd name="T31" fmla="*/ 4950 h 8269"/>
                  <a:gd name="T32" fmla="*/ 127 w 8269"/>
                  <a:gd name="T33" fmla="*/ 5080 h 8269"/>
                  <a:gd name="T34" fmla="*/ 38 w 8269"/>
                  <a:gd name="T35" fmla="*/ 5243 h 8269"/>
                  <a:gd name="T36" fmla="*/ 1 w 8269"/>
                  <a:gd name="T37" fmla="*/ 5430 h 8269"/>
                  <a:gd name="T38" fmla="*/ 1 w 8269"/>
                  <a:gd name="T39" fmla="*/ 6286 h 8269"/>
                  <a:gd name="T40" fmla="*/ 38 w 8269"/>
                  <a:gd name="T41" fmla="*/ 6472 h 8269"/>
                  <a:gd name="T42" fmla="*/ 127 w 8269"/>
                  <a:gd name="T43" fmla="*/ 6635 h 8269"/>
                  <a:gd name="T44" fmla="*/ 256 w 8269"/>
                  <a:gd name="T45" fmla="*/ 6764 h 8269"/>
                  <a:gd name="T46" fmla="*/ 419 w 8269"/>
                  <a:gd name="T47" fmla="*/ 6852 h 8269"/>
                  <a:gd name="T48" fmla="*/ 606 w 8269"/>
                  <a:gd name="T49" fmla="*/ 6890 h 8269"/>
                  <a:gd name="T50" fmla="*/ 689 w 8269"/>
                  <a:gd name="T51" fmla="*/ 7533 h 8269"/>
                  <a:gd name="T52" fmla="*/ 712 w 8269"/>
                  <a:gd name="T53" fmla="*/ 7717 h 8269"/>
                  <a:gd name="T54" fmla="*/ 795 w 8269"/>
                  <a:gd name="T55" fmla="*/ 7915 h 8269"/>
                  <a:gd name="T56" fmla="*/ 931 w 8269"/>
                  <a:gd name="T57" fmla="*/ 8078 h 8269"/>
                  <a:gd name="T58" fmla="*/ 1106 w 8269"/>
                  <a:gd name="T59" fmla="*/ 8196 h 8269"/>
                  <a:gd name="T60" fmla="*/ 1313 w 8269"/>
                  <a:gd name="T61" fmla="*/ 8261 h 8269"/>
                  <a:gd name="T62" fmla="*/ 6844 w 8269"/>
                  <a:gd name="T63" fmla="*/ 8269 h 8269"/>
                  <a:gd name="T64" fmla="*/ 7027 w 8269"/>
                  <a:gd name="T65" fmla="*/ 8246 h 8269"/>
                  <a:gd name="T66" fmla="*/ 7225 w 8269"/>
                  <a:gd name="T67" fmla="*/ 8163 h 8269"/>
                  <a:gd name="T68" fmla="*/ 7389 w 8269"/>
                  <a:gd name="T69" fmla="*/ 8028 h 8269"/>
                  <a:gd name="T70" fmla="*/ 7508 w 8269"/>
                  <a:gd name="T71" fmla="*/ 7852 h 8269"/>
                  <a:gd name="T72" fmla="*/ 7572 w 8269"/>
                  <a:gd name="T73" fmla="*/ 7645 h 8269"/>
                  <a:gd name="T74" fmla="*/ 7580 w 8269"/>
                  <a:gd name="T75" fmla="*/ 6891 h 8269"/>
                  <a:gd name="T76" fmla="*/ 7728 w 8269"/>
                  <a:gd name="T77" fmla="*/ 6884 h 8269"/>
                  <a:gd name="T78" fmla="*/ 7908 w 8269"/>
                  <a:gd name="T79" fmla="*/ 6828 h 8269"/>
                  <a:gd name="T80" fmla="*/ 8060 w 8269"/>
                  <a:gd name="T81" fmla="*/ 6725 h 8269"/>
                  <a:gd name="T82" fmla="*/ 8177 w 8269"/>
                  <a:gd name="T83" fmla="*/ 6583 h 8269"/>
                  <a:gd name="T84" fmla="*/ 8249 w 8269"/>
                  <a:gd name="T85" fmla="*/ 6412 h 8269"/>
                  <a:gd name="T86" fmla="*/ 8269 w 8269"/>
                  <a:gd name="T87" fmla="*/ 6252 h 8269"/>
                  <a:gd name="T88" fmla="*/ 8262 w 8269"/>
                  <a:gd name="T89" fmla="*/ 5365 h 8269"/>
                  <a:gd name="T90" fmla="*/ 8206 w 8269"/>
                  <a:gd name="T91" fmla="*/ 5185 h 8269"/>
                  <a:gd name="T92" fmla="*/ 8103 w 8269"/>
                  <a:gd name="T93" fmla="*/ 5033 h 8269"/>
                  <a:gd name="T94" fmla="*/ 7961 w 8269"/>
                  <a:gd name="T95" fmla="*/ 4916 h 8269"/>
                  <a:gd name="T96" fmla="*/ 7791 w 8269"/>
                  <a:gd name="T97" fmla="*/ 4843 h 8269"/>
                  <a:gd name="T98" fmla="*/ 7631 w 8269"/>
                  <a:gd name="T99" fmla="*/ 4824 h 8269"/>
                  <a:gd name="T100" fmla="*/ 689 w 8269"/>
                  <a:gd name="T101" fmla="*/ 5512 h 8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69" h="8269">
                    <a:moveTo>
                      <a:pt x="7631" y="4824"/>
                    </a:moveTo>
                    <a:lnTo>
                      <a:pt x="5192" y="4824"/>
                    </a:lnTo>
                    <a:lnTo>
                      <a:pt x="5426" y="1403"/>
                    </a:lnTo>
                    <a:lnTo>
                      <a:pt x="5430" y="1335"/>
                    </a:lnTo>
                    <a:lnTo>
                      <a:pt x="5427" y="1201"/>
                    </a:lnTo>
                    <a:lnTo>
                      <a:pt x="5410" y="1069"/>
                    </a:lnTo>
                    <a:lnTo>
                      <a:pt x="5380" y="939"/>
                    </a:lnTo>
                    <a:lnTo>
                      <a:pt x="5337" y="813"/>
                    </a:lnTo>
                    <a:lnTo>
                      <a:pt x="5281" y="691"/>
                    </a:lnTo>
                    <a:lnTo>
                      <a:pt x="5213" y="576"/>
                    </a:lnTo>
                    <a:lnTo>
                      <a:pt x="5133" y="468"/>
                    </a:lnTo>
                    <a:lnTo>
                      <a:pt x="5087" y="418"/>
                    </a:lnTo>
                    <a:lnTo>
                      <a:pt x="5041" y="369"/>
                    </a:lnTo>
                    <a:lnTo>
                      <a:pt x="4940" y="281"/>
                    </a:lnTo>
                    <a:lnTo>
                      <a:pt x="4831" y="203"/>
                    </a:lnTo>
                    <a:lnTo>
                      <a:pt x="4716" y="137"/>
                    </a:lnTo>
                    <a:lnTo>
                      <a:pt x="4594" y="84"/>
                    </a:lnTo>
                    <a:lnTo>
                      <a:pt x="4467" y="42"/>
                    </a:lnTo>
                    <a:lnTo>
                      <a:pt x="4335" y="15"/>
                    </a:lnTo>
                    <a:lnTo>
                      <a:pt x="4202" y="1"/>
                    </a:lnTo>
                    <a:lnTo>
                      <a:pt x="4135" y="0"/>
                    </a:lnTo>
                    <a:lnTo>
                      <a:pt x="4067" y="1"/>
                    </a:lnTo>
                    <a:lnTo>
                      <a:pt x="3934" y="15"/>
                    </a:lnTo>
                    <a:lnTo>
                      <a:pt x="3802" y="42"/>
                    </a:lnTo>
                    <a:lnTo>
                      <a:pt x="3675" y="84"/>
                    </a:lnTo>
                    <a:lnTo>
                      <a:pt x="3553" y="137"/>
                    </a:lnTo>
                    <a:lnTo>
                      <a:pt x="3438" y="203"/>
                    </a:lnTo>
                    <a:lnTo>
                      <a:pt x="3329" y="281"/>
                    </a:lnTo>
                    <a:lnTo>
                      <a:pt x="3228" y="369"/>
                    </a:lnTo>
                    <a:lnTo>
                      <a:pt x="3182" y="418"/>
                    </a:lnTo>
                    <a:lnTo>
                      <a:pt x="3136" y="468"/>
                    </a:lnTo>
                    <a:lnTo>
                      <a:pt x="3056" y="576"/>
                    </a:lnTo>
                    <a:lnTo>
                      <a:pt x="2988" y="691"/>
                    </a:lnTo>
                    <a:lnTo>
                      <a:pt x="2932" y="813"/>
                    </a:lnTo>
                    <a:lnTo>
                      <a:pt x="2889" y="938"/>
                    </a:lnTo>
                    <a:lnTo>
                      <a:pt x="2859" y="1067"/>
                    </a:lnTo>
                    <a:lnTo>
                      <a:pt x="2841" y="1198"/>
                    </a:lnTo>
                    <a:lnTo>
                      <a:pt x="2838" y="1331"/>
                    </a:lnTo>
                    <a:lnTo>
                      <a:pt x="2842" y="1398"/>
                    </a:lnTo>
                    <a:lnTo>
                      <a:pt x="3077" y="4824"/>
                    </a:lnTo>
                    <a:lnTo>
                      <a:pt x="638" y="4824"/>
                    </a:lnTo>
                    <a:lnTo>
                      <a:pt x="606" y="4824"/>
                    </a:lnTo>
                    <a:lnTo>
                      <a:pt x="541" y="4831"/>
                    </a:lnTo>
                    <a:lnTo>
                      <a:pt x="478" y="4843"/>
                    </a:lnTo>
                    <a:lnTo>
                      <a:pt x="419" y="4862"/>
                    </a:lnTo>
                    <a:lnTo>
                      <a:pt x="361" y="4887"/>
                    </a:lnTo>
                    <a:lnTo>
                      <a:pt x="308" y="4916"/>
                    </a:lnTo>
                    <a:lnTo>
                      <a:pt x="256" y="4950"/>
                    </a:lnTo>
                    <a:lnTo>
                      <a:pt x="209" y="4989"/>
                    </a:lnTo>
                    <a:lnTo>
                      <a:pt x="166" y="5033"/>
                    </a:lnTo>
                    <a:lnTo>
                      <a:pt x="127" y="5080"/>
                    </a:lnTo>
                    <a:lnTo>
                      <a:pt x="92" y="5131"/>
                    </a:lnTo>
                    <a:lnTo>
                      <a:pt x="63" y="5185"/>
                    </a:lnTo>
                    <a:lnTo>
                      <a:pt x="38" y="5243"/>
                    </a:lnTo>
                    <a:lnTo>
                      <a:pt x="20" y="5302"/>
                    </a:lnTo>
                    <a:lnTo>
                      <a:pt x="7" y="5365"/>
                    </a:lnTo>
                    <a:lnTo>
                      <a:pt x="1" y="5430"/>
                    </a:lnTo>
                    <a:lnTo>
                      <a:pt x="0" y="5462"/>
                    </a:lnTo>
                    <a:lnTo>
                      <a:pt x="0" y="6252"/>
                    </a:lnTo>
                    <a:lnTo>
                      <a:pt x="1" y="6286"/>
                    </a:lnTo>
                    <a:lnTo>
                      <a:pt x="7" y="6349"/>
                    </a:lnTo>
                    <a:lnTo>
                      <a:pt x="20" y="6412"/>
                    </a:lnTo>
                    <a:lnTo>
                      <a:pt x="38" y="6472"/>
                    </a:lnTo>
                    <a:lnTo>
                      <a:pt x="63" y="6529"/>
                    </a:lnTo>
                    <a:lnTo>
                      <a:pt x="92" y="6583"/>
                    </a:lnTo>
                    <a:lnTo>
                      <a:pt x="127" y="6635"/>
                    </a:lnTo>
                    <a:lnTo>
                      <a:pt x="166" y="6681"/>
                    </a:lnTo>
                    <a:lnTo>
                      <a:pt x="209" y="6725"/>
                    </a:lnTo>
                    <a:lnTo>
                      <a:pt x="256" y="6764"/>
                    </a:lnTo>
                    <a:lnTo>
                      <a:pt x="308" y="6798"/>
                    </a:lnTo>
                    <a:lnTo>
                      <a:pt x="361" y="6828"/>
                    </a:lnTo>
                    <a:lnTo>
                      <a:pt x="419" y="6852"/>
                    </a:lnTo>
                    <a:lnTo>
                      <a:pt x="478" y="6871"/>
                    </a:lnTo>
                    <a:lnTo>
                      <a:pt x="541" y="6884"/>
                    </a:lnTo>
                    <a:lnTo>
                      <a:pt x="606" y="6890"/>
                    </a:lnTo>
                    <a:lnTo>
                      <a:pt x="638" y="6891"/>
                    </a:lnTo>
                    <a:lnTo>
                      <a:pt x="689" y="6891"/>
                    </a:lnTo>
                    <a:lnTo>
                      <a:pt x="689" y="7533"/>
                    </a:lnTo>
                    <a:lnTo>
                      <a:pt x="689" y="7571"/>
                    </a:lnTo>
                    <a:lnTo>
                      <a:pt x="697" y="7645"/>
                    </a:lnTo>
                    <a:lnTo>
                      <a:pt x="712" y="7717"/>
                    </a:lnTo>
                    <a:lnTo>
                      <a:pt x="734" y="7786"/>
                    </a:lnTo>
                    <a:lnTo>
                      <a:pt x="761" y="7852"/>
                    </a:lnTo>
                    <a:lnTo>
                      <a:pt x="795" y="7915"/>
                    </a:lnTo>
                    <a:lnTo>
                      <a:pt x="835" y="7973"/>
                    </a:lnTo>
                    <a:lnTo>
                      <a:pt x="880" y="8028"/>
                    </a:lnTo>
                    <a:lnTo>
                      <a:pt x="931" y="8078"/>
                    </a:lnTo>
                    <a:lnTo>
                      <a:pt x="985" y="8123"/>
                    </a:lnTo>
                    <a:lnTo>
                      <a:pt x="1044" y="8163"/>
                    </a:lnTo>
                    <a:lnTo>
                      <a:pt x="1106" y="8196"/>
                    </a:lnTo>
                    <a:lnTo>
                      <a:pt x="1172" y="8225"/>
                    </a:lnTo>
                    <a:lnTo>
                      <a:pt x="1242" y="8246"/>
                    </a:lnTo>
                    <a:lnTo>
                      <a:pt x="1313" y="8261"/>
                    </a:lnTo>
                    <a:lnTo>
                      <a:pt x="1387" y="8268"/>
                    </a:lnTo>
                    <a:lnTo>
                      <a:pt x="1425" y="8269"/>
                    </a:lnTo>
                    <a:lnTo>
                      <a:pt x="6844" y="8269"/>
                    </a:lnTo>
                    <a:lnTo>
                      <a:pt x="6882" y="8268"/>
                    </a:lnTo>
                    <a:lnTo>
                      <a:pt x="6956" y="8261"/>
                    </a:lnTo>
                    <a:lnTo>
                      <a:pt x="7027" y="8246"/>
                    </a:lnTo>
                    <a:lnTo>
                      <a:pt x="7097" y="8225"/>
                    </a:lnTo>
                    <a:lnTo>
                      <a:pt x="7163" y="8196"/>
                    </a:lnTo>
                    <a:lnTo>
                      <a:pt x="7225" y="8163"/>
                    </a:lnTo>
                    <a:lnTo>
                      <a:pt x="7284" y="8123"/>
                    </a:lnTo>
                    <a:lnTo>
                      <a:pt x="7338" y="8078"/>
                    </a:lnTo>
                    <a:lnTo>
                      <a:pt x="7389" y="8028"/>
                    </a:lnTo>
                    <a:lnTo>
                      <a:pt x="7434" y="7973"/>
                    </a:lnTo>
                    <a:lnTo>
                      <a:pt x="7474" y="7915"/>
                    </a:lnTo>
                    <a:lnTo>
                      <a:pt x="7508" y="7852"/>
                    </a:lnTo>
                    <a:lnTo>
                      <a:pt x="7535" y="7786"/>
                    </a:lnTo>
                    <a:lnTo>
                      <a:pt x="7557" y="7717"/>
                    </a:lnTo>
                    <a:lnTo>
                      <a:pt x="7572" y="7645"/>
                    </a:lnTo>
                    <a:lnTo>
                      <a:pt x="7580" y="7571"/>
                    </a:lnTo>
                    <a:lnTo>
                      <a:pt x="7580" y="7533"/>
                    </a:lnTo>
                    <a:lnTo>
                      <a:pt x="7580" y="6891"/>
                    </a:lnTo>
                    <a:lnTo>
                      <a:pt x="7631" y="6891"/>
                    </a:lnTo>
                    <a:lnTo>
                      <a:pt x="7663" y="6890"/>
                    </a:lnTo>
                    <a:lnTo>
                      <a:pt x="7728" y="6884"/>
                    </a:lnTo>
                    <a:lnTo>
                      <a:pt x="7791" y="6871"/>
                    </a:lnTo>
                    <a:lnTo>
                      <a:pt x="7850" y="6852"/>
                    </a:lnTo>
                    <a:lnTo>
                      <a:pt x="7908" y="6828"/>
                    </a:lnTo>
                    <a:lnTo>
                      <a:pt x="7961" y="6798"/>
                    </a:lnTo>
                    <a:lnTo>
                      <a:pt x="8013" y="6764"/>
                    </a:lnTo>
                    <a:lnTo>
                      <a:pt x="8060" y="6725"/>
                    </a:lnTo>
                    <a:lnTo>
                      <a:pt x="8103" y="6681"/>
                    </a:lnTo>
                    <a:lnTo>
                      <a:pt x="8142" y="6635"/>
                    </a:lnTo>
                    <a:lnTo>
                      <a:pt x="8177" y="6583"/>
                    </a:lnTo>
                    <a:lnTo>
                      <a:pt x="8206" y="6529"/>
                    </a:lnTo>
                    <a:lnTo>
                      <a:pt x="8231" y="6472"/>
                    </a:lnTo>
                    <a:lnTo>
                      <a:pt x="8249" y="6412"/>
                    </a:lnTo>
                    <a:lnTo>
                      <a:pt x="8262" y="6349"/>
                    </a:lnTo>
                    <a:lnTo>
                      <a:pt x="8268" y="6286"/>
                    </a:lnTo>
                    <a:lnTo>
                      <a:pt x="8269" y="6252"/>
                    </a:lnTo>
                    <a:lnTo>
                      <a:pt x="8269" y="5462"/>
                    </a:lnTo>
                    <a:lnTo>
                      <a:pt x="8268" y="5430"/>
                    </a:lnTo>
                    <a:lnTo>
                      <a:pt x="8262" y="5365"/>
                    </a:lnTo>
                    <a:lnTo>
                      <a:pt x="8249" y="5302"/>
                    </a:lnTo>
                    <a:lnTo>
                      <a:pt x="8231" y="5243"/>
                    </a:lnTo>
                    <a:lnTo>
                      <a:pt x="8206" y="5185"/>
                    </a:lnTo>
                    <a:lnTo>
                      <a:pt x="8177" y="5131"/>
                    </a:lnTo>
                    <a:lnTo>
                      <a:pt x="8142" y="5080"/>
                    </a:lnTo>
                    <a:lnTo>
                      <a:pt x="8103" y="5033"/>
                    </a:lnTo>
                    <a:lnTo>
                      <a:pt x="8060" y="4989"/>
                    </a:lnTo>
                    <a:lnTo>
                      <a:pt x="8013" y="4950"/>
                    </a:lnTo>
                    <a:lnTo>
                      <a:pt x="7961" y="4916"/>
                    </a:lnTo>
                    <a:lnTo>
                      <a:pt x="7908" y="4887"/>
                    </a:lnTo>
                    <a:lnTo>
                      <a:pt x="7850" y="4862"/>
                    </a:lnTo>
                    <a:lnTo>
                      <a:pt x="7791" y="4843"/>
                    </a:lnTo>
                    <a:lnTo>
                      <a:pt x="7728" y="4831"/>
                    </a:lnTo>
                    <a:lnTo>
                      <a:pt x="7663" y="4824"/>
                    </a:lnTo>
                    <a:lnTo>
                      <a:pt x="7631" y="4824"/>
                    </a:lnTo>
                    <a:close/>
                    <a:moveTo>
                      <a:pt x="7580" y="6202"/>
                    </a:moveTo>
                    <a:lnTo>
                      <a:pt x="689" y="6202"/>
                    </a:lnTo>
                    <a:lnTo>
                      <a:pt x="689" y="5512"/>
                    </a:lnTo>
                    <a:lnTo>
                      <a:pt x="7580" y="5512"/>
                    </a:lnTo>
                    <a:lnTo>
                      <a:pt x="7580" y="620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sp>
        <p:nvSpPr>
          <p:cNvPr id="47" name="TextBox 46">
            <a:extLst>
              <a:ext uri="{FF2B5EF4-FFF2-40B4-BE49-F238E27FC236}">
                <a16:creationId xmlns:a16="http://schemas.microsoft.com/office/drawing/2014/main" id="{2F38E5CA-34D2-4CF7-AFA3-B7062C013842}"/>
              </a:ext>
            </a:extLst>
          </p:cNvPr>
          <p:cNvSpPr txBox="1"/>
          <p:nvPr/>
        </p:nvSpPr>
        <p:spPr>
          <a:xfrm>
            <a:off x="1142620" y="872939"/>
            <a:ext cx="7337992" cy="769441"/>
          </a:xfrm>
          <a:prstGeom prst="rect">
            <a:avLst/>
          </a:prstGeom>
          <a:noFill/>
        </p:spPr>
        <p:txBody>
          <a:bodyPr wrap="square" rtlCol="0">
            <a:spAutoFit/>
          </a:bodyPr>
          <a:lstStyle/>
          <a:p>
            <a:r>
              <a:rPr lang="en-US" altLang="ko-KR" sz="2200" dirty="0"/>
              <a:t>3.2 Outlier detection</a:t>
            </a:r>
          </a:p>
          <a:p>
            <a:endParaRPr lang="ko-KR" altLang="en-US" sz="2200" dirty="0"/>
          </a:p>
        </p:txBody>
      </p:sp>
      <p:pic>
        <p:nvPicPr>
          <p:cNvPr id="16" name="그림 15">
            <a:extLst>
              <a:ext uri="{FF2B5EF4-FFF2-40B4-BE49-F238E27FC236}">
                <a16:creationId xmlns:a16="http://schemas.microsoft.com/office/drawing/2014/main" id="{4DB9CB12-3E74-480A-9D08-914A83E6E6CB}"/>
              </a:ext>
            </a:extLst>
          </p:cNvPr>
          <p:cNvPicPr>
            <a:picLocks noChangeAspect="1"/>
          </p:cNvPicPr>
          <p:nvPr/>
        </p:nvPicPr>
        <p:blipFill>
          <a:blip r:embed="rId3"/>
          <a:stretch>
            <a:fillRect/>
          </a:stretch>
        </p:blipFill>
        <p:spPr>
          <a:xfrm>
            <a:off x="4258235" y="2637667"/>
            <a:ext cx="4885764" cy="1114062"/>
          </a:xfrm>
          <a:prstGeom prst="rect">
            <a:avLst/>
          </a:prstGeom>
        </p:spPr>
      </p:pic>
      <p:sp>
        <p:nvSpPr>
          <p:cNvPr id="52" name="TextBox 51">
            <a:extLst>
              <a:ext uri="{FF2B5EF4-FFF2-40B4-BE49-F238E27FC236}">
                <a16:creationId xmlns:a16="http://schemas.microsoft.com/office/drawing/2014/main" id="{265A972E-DBBF-436E-B851-F5C2C4239325}"/>
              </a:ext>
            </a:extLst>
          </p:cNvPr>
          <p:cNvSpPr txBox="1"/>
          <p:nvPr/>
        </p:nvSpPr>
        <p:spPr>
          <a:xfrm>
            <a:off x="4491318" y="4287758"/>
            <a:ext cx="7068410" cy="1938992"/>
          </a:xfrm>
          <a:prstGeom prst="rect">
            <a:avLst/>
          </a:prstGeom>
          <a:noFill/>
        </p:spPr>
        <p:txBody>
          <a:bodyPr wrap="square" rtlCol="0">
            <a:spAutoFit/>
          </a:bodyPr>
          <a:lstStyle/>
          <a:p>
            <a:r>
              <a:rPr lang="en-US" altLang="ko-KR" sz="1500" dirty="0"/>
              <a:t>Background subtraction method using background modeling based on GMM (</a:t>
            </a:r>
            <a:r>
              <a:rPr lang="en-US" altLang="ko-KR" sz="1500" dirty="0" err="1"/>
              <a:t>Gausssian</a:t>
            </a:r>
            <a:r>
              <a:rPr lang="en-US" altLang="ko-KR" sz="1500" dirty="0"/>
              <a:t> mixture model) specialized for night-time video surveillance</a:t>
            </a:r>
          </a:p>
          <a:p>
            <a:pPr marL="285750" indent="-285750">
              <a:buFont typeface="Arial" panose="020B0604020202020204" pitchFamily="34" charset="0"/>
              <a:buChar char="•"/>
            </a:pPr>
            <a:r>
              <a:rPr lang="en-US" altLang="ko-KR" sz="1500" dirty="0"/>
              <a:t>To find the most ideal background using the adjusted pixel values, the GMM-based background modeling method is applied in units of pixels.</a:t>
            </a:r>
          </a:p>
          <a:p>
            <a:pPr marL="285750" indent="-285750">
              <a:buFont typeface="Arial" panose="020B0604020202020204" pitchFamily="34" charset="0"/>
              <a:buChar char="•"/>
            </a:pPr>
            <a:r>
              <a:rPr lang="en-US" altLang="ko-KR" sz="1500" dirty="0"/>
              <a:t>Instead of removing the low-weighted Gaussian, the existing accumulated information is considered by using the difference between the average of the existing Gaussian and the input pixel value and applying it to the new average.</a:t>
            </a:r>
            <a:endParaRPr lang="ko-KR" altLang="en-US" sz="1500" dirty="0"/>
          </a:p>
        </p:txBody>
      </p:sp>
      <p:pic>
        <p:nvPicPr>
          <p:cNvPr id="54" name="그림 53">
            <a:extLst>
              <a:ext uri="{FF2B5EF4-FFF2-40B4-BE49-F238E27FC236}">
                <a16:creationId xmlns:a16="http://schemas.microsoft.com/office/drawing/2014/main" id="{C433EBCF-8E47-43AD-A2AE-164B03F914E2}"/>
              </a:ext>
            </a:extLst>
          </p:cNvPr>
          <p:cNvPicPr>
            <a:picLocks noChangeAspect="1"/>
          </p:cNvPicPr>
          <p:nvPr/>
        </p:nvPicPr>
        <p:blipFill>
          <a:blip r:embed="rId4"/>
          <a:stretch>
            <a:fillRect/>
          </a:stretch>
        </p:blipFill>
        <p:spPr>
          <a:xfrm>
            <a:off x="1591969" y="4099589"/>
            <a:ext cx="2713899" cy="2304405"/>
          </a:xfrm>
          <a:prstGeom prst="rect">
            <a:avLst/>
          </a:prstGeom>
        </p:spPr>
      </p:pic>
      <p:sp>
        <p:nvSpPr>
          <p:cNvPr id="60" name="TextBox 59">
            <a:extLst>
              <a:ext uri="{FF2B5EF4-FFF2-40B4-BE49-F238E27FC236}">
                <a16:creationId xmlns:a16="http://schemas.microsoft.com/office/drawing/2014/main" id="{B081F207-0813-4410-A8BD-8E3919D912A7}"/>
              </a:ext>
            </a:extLst>
          </p:cNvPr>
          <p:cNvSpPr txBox="1"/>
          <p:nvPr/>
        </p:nvSpPr>
        <p:spPr>
          <a:xfrm>
            <a:off x="1314061" y="1489480"/>
            <a:ext cx="7826188" cy="923330"/>
          </a:xfrm>
          <a:prstGeom prst="rect">
            <a:avLst/>
          </a:prstGeom>
          <a:noFill/>
        </p:spPr>
        <p:txBody>
          <a:bodyPr wrap="square" rtlCol="0">
            <a:spAutoFit/>
          </a:bodyPr>
          <a:lstStyle/>
          <a:p>
            <a:r>
              <a:rPr lang="en-US" altLang="ko-KR" dirty="0"/>
              <a:t>When learning GMM with normal data</a:t>
            </a:r>
          </a:p>
          <a:p>
            <a:pPr marL="285750" indent="-285750">
              <a:buFont typeface="Arial" panose="020B0604020202020204" pitchFamily="34" charset="0"/>
              <a:buChar char="•"/>
            </a:pPr>
            <a:r>
              <a:rPr lang="en-US" altLang="ko-KR" dirty="0"/>
              <a:t>When normal data is input, f(</a:t>
            </a:r>
            <a:r>
              <a:rPr lang="en-US" altLang="ko-KR" dirty="0" err="1"/>
              <a:t>x|λ</a:t>
            </a:r>
            <a:r>
              <a:rPr lang="en-US" altLang="ko-KR" dirty="0"/>
              <a:t>) increases</a:t>
            </a:r>
          </a:p>
          <a:p>
            <a:pPr marL="285750" indent="-285750">
              <a:buFont typeface="Arial" panose="020B0604020202020204" pitchFamily="34" charset="0"/>
              <a:buChar char="•"/>
            </a:pPr>
            <a:r>
              <a:rPr lang="en-US" altLang="ko-KR" dirty="0"/>
              <a:t>When abnormal data is input, f(</a:t>
            </a:r>
            <a:r>
              <a:rPr lang="en-US" altLang="ko-KR" dirty="0" err="1"/>
              <a:t>x|λ</a:t>
            </a:r>
            <a:r>
              <a:rPr lang="en-US" altLang="ko-KR" dirty="0"/>
              <a:t>) decreases</a:t>
            </a:r>
            <a:endParaRPr lang="ko-KR" altLang="en-US" dirty="0"/>
          </a:p>
        </p:txBody>
      </p:sp>
      <p:sp>
        <p:nvSpPr>
          <p:cNvPr id="61" name="화살표: 아래쪽 60">
            <a:extLst>
              <a:ext uri="{FF2B5EF4-FFF2-40B4-BE49-F238E27FC236}">
                <a16:creationId xmlns:a16="http://schemas.microsoft.com/office/drawing/2014/main" id="{083B0690-BC6F-4653-AC8A-EFB2C11FE7FD}"/>
              </a:ext>
            </a:extLst>
          </p:cNvPr>
          <p:cNvSpPr/>
          <p:nvPr/>
        </p:nvSpPr>
        <p:spPr>
          <a:xfrm rot="16200000">
            <a:off x="6681296" y="1771759"/>
            <a:ext cx="430306" cy="390664"/>
          </a:xfrm>
          <a:prstGeom prst="downArrow">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a:extLst>
              <a:ext uri="{FF2B5EF4-FFF2-40B4-BE49-F238E27FC236}">
                <a16:creationId xmlns:a16="http://schemas.microsoft.com/office/drawing/2014/main" id="{560B7007-9B0A-492E-A8ED-A2C047D3A736}"/>
              </a:ext>
            </a:extLst>
          </p:cNvPr>
          <p:cNvSpPr txBox="1"/>
          <p:nvPr/>
        </p:nvSpPr>
        <p:spPr>
          <a:xfrm>
            <a:off x="7261412" y="1489480"/>
            <a:ext cx="4473578" cy="923330"/>
          </a:xfrm>
          <a:prstGeom prst="rect">
            <a:avLst/>
          </a:prstGeom>
          <a:noFill/>
        </p:spPr>
        <p:txBody>
          <a:bodyPr wrap="square" rtlCol="0">
            <a:spAutoFit/>
          </a:bodyPr>
          <a:lstStyle/>
          <a:p>
            <a:r>
              <a:rPr lang="en-US" altLang="ko-KR" b="1" dirty="0"/>
              <a:t>Take advantage of the property that outliers are located in regions of </a:t>
            </a:r>
            <a:r>
              <a:rPr lang="en-US" altLang="ko-KR" b="1" dirty="0">
                <a:solidFill>
                  <a:srgbClr val="FF0000"/>
                </a:solidFill>
              </a:rPr>
              <a:t>low probability density</a:t>
            </a:r>
            <a:endParaRPr lang="ko-KR" altLang="en-US" b="1" dirty="0">
              <a:solidFill>
                <a:srgbClr val="FF0000"/>
              </a:solidFill>
            </a:endParaRPr>
          </a:p>
        </p:txBody>
      </p:sp>
    </p:spTree>
    <p:extLst>
      <p:ext uri="{BB962C8B-B14F-4D97-AF65-F5344CB8AC3E}">
        <p14:creationId xmlns:p14="http://schemas.microsoft.com/office/powerpoint/2010/main" val="38835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사각형: 둥근 위쪽 모서리 6">
            <a:extLst>
              <a:ext uri="{FF2B5EF4-FFF2-40B4-BE49-F238E27FC236}">
                <a16:creationId xmlns:a16="http://schemas.microsoft.com/office/drawing/2014/main" id="{7881E59F-DF46-44D7-A894-E367A749DA36}"/>
              </a:ext>
            </a:extLst>
          </p:cNvPr>
          <p:cNvSpPr/>
          <p:nvPr/>
        </p:nvSpPr>
        <p:spPr>
          <a:xfrm>
            <a:off x="295275" y="162745"/>
            <a:ext cx="11601450" cy="6477000"/>
          </a:xfrm>
          <a:prstGeom prst="round2SameRect">
            <a:avLst>
              <a:gd name="adj1" fmla="val 1526"/>
              <a:gd name="adj2" fmla="val 1833"/>
            </a:avLst>
          </a:prstGeom>
          <a:solidFill>
            <a:schemeClr val="bg1"/>
          </a:solidFill>
          <a:ln w="19050">
            <a:solidFill>
              <a:schemeClr val="tx1">
                <a:lumMod val="75000"/>
                <a:lumOff val="25000"/>
              </a:schemeClr>
            </a:solidFill>
          </a:ln>
          <a:effectLst>
            <a:outerShdw dist="63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사각형: 둥근 위쪽 모서리 5">
            <a:extLst>
              <a:ext uri="{FF2B5EF4-FFF2-40B4-BE49-F238E27FC236}">
                <a16:creationId xmlns:a16="http://schemas.microsoft.com/office/drawing/2014/main" id="{047A0CD5-8244-4FBC-BD57-59DF3A4BBDE3}"/>
              </a:ext>
            </a:extLst>
          </p:cNvPr>
          <p:cNvSpPr/>
          <p:nvPr/>
        </p:nvSpPr>
        <p:spPr>
          <a:xfrm>
            <a:off x="295275" y="190500"/>
            <a:ext cx="11601450" cy="476250"/>
          </a:xfrm>
          <a:prstGeom prst="round2SameRect">
            <a:avLst/>
          </a:prstGeom>
          <a:solidFill>
            <a:srgbClr val="F0EBE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altLang="ko-KR" sz="2400" b="1" i="0" u="none" strike="noStrike" kern="0" cap="none" spc="0" normalizeH="0" baseline="0" noProof="0" dirty="0">
                <a:ln w="19050">
                  <a:noFill/>
                </a:ln>
                <a:solidFill>
                  <a:prstClr val="black">
                    <a:lumMod val="75000"/>
                    <a:lumOff val="25000"/>
                  </a:prstClr>
                </a:solidFill>
                <a:effectLst/>
                <a:uLnTx/>
                <a:uFillTx/>
                <a:latin typeface="야놀자 야체 B" panose="02020603020101020101" pitchFamily="18" charset="-127"/>
                <a:ea typeface="야놀자 야체 B" panose="02020603020101020101" pitchFamily="18" charset="-127"/>
                <a:cs typeface="+mn-cs"/>
              </a:rPr>
              <a:t>High Tech Marketing</a:t>
            </a:r>
            <a:endParaRPr kumimoji="0" lang="ko-KR" altLang="en-US" sz="4000" b="0" i="0" u="none" strike="noStrike" kern="0" cap="none" spc="0" normalizeH="0" baseline="0" noProof="0" dirty="0">
              <a:ln>
                <a:noFill/>
              </a:ln>
              <a:solidFill>
                <a:prstClr val="black">
                  <a:lumMod val="75000"/>
                  <a:lumOff val="25000"/>
                </a:prstClr>
              </a:solidFill>
              <a:effectLst/>
              <a:uLnTx/>
              <a:uFillTx/>
              <a:latin typeface="맑은 고딕" panose="020F0502020204030204"/>
              <a:ea typeface="맑은 고딕" panose="020B0503020000020004" pitchFamily="50" charset="-127"/>
              <a:cs typeface="+mn-cs"/>
            </a:endParaRPr>
          </a:p>
        </p:txBody>
      </p:sp>
      <p:grpSp>
        <p:nvGrpSpPr>
          <p:cNvPr id="3" name="그룹 2"/>
          <p:cNvGrpSpPr/>
          <p:nvPr/>
        </p:nvGrpSpPr>
        <p:grpSpPr>
          <a:xfrm>
            <a:off x="10703544" y="369460"/>
            <a:ext cx="893823" cy="138845"/>
            <a:chOff x="10703544" y="369460"/>
            <a:chExt cx="893823" cy="138845"/>
          </a:xfrm>
        </p:grpSpPr>
        <p:sp>
          <p:nvSpPr>
            <p:cNvPr id="9" name="Freeform 9">
              <a:extLst>
                <a:ext uri="{FF2B5EF4-FFF2-40B4-BE49-F238E27FC236}">
                  <a16:creationId xmlns:a16="http://schemas.microsoft.com/office/drawing/2014/main" id="{53AC870C-AAB7-4E4A-BA52-AE824DDB61F2}"/>
                </a:ext>
              </a:extLst>
            </p:cNvPr>
            <p:cNvSpPr>
              <a:spLocks/>
            </p:cNvSpPr>
            <p:nvPr/>
          </p:nvSpPr>
          <p:spPr bwMode="auto">
            <a:xfrm>
              <a:off x="11105186" y="369460"/>
              <a:ext cx="105211" cy="138845"/>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6998B797-A7B3-4C4B-A50F-560004B6F175}"/>
                </a:ext>
              </a:extLst>
            </p:cNvPr>
            <p:cNvSpPr>
              <a:spLocks/>
            </p:cNvSpPr>
            <p:nvPr/>
          </p:nvSpPr>
          <p:spPr bwMode="auto">
            <a:xfrm rot="10800000" flipH="1" flipV="1">
              <a:off x="11469266" y="382095"/>
              <a:ext cx="128101" cy="113574"/>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3" name="Group 12">
              <a:extLst>
                <a:ext uri="{FF2B5EF4-FFF2-40B4-BE49-F238E27FC236}">
                  <a16:creationId xmlns:a16="http://schemas.microsoft.com/office/drawing/2014/main" id="{C420D4BD-A960-4E80-8D81-AD2EA1F4C4E0}"/>
                </a:ext>
              </a:extLst>
            </p:cNvPr>
            <p:cNvGrpSpPr>
              <a:grpSpLocks noChangeAspect="1"/>
            </p:cNvGrpSpPr>
            <p:nvPr/>
          </p:nvGrpSpPr>
          <p:grpSpPr bwMode="auto">
            <a:xfrm>
              <a:off x="10703544" y="382096"/>
              <a:ext cx="142773" cy="113573"/>
              <a:chOff x="6124" y="305"/>
              <a:chExt cx="841" cy="669"/>
            </a:xfrm>
            <a:solidFill>
              <a:schemeClr val="tx1">
                <a:lumMod val="75000"/>
                <a:lumOff val="25000"/>
              </a:schemeClr>
            </a:solidFill>
          </p:grpSpPr>
          <p:sp>
            <p:nvSpPr>
              <p:cNvPr id="14" name="Freeform 13">
                <a:extLst>
                  <a:ext uri="{FF2B5EF4-FFF2-40B4-BE49-F238E27FC236}">
                    <a16:creationId xmlns:a16="http://schemas.microsoft.com/office/drawing/2014/main" id="{8A8FA5C6-B5B4-4795-B3CA-EB36CE71BCB9}"/>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62F0A864-85D8-40D8-9ACE-121EDCA98D8B}"/>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grpSp>
      <p:grpSp>
        <p:nvGrpSpPr>
          <p:cNvPr id="17" name="그룹 16">
            <a:extLst>
              <a:ext uri="{FF2B5EF4-FFF2-40B4-BE49-F238E27FC236}">
                <a16:creationId xmlns:a16="http://schemas.microsoft.com/office/drawing/2014/main" id="{86B7FED0-1B11-417E-A611-2D8A3899417D}"/>
              </a:ext>
            </a:extLst>
          </p:cNvPr>
          <p:cNvGrpSpPr/>
          <p:nvPr/>
        </p:nvGrpSpPr>
        <p:grpSpPr>
          <a:xfrm>
            <a:off x="599885" y="290043"/>
            <a:ext cx="275246" cy="275246"/>
            <a:chOff x="454168" y="382727"/>
            <a:chExt cx="415674" cy="415674"/>
          </a:xfrm>
        </p:grpSpPr>
        <p:sp>
          <p:nvSpPr>
            <p:cNvPr id="18" name="타원 17">
              <a:extLst>
                <a:ext uri="{FF2B5EF4-FFF2-40B4-BE49-F238E27FC236}">
                  <a16:creationId xmlns:a16="http://schemas.microsoft.com/office/drawing/2014/main" id="{93AA06E9-6E14-4ECE-8B8A-315250FB7CBE}"/>
                </a:ext>
              </a:extLst>
            </p:cNvPr>
            <p:cNvSpPr/>
            <p:nvPr/>
          </p:nvSpPr>
          <p:spPr>
            <a:xfrm>
              <a:off x="454168" y="382727"/>
              <a:ext cx="415674" cy="4156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pic>
          <p:nvPicPr>
            <p:cNvPr id="19" name="그림 18">
              <a:extLst>
                <a:ext uri="{FF2B5EF4-FFF2-40B4-BE49-F238E27FC236}">
                  <a16:creationId xmlns:a16="http://schemas.microsoft.com/office/drawing/2014/main" id="{D8579325-1AD4-49F0-8197-09A2AF295E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255" y="414324"/>
              <a:ext cx="335500" cy="335500"/>
            </a:xfrm>
            <a:prstGeom prst="rect">
              <a:avLst/>
            </a:prstGeom>
          </p:spPr>
        </p:pic>
      </p:grpSp>
      <p:grpSp>
        <p:nvGrpSpPr>
          <p:cNvPr id="2" name="그룹 1"/>
          <p:cNvGrpSpPr/>
          <p:nvPr/>
        </p:nvGrpSpPr>
        <p:grpSpPr>
          <a:xfrm>
            <a:off x="457010" y="1406526"/>
            <a:ext cx="523877" cy="4599481"/>
            <a:chOff x="457010" y="1406526"/>
            <a:chExt cx="523877" cy="4599481"/>
          </a:xfrm>
        </p:grpSpPr>
        <p:sp>
          <p:nvSpPr>
            <p:cNvPr id="21" name="양쪽 모서리가 둥근 사각형 12">
              <a:extLst>
                <a:ext uri="{FF2B5EF4-FFF2-40B4-BE49-F238E27FC236}">
                  <a16:creationId xmlns:a16="http://schemas.microsoft.com/office/drawing/2014/main" id="{C2660524-F1F7-4DF8-A7BE-752F6169F1AE}"/>
                </a:ext>
              </a:extLst>
            </p:cNvPr>
            <p:cNvSpPr/>
            <p:nvPr/>
          </p:nvSpPr>
          <p:spPr>
            <a:xfrm>
              <a:off x="457011" y="1406526"/>
              <a:ext cx="523876" cy="174625"/>
            </a:xfrm>
            <a:prstGeom prst="round2SameRect">
              <a:avLst/>
            </a:prstGeom>
            <a:solidFill>
              <a:srgbClr val="F0EBE7"/>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ko-KR" altLang="en-US" sz="600" dirty="0">
                  <a:solidFill>
                    <a:prstClr val="white">
                      <a:lumMod val="50000"/>
                    </a:prstClr>
                  </a:solidFill>
                </a:rPr>
                <a:t>▶▶</a:t>
              </a:r>
            </a:p>
          </p:txBody>
        </p:sp>
        <p:sp>
          <p:nvSpPr>
            <p:cNvPr id="22" name="양쪽 모서리가 둥근 사각형 13">
              <a:extLst>
                <a:ext uri="{FF2B5EF4-FFF2-40B4-BE49-F238E27FC236}">
                  <a16:creationId xmlns:a16="http://schemas.microsoft.com/office/drawing/2014/main" id="{A5DB8819-4A29-49C7-930E-F59301D75FBE}"/>
                </a:ext>
              </a:extLst>
            </p:cNvPr>
            <p:cNvSpPr/>
            <p:nvPr/>
          </p:nvSpPr>
          <p:spPr>
            <a:xfrm>
              <a:off x="457010" y="1581151"/>
              <a:ext cx="523875" cy="4424856"/>
            </a:xfrm>
            <a:prstGeom prst="round2SameRect">
              <a:avLst>
                <a:gd name="adj1" fmla="val 0"/>
                <a:gd name="adj2" fmla="val 8815"/>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48" name="그룹 47">
              <a:extLst>
                <a:ext uri="{FF2B5EF4-FFF2-40B4-BE49-F238E27FC236}">
                  <a16:creationId xmlns:a16="http://schemas.microsoft.com/office/drawing/2014/main" id="{05CE4CA6-08EC-4C1B-882C-5AEB85D3BA2A}"/>
                </a:ext>
              </a:extLst>
            </p:cNvPr>
            <p:cNvGrpSpPr/>
            <p:nvPr/>
          </p:nvGrpSpPr>
          <p:grpSpPr>
            <a:xfrm>
              <a:off x="613140" y="1835152"/>
              <a:ext cx="225935" cy="3942254"/>
              <a:chOff x="11334883" y="1496521"/>
              <a:chExt cx="266576" cy="4651374"/>
            </a:xfrm>
          </p:grpSpPr>
          <p:sp>
            <p:nvSpPr>
              <p:cNvPr id="23" name="자유형 32">
                <a:extLst>
                  <a:ext uri="{FF2B5EF4-FFF2-40B4-BE49-F238E27FC236}">
                    <a16:creationId xmlns:a16="http://schemas.microsoft.com/office/drawing/2014/main" id="{75DB60ED-C854-4358-97C2-D04D80DBEBC7}"/>
                  </a:ext>
                </a:extLst>
              </p:cNvPr>
              <p:cNvSpPr>
                <a:spLocks/>
              </p:cNvSpPr>
              <p:nvPr/>
            </p:nvSpPr>
            <p:spPr bwMode="auto">
              <a:xfrm>
                <a:off x="11339124" y="2735045"/>
                <a:ext cx="258909" cy="258909"/>
              </a:xfrm>
              <a:custGeom>
                <a:avLst/>
                <a:gdLst>
                  <a:gd name="connsiteX0" fmla="*/ 4509870 w 6502401"/>
                  <a:gd name="connsiteY0" fmla="*/ 1250950 h 6502400"/>
                  <a:gd name="connsiteX1" fmla="*/ 3460751 w 6502401"/>
                  <a:gd name="connsiteY1" fmla="*/ 2299449 h 6502400"/>
                  <a:gd name="connsiteX2" fmla="*/ 4204979 w 6502401"/>
                  <a:gd name="connsiteY2" fmla="*/ 3043238 h 6502400"/>
                  <a:gd name="connsiteX3" fmla="*/ 5253039 w 6502401"/>
                  <a:gd name="connsiteY3" fmla="*/ 1994739 h 6502400"/>
                  <a:gd name="connsiteX4" fmla="*/ 5487377 w 6502401"/>
                  <a:gd name="connsiteY4" fmla="*/ 0 h 6502400"/>
                  <a:gd name="connsiteX5" fmla="*/ 5557233 w 6502401"/>
                  <a:gd name="connsiteY5" fmla="*/ 0 h 6502400"/>
                  <a:gd name="connsiteX6" fmla="*/ 5626559 w 6502401"/>
                  <a:gd name="connsiteY6" fmla="*/ 6350 h 6502400"/>
                  <a:gd name="connsiteX7" fmla="*/ 5695356 w 6502401"/>
                  <a:gd name="connsiteY7" fmla="*/ 20108 h 6502400"/>
                  <a:gd name="connsiteX8" fmla="*/ 5763095 w 6502401"/>
                  <a:gd name="connsiteY8" fmla="*/ 39688 h 6502400"/>
                  <a:gd name="connsiteX9" fmla="*/ 5828717 w 6502401"/>
                  <a:gd name="connsiteY9" fmla="*/ 66675 h 6502400"/>
                  <a:gd name="connsiteX10" fmla="*/ 5891693 w 6502401"/>
                  <a:gd name="connsiteY10" fmla="*/ 100013 h 6502400"/>
                  <a:gd name="connsiteX11" fmla="*/ 5953081 w 6502401"/>
                  <a:gd name="connsiteY11" fmla="*/ 139700 h 6502400"/>
                  <a:gd name="connsiteX12" fmla="*/ 6010236 w 6502401"/>
                  <a:gd name="connsiteY12" fmla="*/ 186796 h 6502400"/>
                  <a:gd name="connsiteX13" fmla="*/ 6036697 w 6502401"/>
                  <a:gd name="connsiteY13" fmla="*/ 212725 h 6502400"/>
                  <a:gd name="connsiteX14" fmla="*/ 6289659 w 6502401"/>
                  <a:gd name="connsiteY14" fmla="*/ 465667 h 6502400"/>
                  <a:gd name="connsiteX15" fmla="*/ 6316649 w 6502401"/>
                  <a:gd name="connsiteY15" fmla="*/ 493183 h 6502400"/>
                  <a:gd name="connsiteX16" fmla="*/ 6362690 w 6502401"/>
                  <a:gd name="connsiteY16" fmla="*/ 550333 h 6502400"/>
                  <a:gd name="connsiteX17" fmla="*/ 6402381 w 6502401"/>
                  <a:gd name="connsiteY17" fmla="*/ 610658 h 6502400"/>
                  <a:gd name="connsiteX18" fmla="*/ 6436250 w 6502401"/>
                  <a:gd name="connsiteY18" fmla="*/ 674158 h 6502400"/>
                  <a:gd name="connsiteX19" fmla="*/ 6462711 w 6502401"/>
                  <a:gd name="connsiteY19" fmla="*/ 739246 h 6502400"/>
                  <a:gd name="connsiteX20" fmla="*/ 6482820 w 6502401"/>
                  <a:gd name="connsiteY20" fmla="*/ 807508 h 6502400"/>
                  <a:gd name="connsiteX21" fmla="*/ 6495522 w 6502401"/>
                  <a:gd name="connsiteY21" fmla="*/ 875771 h 6502400"/>
                  <a:gd name="connsiteX22" fmla="*/ 6502401 w 6502401"/>
                  <a:gd name="connsiteY22" fmla="*/ 946150 h 6502400"/>
                  <a:gd name="connsiteX23" fmla="*/ 6502401 w 6502401"/>
                  <a:gd name="connsiteY23" fmla="*/ 1015471 h 6502400"/>
                  <a:gd name="connsiteX24" fmla="*/ 6495522 w 6502401"/>
                  <a:gd name="connsiteY24" fmla="*/ 1085321 h 6502400"/>
                  <a:gd name="connsiteX25" fmla="*/ 6482820 w 6502401"/>
                  <a:gd name="connsiteY25" fmla="*/ 1154113 h 6502400"/>
                  <a:gd name="connsiteX26" fmla="*/ 6462711 w 6502401"/>
                  <a:gd name="connsiteY26" fmla="*/ 1221846 h 6502400"/>
                  <a:gd name="connsiteX27" fmla="*/ 6436250 w 6502401"/>
                  <a:gd name="connsiteY27" fmla="*/ 1287463 h 6502400"/>
                  <a:gd name="connsiteX28" fmla="*/ 6402381 w 6502401"/>
                  <a:gd name="connsiteY28" fmla="*/ 1350963 h 6502400"/>
                  <a:gd name="connsiteX29" fmla="*/ 6362690 w 6502401"/>
                  <a:gd name="connsiteY29" fmla="*/ 1410759 h 6502400"/>
                  <a:gd name="connsiteX30" fmla="*/ 6316649 w 6502401"/>
                  <a:gd name="connsiteY30" fmla="*/ 1467909 h 6502400"/>
                  <a:gd name="connsiteX31" fmla="*/ 6289659 w 6502401"/>
                  <a:gd name="connsiteY31" fmla="*/ 1495425 h 6502400"/>
                  <a:gd name="connsiteX32" fmla="*/ 5791143 w 6502401"/>
                  <a:gd name="connsiteY32" fmla="*/ 1993900 h 6502400"/>
                  <a:gd name="connsiteX33" fmla="*/ 6036697 w 6502401"/>
                  <a:gd name="connsiteY33" fmla="*/ 2239433 h 6502400"/>
                  <a:gd name="connsiteX34" fmla="*/ 6050456 w 6502401"/>
                  <a:gd name="connsiteY34" fmla="*/ 2253192 h 6502400"/>
                  <a:gd name="connsiteX35" fmla="*/ 6071095 w 6502401"/>
                  <a:gd name="connsiteY35" fmla="*/ 2284942 h 6502400"/>
                  <a:gd name="connsiteX36" fmla="*/ 6084855 w 6502401"/>
                  <a:gd name="connsiteY36" fmla="*/ 2319338 h 6502400"/>
                  <a:gd name="connsiteX37" fmla="*/ 6092264 w 6502401"/>
                  <a:gd name="connsiteY37" fmla="*/ 2355321 h 6502400"/>
                  <a:gd name="connsiteX38" fmla="*/ 6092264 w 6502401"/>
                  <a:gd name="connsiteY38" fmla="*/ 2391833 h 6502400"/>
                  <a:gd name="connsiteX39" fmla="*/ 6084855 w 6502401"/>
                  <a:gd name="connsiteY39" fmla="*/ 2428346 h 6502400"/>
                  <a:gd name="connsiteX40" fmla="*/ 6071095 w 6502401"/>
                  <a:gd name="connsiteY40" fmla="*/ 2462742 h 6502400"/>
                  <a:gd name="connsiteX41" fmla="*/ 6050456 w 6502401"/>
                  <a:gd name="connsiteY41" fmla="*/ 2493963 h 6502400"/>
                  <a:gd name="connsiteX42" fmla="*/ 6036697 w 6502401"/>
                  <a:gd name="connsiteY42" fmla="*/ 2508250 h 6502400"/>
                  <a:gd name="connsiteX43" fmla="*/ 6022408 w 6502401"/>
                  <a:gd name="connsiteY43" fmla="*/ 2522008 h 6502400"/>
                  <a:gd name="connsiteX44" fmla="*/ 5991185 w 6502401"/>
                  <a:gd name="connsiteY44" fmla="*/ 2542646 h 6502400"/>
                  <a:gd name="connsiteX45" fmla="*/ 5956786 w 6502401"/>
                  <a:gd name="connsiteY45" fmla="*/ 2556933 h 6502400"/>
                  <a:gd name="connsiteX46" fmla="*/ 5920270 w 6502401"/>
                  <a:gd name="connsiteY46" fmla="*/ 2563813 h 6502400"/>
                  <a:gd name="connsiteX47" fmla="*/ 5883755 w 6502401"/>
                  <a:gd name="connsiteY47" fmla="*/ 2563813 h 6502400"/>
                  <a:gd name="connsiteX48" fmla="*/ 5847769 w 6502401"/>
                  <a:gd name="connsiteY48" fmla="*/ 2556933 h 6502400"/>
                  <a:gd name="connsiteX49" fmla="*/ 5813370 w 6502401"/>
                  <a:gd name="connsiteY49" fmla="*/ 2542646 h 6502400"/>
                  <a:gd name="connsiteX50" fmla="*/ 5781617 w 6502401"/>
                  <a:gd name="connsiteY50" fmla="*/ 2522008 h 6502400"/>
                  <a:gd name="connsiteX51" fmla="*/ 5767858 w 6502401"/>
                  <a:gd name="connsiteY51" fmla="*/ 2508250 h 6502400"/>
                  <a:gd name="connsiteX52" fmla="*/ 5522305 w 6502401"/>
                  <a:gd name="connsiteY52" fmla="*/ 2263775 h 6502400"/>
                  <a:gd name="connsiteX53" fmla="*/ 3771678 w 6502401"/>
                  <a:gd name="connsiteY53" fmla="*/ 4014258 h 6502400"/>
                  <a:gd name="connsiteX54" fmla="*/ 2034283 w 6502401"/>
                  <a:gd name="connsiteY54" fmla="*/ 5750454 h 6502400"/>
                  <a:gd name="connsiteX55" fmla="*/ 2004118 w 6502401"/>
                  <a:gd name="connsiteY55" fmla="*/ 5780088 h 6502400"/>
                  <a:gd name="connsiteX56" fmla="*/ 1936908 w 6502401"/>
                  <a:gd name="connsiteY56" fmla="*/ 5832475 h 6502400"/>
                  <a:gd name="connsiteX57" fmla="*/ 1865465 w 6502401"/>
                  <a:gd name="connsiteY57" fmla="*/ 5876925 h 6502400"/>
                  <a:gd name="connsiteX58" fmla="*/ 1789259 w 6502401"/>
                  <a:gd name="connsiteY58" fmla="*/ 5911850 h 6502400"/>
                  <a:gd name="connsiteX59" fmla="*/ 1709877 w 6502401"/>
                  <a:gd name="connsiteY59" fmla="*/ 5938838 h 6502400"/>
                  <a:gd name="connsiteX60" fmla="*/ 1627320 w 6502401"/>
                  <a:gd name="connsiteY60" fmla="*/ 5955242 h 6502400"/>
                  <a:gd name="connsiteX61" fmla="*/ 1543705 w 6502401"/>
                  <a:gd name="connsiteY61" fmla="*/ 5963709 h 6502400"/>
                  <a:gd name="connsiteX62" fmla="*/ 1459032 w 6502401"/>
                  <a:gd name="connsiteY62" fmla="*/ 5961592 h 6502400"/>
                  <a:gd name="connsiteX63" fmla="*/ 1417224 w 6502401"/>
                  <a:gd name="connsiteY63" fmla="*/ 5956300 h 6502400"/>
                  <a:gd name="connsiteX64" fmla="*/ 890660 w 6502401"/>
                  <a:gd name="connsiteY64" fmla="*/ 5881688 h 6502400"/>
                  <a:gd name="connsiteX65" fmla="*/ 324935 w 6502401"/>
                  <a:gd name="connsiteY65" fmla="*/ 6446838 h 6502400"/>
                  <a:gd name="connsiteX66" fmla="*/ 310646 w 6502401"/>
                  <a:gd name="connsiteY66" fmla="*/ 6460596 h 6502400"/>
                  <a:gd name="connsiteX67" fmla="*/ 278364 w 6502401"/>
                  <a:gd name="connsiteY67" fmla="*/ 6481234 h 6502400"/>
                  <a:gd name="connsiteX68" fmla="*/ 243966 w 6502401"/>
                  <a:gd name="connsiteY68" fmla="*/ 6494992 h 6502400"/>
                  <a:gd name="connsiteX69" fmla="*/ 208509 w 6502401"/>
                  <a:gd name="connsiteY69" fmla="*/ 6502400 h 6502400"/>
                  <a:gd name="connsiteX70" fmla="*/ 171464 w 6502401"/>
                  <a:gd name="connsiteY70" fmla="*/ 6502400 h 6502400"/>
                  <a:gd name="connsiteX71" fmla="*/ 136007 w 6502401"/>
                  <a:gd name="connsiteY71" fmla="*/ 6494992 h 6502400"/>
                  <a:gd name="connsiteX72" fmla="*/ 101608 w 6502401"/>
                  <a:gd name="connsiteY72" fmla="*/ 6481234 h 6502400"/>
                  <a:gd name="connsiteX73" fmla="*/ 69856 w 6502401"/>
                  <a:gd name="connsiteY73" fmla="*/ 6460596 h 6502400"/>
                  <a:gd name="connsiteX74" fmla="*/ 55038 w 6502401"/>
                  <a:gd name="connsiteY74" fmla="*/ 6446838 h 6502400"/>
                  <a:gd name="connsiteX75" fmla="*/ 42337 w 6502401"/>
                  <a:gd name="connsiteY75" fmla="*/ 6432550 h 6502400"/>
                  <a:gd name="connsiteX76" fmla="*/ 20639 w 6502401"/>
                  <a:gd name="connsiteY76" fmla="*/ 6401329 h 6502400"/>
                  <a:gd name="connsiteX77" fmla="*/ 6880 w 6502401"/>
                  <a:gd name="connsiteY77" fmla="*/ 6366934 h 6502400"/>
                  <a:gd name="connsiteX78" fmla="*/ 0 w 6502401"/>
                  <a:gd name="connsiteY78" fmla="*/ 6330421 h 6502400"/>
                  <a:gd name="connsiteX79" fmla="*/ 0 w 6502401"/>
                  <a:gd name="connsiteY79" fmla="*/ 6293909 h 6502400"/>
                  <a:gd name="connsiteX80" fmla="*/ 6880 w 6502401"/>
                  <a:gd name="connsiteY80" fmla="*/ 6257925 h 6502400"/>
                  <a:gd name="connsiteX81" fmla="*/ 20639 w 6502401"/>
                  <a:gd name="connsiteY81" fmla="*/ 6223529 h 6502400"/>
                  <a:gd name="connsiteX82" fmla="*/ 42337 w 6502401"/>
                  <a:gd name="connsiteY82" fmla="*/ 6191779 h 6502400"/>
                  <a:gd name="connsiteX83" fmla="*/ 55038 w 6502401"/>
                  <a:gd name="connsiteY83" fmla="*/ 6178021 h 6502400"/>
                  <a:gd name="connsiteX84" fmla="*/ 621292 w 6502401"/>
                  <a:gd name="connsiteY84" fmla="*/ 5611813 h 6502400"/>
                  <a:gd name="connsiteX85" fmla="*/ 546145 w 6502401"/>
                  <a:gd name="connsiteY85" fmla="*/ 5085821 h 6502400"/>
                  <a:gd name="connsiteX86" fmla="*/ 540853 w 6502401"/>
                  <a:gd name="connsiteY86" fmla="*/ 5042959 h 6502400"/>
                  <a:gd name="connsiteX87" fmla="*/ 539265 w 6502401"/>
                  <a:gd name="connsiteY87" fmla="*/ 4958821 h 6502400"/>
                  <a:gd name="connsiteX88" fmla="*/ 546674 w 6502401"/>
                  <a:gd name="connsiteY88" fmla="*/ 4874684 h 6502400"/>
                  <a:gd name="connsiteX89" fmla="*/ 564138 w 6502401"/>
                  <a:gd name="connsiteY89" fmla="*/ 4792663 h 6502400"/>
                  <a:gd name="connsiteX90" fmla="*/ 590069 w 6502401"/>
                  <a:gd name="connsiteY90" fmla="*/ 4713288 h 6502400"/>
                  <a:gd name="connsiteX91" fmla="*/ 626055 w 6502401"/>
                  <a:gd name="connsiteY91" fmla="*/ 4637088 h 6502400"/>
                  <a:gd name="connsiteX92" fmla="*/ 669980 w 6502401"/>
                  <a:gd name="connsiteY92" fmla="*/ 4565121 h 6502400"/>
                  <a:gd name="connsiteX93" fmla="*/ 721842 w 6502401"/>
                  <a:gd name="connsiteY93" fmla="*/ 4498975 h 6502400"/>
                  <a:gd name="connsiteX94" fmla="*/ 752007 w 6502401"/>
                  <a:gd name="connsiteY94" fmla="*/ 4467754 h 6502400"/>
                  <a:gd name="connsiteX95" fmla="*/ 2468235 w 6502401"/>
                  <a:gd name="connsiteY95" fmla="*/ 2752196 h 6502400"/>
                  <a:gd name="connsiteX96" fmla="*/ 4239500 w 6502401"/>
                  <a:gd name="connsiteY96" fmla="*/ 981075 h 6502400"/>
                  <a:gd name="connsiteX97" fmla="*/ 3993947 w 6502401"/>
                  <a:gd name="connsiteY97" fmla="*/ 735542 h 6502400"/>
                  <a:gd name="connsiteX98" fmla="*/ 3981246 w 6502401"/>
                  <a:gd name="connsiteY98" fmla="*/ 721254 h 6502400"/>
                  <a:gd name="connsiteX99" fmla="*/ 3959548 w 6502401"/>
                  <a:gd name="connsiteY99" fmla="*/ 688975 h 6502400"/>
                  <a:gd name="connsiteX100" fmla="*/ 3945789 w 6502401"/>
                  <a:gd name="connsiteY100" fmla="*/ 655108 h 6502400"/>
                  <a:gd name="connsiteX101" fmla="*/ 3939438 w 6502401"/>
                  <a:gd name="connsiteY101" fmla="*/ 619125 h 6502400"/>
                  <a:gd name="connsiteX102" fmla="*/ 3939438 w 6502401"/>
                  <a:gd name="connsiteY102" fmla="*/ 582613 h 6502400"/>
                  <a:gd name="connsiteX103" fmla="*/ 3945789 w 6502401"/>
                  <a:gd name="connsiteY103" fmla="*/ 546629 h 6502400"/>
                  <a:gd name="connsiteX104" fmla="*/ 3959548 w 6502401"/>
                  <a:gd name="connsiteY104" fmla="*/ 512233 h 6502400"/>
                  <a:gd name="connsiteX105" fmla="*/ 3981246 w 6502401"/>
                  <a:gd name="connsiteY105" fmla="*/ 480483 h 6502400"/>
                  <a:gd name="connsiteX106" fmla="*/ 3993947 w 6502401"/>
                  <a:gd name="connsiteY106" fmla="*/ 465667 h 6502400"/>
                  <a:gd name="connsiteX107" fmla="*/ 4008764 w 6502401"/>
                  <a:gd name="connsiteY107" fmla="*/ 452967 h 6502400"/>
                  <a:gd name="connsiteX108" fmla="*/ 4039988 w 6502401"/>
                  <a:gd name="connsiteY108" fmla="*/ 431800 h 6502400"/>
                  <a:gd name="connsiteX109" fmla="*/ 4074916 w 6502401"/>
                  <a:gd name="connsiteY109" fmla="*/ 418042 h 6502400"/>
                  <a:gd name="connsiteX110" fmla="*/ 4110902 w 6502401"/>
                  <a:gd name="connsiteY110" fmla="*/ 411163 h 6502400"/>
                  <a:gd name="connsiteX111" fmla="*/ 4147417 w 6502401"/>
                  <a:gd name="connsiteY111" fmla="*/ 411163 h 6502400"/>
                  <a:gd name="connsiteX112" fmla="*/ 4182875 w 6502401"/>
                  <a:gd name="connsiteY112" fmla="*/ 418042 h 6502400"/>
                  <a:gd name="connsiteX113" fmla="*/ 4217273 w 6502401"/>
                  <a:gd name="connsiteY113" fmla="*/ 431800 h 6502400"/>
                  <a:gd name="connsiteX114" fmla="*/ 4249555 w 6502401"/>
                  <a:gd name="connsiteY114" fmla="*/ 452967 h 6502400"/>
                  <a:gd name="connsiteX115" fmla="*/ 4263844 w 6502401"/>
                  <a:gd name="connsiteY115" fmla="*/ 465667 h 6502400"/>
                  <a:gd name="connsiteX116" fmla="*/ 4508339 w 6502401"/>
                  <a:gd name="connsiteY116" fmla="*/ 711200 h 6502400"/>
                  <a:gd name="connsiteX117" fmla="*/ 5007913 w 6502401"/>
                  <a:gd name="connsiteY117" fmla="*/ 212725 h 6502400"/>
                  <a:gd name="connsiteX118" fmla="*/ 5034373 w 6502401"/>
                  <a:gd name="connsiteY118" fmla="*/ 186796 h 6502400"/>
                  <a:gd name="connsiteX119" fmla="*/ 5091528 w 6502401"/>
                  <a:gd name="connsiteY119" fmla="*/ 139700 h 6502400"/>
                  <a:gd name="connsiteX120" fmla="*/ 5152387 w 6502401"/>
                  <a:gd name="connsiteY120" fmla="*/ 100013 h 6502400"/>
                  <a:gd name="connsiteX121" fmla="*/ 5215892 w 6502401"/>
                  <a:gd name="connsiteY121" fmla="*/ 66675 h 6502400"/>
                  <a:gd name="connsiteX122" fmla="*/ 5281514 w 6502401"/>
                  <a:gd name="connsiteY122" fmla="*/ 39688 h 6502400"/>
                  <a:gd name="connsiteX123" fmla="*/ 5348195 w 6502401"/>
                  <a:gd name="connsiteY123" fmla="*/ 20108 h 6502400"/>
                  <a:gd name="connsiteX124" fmla="*/ 5418050 w 6502401"/>
                  <a:gd name="connsiteY124" fmla="*/ 6350 h 650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6502401" h="6502400">
                    <a:moveTo>
                      <a:pt x="4509870" y="1250950"/>
                    </a:moveTo>
                    <a:lnTo>
                      <a:pt x="3460751" y="2299449"/>
                    </a:lnTo>
                    <a:lnTo>
                      <a:pt x="4204979" y="3043238"/>
                    </a:lnTo>
                    <a:lnTo>
                      <a:pt x="5253039" y="1994739"/>
                    </a:lnTo>
                    <a:close/>
                    <a:moveTo>
                      <a:pt x="5487377" y="0"/>
                    </a:moveTo>
                    <a:lnTo>
                      <a:pt x="5557233" y="0"/>
                    </a:lnTo>
                    <a:lnTo>
                      <a:pt x="5626559" y="6350"/>
                    </a:lnTo>
                    <a:lnTo>
                      <a:pt x="5695356" y="20108"/>
                    </a:lnTo>
                    <a:lnTo>
                      <a:pt x="5763095" y="39688"/>
                    </a:lnTo>
                    <a:lnTo>
                      <a:pt x="5828717" y="66675"/>
                    </a:lnTo>
                    <a:lnTo>
                      <a:pt x="5891693" y="100013"/>
                    </a:lnTo>
                    <a:lnTo>
                      <a:pt x="5953081" y="139700"/>
                    </a:lnTo>
                    <a:lnTo>
                      <a:pt x="6010236" y="186796"/>
                    </a:lnTo>
                    <a:lnTo>
                      <a:pt x="6036697" y="212725"/>
                    </a:lnTo>
                    <a:lnTo>
                      <a:pt x="6289659" y="465667"/>
                    </a:lnTo>
                    <a:lnTo>
                      <a:pt x="6316649" y="493183"/>
                    </a:lnTo>
                    <a:lnTo>
                      <a:pt x="6362690" y="550333"/>
                    </a:lnTo>
                    <a:lnTo>
                      <a:pt x="6402381" y="610658"/>
                    </a:lnTo>
                    <a:lnTo>
                      <a:pt x="6436250" y="674158"/>
                    </a:lnTo>
                    <a:lnTo>
                      <a:pt x="6462711" y="739246"/>
                    </a:lnTo>
                    <a:lnTo>
                      <a:pt x="6482820" y="807508"/>
                    </a:lnTo>
                    <a:lnTo>
                      <a:pt x="6495522" y="875771"/>
                    </a:lnTo>
                    <a:lnTo>
                      <a:pt x="6502401" y="946150"/>
                    </a:lnTo>
                    <a:lnTo>
                      <a:pt x="6502401" y="1015471"/>
                    </a:lnTo>
                    <a:lnTo>
                      <a:pt x="6495522" y="1085321"/>
                    </a:lnTo>
                    <a:lnTo>
                      <a:pt x="6482820" y="1154113"/>
                    </a:lnTo>
                    <a:lnTo>
                      <a:pt x="6462711" y="1221846"/>
                    </a:lnTo>
                    <a:lnTo>
                      <a:pt x="6436250" y="1287463"/>
                    </a:lnTo>
                    <a:lnTo>
                      <a:pt x="6402381" y="1350963"/>
                    </a:lnTo>
                    <a:lnTo>
                      <a:pt x="6362690" y="1410759"/>
                    </a:lnTo>
                    <a:lnTo>
                      <a:pt x="6316649" y="1467909"/>
                    </a:lnTo>
                    <a:lnTo>
                      <a:pt x="6289659" y="1495425"/>
                    </a:lnTo>
                    <a:lnTo>
                      <a:pt x="5791143" y="1993900"/>
                    </a:lnTo>
                    <a:lnTo>
                      <a:pt x="6036697" y="2239433"/>
                    </a:lnTo>
                    <a:lnTo>
                      <a:pt x="6050456" y="2253192"/>
                    </a:lnTo>
                    <a:lnTo>
                      <a:pt x="6071095" y="2284942"/>
                    </a:lnTo>
                    <a:lnTo>
                      <a:pt x="6084855" y="2319338"/>
                    </a:lnTo>
                    <a:lnTo>
                      <a:pt x="6092264" y="2355321"/>
                    </a:lnTo>
                    <a:lnTo>
                      <a:pt x="6092264" y="2391833"/>
                    </a:lnTo>
                    <a:lnTo>
                      <a:pt x="6084855" y="2428346"/>
                    </a:lnTo>
                    <a:lnTo>
                      <a:pt x="6071095" y="2462742"/>
                    </a:lnTo>
                    <a:lnTo>
                      <a:pt x="6050456" y="2493963"/>
                    </a:lnTo>
                    <a:lnTo>
                      <a:pt x="6036697" y="2508250"/>
                    </a:lnTo>
                    <a:lnTo>
                      <a:pt x="6022408" y="2522008"/>
                    </a:lnTo>
                    <a:lnTo>
                      <a:pt x="5991185" y="2542646"/>
                    </a:lnTo>
                    <a:lnTo>
                      <a:pt x="5956786" y="2556933"/>
                    </a:lnTo>
                    <a:lnTo>
                      <a:pt x="5920270" y="2563813"/>
                    </a:lnTo>
                    <a:lnTo>
                      <a:pt x="5883755" y="2563813"/>
                    </a:lnTo>
                    <a:lnTo>
                      <a:pt x="5847769" y="2556933"/>
                    </a:lnTo>
                    <a:lnTo>
                      <a:pt x="5813370" y="2542646"/>
                    </a:lnTo>
                    <a:lnTo>
                      <a:pt x="5781617" y="2522008"/>
                    </a:lnTo>
                    <a:lnTo>
                      <a:pt x="5767858" y="2508250"/>
                    </a:lnTo>
                    <a:lnTo>
                      <a:pt x="5522305" y="2263775"/>
                    </a:lnTo>
                    <a:lnTo>
                      <a:pt x="3771678" y="4014258"/>
                    </a:lnTo>
                    <a:lnTo>
                      <a:pt x="2034283" y="5750454"/>
                    </a:lnTo>
                    <a:lnTo>
                      <a:pt x="2004118" y="5780088"/>
                    </a:lnTo>
                    <a:lnTo>
                      <a:pt x="1936908" y="5832475"/>
                    </a:lnTo>
                    <a:lnTo>
                      <a:pt x="1865465" y="5876925"/>
                    </a:lnTo>
                    <a:lnTo>
                      <a:pt x="1789259" y="5911850"/>
                    </a:lnTo>
                    <a:lnTo>
                      <a:pt x="1709877" y="5938838"/>
                    </a:lnTo>
                    <a:lnTo>
                      <a:pt x="1627320" y="5955242"/>
                    </a:lnTo>
                    <a:lnTo>
                      <a:pt x="1543705" y="5963709"/>
                    </a:lnTo>
                    <a:lnTo>
                      <a:pt x="1459032" y="5961592"/>
                    </a:lnTo>
                    <a:lnTo>
                      <a:pt x="1417224" y="5956300"/>
                    </a:lnTo>
                    <a:lnTo>
                      <a:pt x="890660" y="5881688"/>
                    </a:lnTo>
                    <a:lnTo>
                      <a:pt x="324935" y="6446838"/>
                    </a:lnTo>
                    <a:lnTo>
                      <a:pt x="310646" y="6460596"/>
                    </a:lnTo>
                    <a:lnTo>
                      <a:pt x="278364" y="6481234"/>
                    </a:lnTo>
                    <a:lnTo>
                      <a:pt x="243966" y="6494992"/>
                    </a:lnTo>
                    <a:lnTo>
                      <a:pt x="208509" y="6502400"/>
                    </a:lnTo>
                    <a:lnTo>
                      <a:pt x="171464" y="6502400"/>
                    </a:lnTo>
                    <a:lnTo>
                      <a:pt x="136007" y="6494992"/>
                    </a:lnTo>
                    <a:lnTo>
                      <a:pt x="101608" y="6481234"/>
                    </a:lnTo>
                    <a:lnTo>
                      <a:pt x="69856" y="6460596"/>
                    </a:lnTo>
                    <a:lnTo>
                      <a:pt x="55038" y="6446838"/>
                    </a:lnTo>
                    <a:lnTo>
                      <a:pt x="42337" y="6432550"/>
                    </a:lnTo>
                    <a:lnTo>
                      <a:pt x="20639" y="6401329"/>
                    </a:lnTo>
                    <a:lnTo>
                      <a:pt x="6880" y="6366934"/>
                    </a:lnTo>
                    <a:lnTo>
                      <a:pt x="0" y="6330421"/>
                    </a:lnTo>
                    <a:lnTo>
                      <a:pt x="0" y="6293909"/>
                    </a:lnTo>
                    <a:lnTo>
                      <a:pt x="6880" y="6257925"/>
                    </a:lnTo>
                    <a:lnTo>
                      <a:pt x="20639" y="6223529"/>
                    </a:lnTo>
                    <a:lnTo>
                      <a:pt x="42337" y="6191779"/>
                    </a:lnTo>
                    <a:lnTo>
                      <a:pt x="55038" y="6178021"/>
                    </a:lnTo>
                    <a:lnTo>
                      <a:pt x="621292" y="5611813"/>
                    </a:lnTo>
                    <a:lnTo>
                      <a:pt x="546145" y="5085821"/>
                    </a:lnTo>
                    <a:lnTo>
                      <a:pt x="540853" y="5042959"/>
                    </a:lnTo>
                    <a:lnTo>
                      <a:pt x="539265" y="4958821"/>
                    </a:lnTo>
                    <a:lnTo>
                      <a:pt x="546674" y="4874684"/>
                    </a:lnTo>
                    <a:lnTo>
                      <a:pt x="564138" y="4792663"/>
                    </a:lnTo>
                    <a:lnTo>
                      <a:pt x="590069" y="4713288"/>
                    </a:lnTo>
                    <a:lnTo>
                      <a:pt x="626055" y="4637088"/>
                    </a:lnTo>
                    <a:lnTo>
                      <a:pt x="669980" y="4565121"/>
                    </a:lnTo>
                    <a:lnTo>
                      <a:pt x="721842" y="4498975"/>
                    </a:lnTo>
                    <a:lnTo>
                      <a:pt x="752007" y="4467754"/>
                    </a:lnTo>
                    <a:lnTo>
                      <a:pt x="2468235" y="2752196"/>
                    </a:lnTo>
                    <a:lnTo>
                      <a:pt x="4239500" y="981075"/>
                    </a:lnTo>
                    <a:lnTo>
                      <a:pt x="3993947" y="735542"/>
                    </a:lnTo>
                    <a:lnTo>
                      <a:pt x="3981246" y="721254"/>
                    </a:lnTo>
                    <a:lnTo>
                      <a:pt x="3959548" y="688975"/>
                    </a:lnTo>
                    <a:lnTo>
                      <a:pt x="3945789" y="655108"/>
                    </a:lnTo>
                    <a:lnTo>
                      <a:pt x="3939438" y="619125"/>
                    </a:lnTo>
                    <a:lnTo>
                      <a:pt x="3939438" y="582613"/>
                    </a:lnTo>
                    <a:lnTo>
                      <a:pt x="3945789" y="546629"/>
                    </a:lnTo>
                    <a:lnTo>
                      <a:pt x="3959548" y="512233"/>
                    </a:lnTo>
                    <a:lnTo>
                      <a:pt x="3981246" y="480483"/>
                    </a:lnTo>
                    <a:lnTo>
                      <a:pt x="3993947" y="465667"/>
                    </a:lnTo>
                    <a:lnTo>
                      <a:pt x="4008764" y="452967"/>
                    </a:lnTo>
                    <a:lnTo>
                      <a:pt x="4039988" y="431800"/>
                    </a:lnTo>
                    <a:lnTo>
                      <a:pt x="4074916" y="418042"/>
                    </a:lnTo>
                    <a:lnTo>
                      <a:pt x="4110902" y="411163"/>
                    </a:lnTo>
                    <a:lnTo>
                      <a:pt x="4147417" y="411163"/>
                    </a:lnTo>
                    <a:lnTo>
                      <a:pt x="4182875" y="418042"/>
                    </a:lnTo>
                    <a:lnTo>
                      <a:pt x="4217273" y="431800"/>
                    </a:lnTo>
                    <a:lnTo>
                      <a:pt x="4249555" y="452967"/>
                    </a:lnTo>
                    <a:lnTo>
                      <a:pt x="4263844" y="465667"/>
                    </a:lnTo>
                    <a:lnTo>
                      <a:pt x="4508339" y="711200"/>
                    </a:lnTo>
                    <a:lnTo>
                      <a:pt x="5007913" y="212725"/>
                    </a:lnTo>
                    <a:lnTo>
                      <a:pt x="5034373" y="186796"/>
                    </a:lnTo>
                    <a:lnTo>
                      <a:pt x="5091528" y="139700"/>
                    </a:lnTo>
                    <a:lnTo>
                      <a:pt x="5152387" y="100013"/>
                    </a:lnTo>
                    <a:lnTo>
                      <a:pt x="5215892" y="66675"/>
                    </a:lnTo>
                    <a:lnTo>
                      <a:pt x="5281514" y="39688"/>
                    </a:lnTo>
                    <a:lnTo>
                      <a:pt x="5348195" y="20108"/>
                    </a:lnTo>
                    <a:lnTo>
                      <a:pt x="5418050" y="635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endParaRPr>
              </a:p>
            </p:txBody>
          </p:sp>
          <p:grpSp>
            <p:nvGrpSpPr>
              <p:cNvPr id="24" name="Group 16">
                <a:extLst>
                  <a:ext uri="{FF2B5EF4-FFF2-40B4-BE49-F238E27FC236}">
                    <a16:creationId xmlns:a16="http://schemas.microsoft.com/office/drawing/2014/main" id="{219E72C4-279F-4B1C-B892-1E0D47275971}"/>
                  </a:ext>
                </a:extLst>
              </p:cNvPr>
              <p:cNvGrpSpPr>
                <a:grpSpLocks noChangeAspect="1"/>
              </p:cNvGrpSpPr>
              <p:nvPr/>
            </p:nvGrpSpPr>
            <p:grpSpPr bwMode="auto">
              <a:xfrm>
                <a:off x="11363439" y="2127164"/>
                <a:ext cx="214957" cy="247071"/>
                <a:chOff x="1039" y="1681"/>
                <a:chExt cx="1071" cy="1231"/>
              </a:xfrm>
              <a:solidFill>
                <a:schemeClr val="bg1">
                  <a:lumMod val="50000"/>
                </a:schemeClr>
              </a:solidFill>
            </p:grpSpPr>
            <p:sp>
              <p:nvSpPr>
                <p:cNvPr id="25" name="Freeform 17">
                  <a:extLst>
                    <a:ext uri="{FF2B5EF4-FFF2-40B4-BE49-F238E27FC236}">
                      <a16:creationId xmlns:a16="http://schemas.microsoft.com/office/drawing/2014/main" id="{8A5696CB-2230-4E1F-B28B-BCE013BFD2E7}"/>
                    </a:ext>
                  </a:extLst>
                </p:cNvPr>
                <p:cNvSpPr>
                  <a:spLocks noEditPoints="1"/>
                </p:cNvSpPr>
                <p:nvPr/>
              </p:nvSpPr>
              <p:spPr bwMode="auto">
                <a:xfrm>
                  <a:off x="1039" y="1681"/>
                  <a:ext cx="1071" cy="1099"/>
                </a:xfrm>
                <a:custGeom>
                  <a:avLst/>
                  <a:gdLst>
                    <a:gd name="T0" fmla="*/ 3169 w 3212"/>
                    <a:gd name="T1" fmla="*/ 566 h 3298"/>
                    <a:gd name="T2" fmla="*/ 3035 w 3212"/>
                    <a:gd name="T3" fmla="*/ 475 h 3298"/>
                    <a:gd name="T4" fmla="*/ 2711 w 3212"/>
                    <a:gd name="T5" fmla="*/ 199 h 3298"/>
                    <a:gd name="T6" fmla="*/ 2384 w 3212"/>
                    <a:gd name="T7" fmla="*/ 19 h 3298"/>
                    <a:gd name="T8" fmla="*/ 2347 w 3212"/>
                    <a:gd name="T9" fmla="*/ 4 h 3298"/>
                    <a:gd name="T10" fmla="*/ 2278 w 3212"/>
                    <a:gd name="T11" fmla="*/ 47 h 3298"/>
                    <a:gd name="T12" fmla="*/ 2171 w 3212"/>
                    <a:gd name="T13" fmla="*/ 190 h 3298"/>
                    <a:gd name="T14" fmla="*/ 1698 w 3212"/>
                    <a:gd name="T15" fmla="*/ 610 h 3298"/>
                    <a:gd name="T16" fmla="*/ 716 w 3212"/>
                    <a:gd name="T17" fmla="*/ 1337 h 3298"/>
                    <a:gd name="T18" fmla="*/ 296 w 3212"/>
                    <a:gd name="T19" fmla="*/ 1713 h 3298"/>
                    <a:gd name="T20" fmla="*/ 59 w 3212"/>
                    <a:gd name="T21" fmla="*/ 2061 h 3298"/>
                    <a:gd name="T22" fmla="*/ 0 w 3212"/>
                    <a:gd name="T23" fmla="*/ 2479 h 3298"/>
                    <a:gd name="T24" fmla="*/ 29 w 3212"/>
                    <a:gd name="T25" fmla="*/ 2758 h 3298"/>
                    <a:gd name="T26" fmla="*/ 183 w 3212"/>
                    <a:gd name="T27" fmla="*/ 2915 h 3298"/>
                    <a:gd name="T28" fmla="*/ 615 w 3212"/>
                    <a:gd name="T29" fmla="*/ 3255 h 3298"/>
                    <a:gd name="T30" fmla="*/ 886 w 3212"/>
                    <a:gd name="T31" fmla="*/ 3291 h 3298"/>
                    <a:gd name="T32" fmla="*/ 1138 w 3212"/>
                    <a:gd name="T33" fmla="*/ 3171 h 3298"/>
                    <a:gd name="T34" fmla="*/ 1808 w 3212"/>
                    <a:gd name="T35" fmla="*/ 2600 h 3298"/>
                    <a:gd name="T36" fmla="*/ 2812 w 3212"/>
                    <a:gd name="T37" fmla="*/ 1724 h 3298"/>
                    <a:gd name="T38" fmla="*/ 3103 w 3212"/>
                    <a:gd name="T39" fmla="*/ 1438 h 3298"/>
                    <a:gd name="T40" fmla="*/ 3146 w 3212"/>
                    <a:gd name="T41" fmla="*/ 1401 h 3298"/>
                    <a:gd name="T42" fmla="*/ 3193 w 3212"/>
                    <a:gd name="T43" fmla="*/ 1183 h 3298"/>
                    <a:gd name="T44" fmla="*/ 3208 w 3212"/>
                    <a:gd name="T45" fmla="*/ 620 h 3298"/>
                    <a:gd name="T46" fmla="*/ 1001 w 3212"/>
                    <a:gd name="T47" fmla="*/ 3114 h 3298"/>
                    <a:gd name="T48" fmla="*/ 881 w 3212"/>
                    <a:gd name="T49" fmla="*/ 3066 h 3298"/>
                    <a:gd name="T50" fmla="*/ 844 w 3212"/>
                    <a:gd name="T51" fmla="*/ 2610 h 3298"/>
                    <a:gd name="T52" fmla="*/ 840 w 3212"/>
                    <a:gd name="T53" fmla="*/ 2398 h 3298"/>
                    <a:gd name="T54" fmla="*/ 401 w 3212"/>
                    <a:gd name="T55" fmla="*/ 2082 h 3298"/>
                    <a:gd name="T56" fmla="*/ 241 w 3212"/>
                    <a:gd name="T57" fmla="*/ 1969 h 3298"/>
                    <a:gd name="T58" fmla="*/ 752 w 3212"/>
                    <a:gd name="T59" fmla="*/ 2141 h 3298"/>
                    <a:gd name="T60" fmla="*/ 1034 w 3212"/>
                    <a:gd name="T61" fmla="*/ 2354 h 3298"/>
                    <a:gd name="T62" fmla="*/ 1418 w 3212"/>
                    <a:gd name="T63" fmla="*/ 2074 h 3298"/>
                    <a:gd name="T64" fmla="*/ 1624 w 3212"/>
                    <a:gd name="T65" fmla="*/ 1847 h 3298"/>
                    <a:gd name="T66" fmla="*/ 1420 w 3212"/>
                    <a:gd name="T67" fmla="*/ 1596 h 3298"/>
                    <a:gd name="T68" fmla="*/ 1082 w 3212"/>
                    <a:gd name="T69" fmla="*/ 1248 h 3298"/>
                    <a:gd name="T70" fmla="*/ 1614 w 3212"/>
                    <a:gd name="T71" fmla="*/ 825 h 3298"/>
                    <a:gd name="T72" fmla="*/ 2194 w 3212"/>
                    <a:gd name="T73" fmla="*/ 338 h 3298"/>
                    <a:gd name="T74" fmla="*/ 2374 w 3212"/>
                    <a:gd name="T75" fmla="*/ 118 h 3298"/>
                    <a:gd name="T76" fmla="*/ 2661 w 3212"/>
                    <a:gd name="T77" fmla="*/ 304 h 3298"/>
                    <a:gd name="T78" fmla="*/ 2993 w 3212"/>
                    <a:gd name="T79" fmla="*/ 603 h 3298"/>
                    <a:gd name="T80" fmla="*/ 2474 w 3212"/>
                    <a:gd name="T81" fmla="*/ 1257 h 3298"/>
                    <a:gd name="T82" fmla="*/ 1732 w 3212"/>
                    <a:gd name="T83" fmla="*/ 1951 h 3298"/>
                    <a:gd name="T84" fmla="*/ 1047 w 3212"/>
                    <a:gd name="T85" fmla="*/ 2462 h 3298"/>
                    <a:gd name="T86" fmla="*/ 1012 w 3212"/>
                    <a:gd name="T87" fmla="*/ 2472 h 3298"/>
                    <a:gd name="T88" fmla="*/ 3078 w 3212"/>
                    <a:gd name="T89" fmla="*/ 1147 h 3298"/>
                    <a:gd name="T90" fmla="*/ 3067 w 3212"/>
                    <a:gd name="T91" fmla="*/ 1301 h 3298"/>
                    <a:gd name="T92" fmla="*/ 3051 w 3212"/>
                    <a:gd name="T93" fmla="*/ 1343 h 3298"/>
                    <a:gd name="T94" fmla="*/ 3018 w 3212"/>
                    <a:gd name="T95" fmla="*/ 1366 h 3298"/>
                    <a:gd name="T96" fmla="*/ 2890 w 3212"/>
                    <a:gd name="T97" fmla="*/ 1493 h 3298"/>
                    <a:gd name="T98" fmla="*/ 1823 w 3212"/>
                    <a:gd name="T99" fmla="*/ 2434 h 3298"/>
                    <a:gd name="T100" fmla="*/ 1765 w 3212"/>
                    <a:gd name="T101" fmla="*/ 2231 h 3298"/>
                    <a:gd name="T102" fmla="*/ 1749 w 3212"/>
                    <a:gd name="T103" fmla="*/ 2105 h 3298"/>
                    <a:gd name="T104" fmla="*/ 2236 w 3212"/>
                    <a:gd name="T105" fmla="*/ 1651 h 3298"/>
                    <a:gd name="T106" fmla="*/ 3095 w 3212"/>
                    <a:gd name="T107" fmla="*/ 770 h 3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12" h="3298">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6" name="Freeform 18">
                  <a:extLst>
                    <a:ext uri="{FF2B5EF4-FFF2-40B4-BE49-F238E27FC236}">
                      <a16:creationId xmlns:a16="http://schemas.microsoft.com/office/drawing/2014/main" id="{A4482908-F18A-41CE-8EFF-D19AA40E0C13}"/>
                    </a:ext>
                  </a:extLst>
                </p:cNvPr>
                <p:cNvSpPr>
                  <a:spLocks/>
                </p:cNvSpPr>
                <p:nvPr/>
              </p:nvSpPr>
              <p:spPr bwMode="auto">
                <a:xfrm>
                  <a:off x="1398" y="2746"/>
                  <a:ext cx="212" cy="132"/>
                </a:xfrm>
                <a:custGeom>
                  <a:avLst/>
                  <a:gdLst>
                    <a:gd name="T0" fmla="*/ 544 w 635"/>
                    <a:gd name="T1" fmla="*/ 0 h 398"/>
                    <a:gd name="T2" fmla="*/ 504 w 635"/>
                    <a:gd name="T3" fmla="*/ 18 h 398"/>
                    <a:gd name="T4" fmla="*/ 496 w 635"/>
                    <a:gd name="T5" fmla="*/ 52 h 398"/>
                    <a:gd name="T6" fmla="*/ 530 w 635"/>
                    <a:gd name="T7" fmla="*/ 177 h 398"/>
                    <a:gd name="T8" fmla="*/ 515 w 635"/>
                    <a:gd name="T9" fmla="*/ 226 h 398"/>
                    <a:gd name="T10" fmla="*/ 478 w 635"/>
                    <a:gd name="T11" fmla="*/ 262 h 398"/>
                    <a:gd name="T12" fmla="*/ 403 w 635"/>
                    <a:gd name="T13" fmla="*/ 291 h 398"/>
                    <a:gd name="T14" fmla="*/ 352 w 635"/>
                    <a:gd name="T15" fmla="*/ 272 h 398"/>
                    <a:gd name="T16" fmla="*/ 332 w 635"/>
                    <a:gd name="T17" fmla="*/ 226 h 398"/>
                    <a:gd name="T18" fmla="*/ 331 w 635"/>
                    <a:gd name="T19" fmla="*/ 198 h 398"/>
                    <a:gd name="T20" fmla="*/ 303 w 635"/>
                    <a:gd name="T21" fmla="*/ 164 h 398"/>
                    <a:gd name="T22" fmla="*/ 246 w 635"/>
                    <a:gd name="T23" fmla="*/ 180 h 398"/>
                    <a:gd name="T24" fmla="*/ 236 w 635"/>
                    <a:gd name="T25" fmla="*/ 209 h 398"/>
                    <a:gd name="T26" fmla="*/ 220 w 635"/>
                    <a:gd name="T27" fmla="*/ 268 h 398"/>
                    <a:gd name="T28" fmla="*/ 160 w 635"/>
                    <a:gd name="T29" fmla="*/ 310 h 398"/>
                    <a:gd name="T30" fmla="*/ 122 w 635"/>
                    <a:gd name="T31" fmla="*/ 304 h 398"/>
                    <a:gd name="T32" fmla="*/ 83 w 635"/>
                    <a:gd name="T33" fmla="*/ 270 h 398"/>
                    <a:gd name="T34" fmla="*/ 83 w 635"/>
                    <a:gd name="T35" fmla="*/ 182 h 398"/>
                    <a:gd name="T36" fmla="*/ 90 w 635"/>
                    <a:gd name="T37" fmla="*/ 149 h 398"/>
                    <a:gd name="T38" fmla="*/ 62 w 635"/>
                    <a:gd name="T39" fmla="*/ 126 h 398"/>
                    <a:gd name="T40" fmla="*/ 34 w 635"/>
                    <a:gd name="T41" fmla="*/ 139 h 398"/>
                    <a:gd name="T42" fmla="*/ 7 w 635"/>
                    <a:gd name="T43" fmla="*/ 193 h 398"/>
                    <a:gd name="T44" fmla="*/ 3 w 635"/>
                    <a:gd name="T45" fmla="*/ 268 h 398"/>
                    <a:gd name="T46" fmla="*/ 31 w 635"/>
                    <a:gd name="T47" fmla="*/ 336 h 398"/>
                    <a:gd name="T48" fmla="*/ 93 w 635"/>
                    <a:gd name="T49" fmla="*/ 383 h 398"/>
                    <a:gd name="T50" fmla="*/ 139 w 635"/>
                    <a:gd name="T51" fmla="*/ 398 h 398"/>
                    <a:gd name="T52" fmla="*/ 229 w 635"/>
                    <a:gd name="T53" fmla="*/ 383 h 398"/>
                    <a:gd name="T54" fmla="*/ 279 w 635"/>
                    <a:gd name="T55" fmla="*/ 339 h 398"/>
                    <a:gd name="T56" fmla="*/ 350 w 635"/>
                    <a:gd name="T57" fmla="*/ 379 h 398"/>
                    <a:gd name="T58" fmla="*/ 470 w 635"/>
                    <a:gd name="T59" fmla="*/ 375 h 398"/>
                    <a:gd name="T60" fmla="*/ 527 w 635"/>
                    <a:gd name="T61" fmla="*/ 350 h 398"/>
                    <a:gd name="T62" fmla="*/ 600 w 635"/>
                    <a:gd name="T63" fmla="*/ 271 h 398"/>
                    <a:gd name="T64" fmla="*/ 635 w 635"/>
                    <a:gd name="T65" fmla="*/ 166 h 398"/>
                    <a:gd name="T66" fmla="*/ 614 w 635"/>
                    <a:gd name="T67" fmla="*/ 64 h 398"/>
                    <a:gd name="T68" fmla="*/ 555 w 635"/>
                    <a:gd name="T6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5" h="398">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 name="Freeform 19">
                  <a:extLst>
                    <a:ext uri="{FF2B5EF4-FFF2-40B4-BE49-F238E27FC236}">
                      <a16:creationId xmlns:a16="http://schemas.microsoft.com/office/drawing/2014/main" id="{D3AA3895-FB65-4019-89BF-5154573F29DB}"/>
                    </a:ext>
                  </a:extLst>
                </p:cNvPr>
                <p:cNvSpPr>
                  <a:spLocks/>
                </p:cNvSpPr>
                <p:nvPr/>
              </p:nvSpPr>
              <p:spPr bwMode="auto">
                <a:xfrm>
                  <a:off x="1655" y="2515"/>
                  <a:ext cx="176" cy="179"/>
                </a:xfrm>
                <a:custGeom>
                  <a:avLst/>
                  <a:gdLst>
                    <a:gd name="T0" fmla="*/ 301 w 528"/>
                    <a:gd name="T1" fmla="*/ 1 h 538"/>
                    <a:gd name="T2" fmla="*/ 268 w 528"/>
                    <a:gd name="T3" fmla="*/ 27 h 538"/>
                    <a:gd name="T4" fmla="*/ 273 w 528"/>
                    <a:gd name="T5" fmla="*/ 82 h 538"/>
                    <a:gd name="T6" fmla="*/ 298 w 528"/>
                    <a:gd name="T7" fmla="*/ 95 h 538"/>
                    <a:gd name="T8" fmla="*/ 373 w 528"/>
                    <a:gd name="T9" fmla="*/ 112 h 538"/>
                    <a:gd name="T10" fmla="*/ 419 w 528"/>
                    <a:gd name="T11" fmla="*/ 145 h 538"/>
                    <a:gd name="T12" fmla="*/ 423 w 528"/>
                    <a:gd name="T13" fmla="*/ 191 h 538"/>
                    <a:gd name="T14" fmla="*/ 409 w 528"/>
                    <a:gd name="T15" fmla="*/ 220 h 538"/>
                    <a:gd name="T16" fmla="*/ 357 w 528"/>
                    <a:gd name="T17" fmla="*/ 265 h 538"/>
                    <a:gd name="T18" fmla="*/ 245 w 528"/>
                    <a:gd name="T19" fmla="*/ 269 h 538"/>
                    <a:gd name="T20" fmla="*/ 207 w 528"/>
                    <a:gd name="T21" fmla="*/ 256 h 538"/>
                    <a:gd name="T22" fmla="*/ 188 w 528"/>
                    <a:gd name="T23" fmla="*/ 250 h 538"/>
                    <a:gd name="T24" fmla="*/ 150 w 528"/>
                    <a:gd name="T25" fmla="*/ 268 h 538"/>
                    <a:gd name="T26" fmla="*/ 141 w 528"/>
                    <a:gd name="T27" fmla="*/ 324 h 538"/>
                    <a:gd name="T28" fmla="*/ 161 w 528"/>
                    <a:gd name="T29" fmla="*/ 341 h 538"/>
                    <a:gd name="T30" fmla="*/ 173 w 528"/>
                    <a:gd name="T31" fmla="*/ 347 h 538"/>
                    <a:gd name="T32" fmla="*/ 178 w 528"/>
                    <a:gd name="T33" fmla="*/ 348 h 538"/>
                    <a:gd name="T34" fmla="*/ 184 w 528"/>
                    <a:gd name="T35" fmla="*/ 351 h 538"/>
                    <a:gd name="T36" fmla="*/ 220 w 528"/>
                    <a:gd name="T37" fmla="*/ 367 h 538"/>
                    <a:gd name="T38" fmla="*/ 243 w 528"/>
                    <a:gd name="T39" fmla="*/ 399 h 538"/>
                    <a:gd name="T40" fmla="*/ 180 w 528"/>
                    <a:gd name="T41" fmla="*/ 443 h 538"/>
                    <a:gd name="T42" fmla="*/ 131 w 528"/>
                    <a:gd name="T43" fmla="*/ 456 h 538"/>
                    <a:gd name="T44" fmla="*/ 62 w 528"/>
                    <a:gd name="T45" fmla="*/ 456 h 538"/>
                    <a:gd name="T46" fmla="*/ 50 w 528"/>
                    <a:gd name="T47" fmla="*/ 443 h 538"/>
                    <a:gd name="T48" fmla="*/ 10 w 528"/>
                    <a:gd name="T49" fmla="*/ 446 h 538"/>
                    <a:gd name="T50" fmla="*/ 3 w 528"/>
                    <a:gd name="T51" fmla="*/ 475 h 538"/>
                    <a:gd name="T52" fmla="*/ 45 w 528"/>
                    <a:gd name="T53" fmla="*/ 525 h 538"/>
                    <a:gd name="T54" fmla="*/ 134 w 528"/>
                    <a:gd name="T55" fmla="*/ 538 h 538"/>
                    <a:gd name="T56" fmla="*/ 190 w 528"/>
                    <a:gd name="T57" fmla="*/ 528 h 538"/>
                    <a:gd name="T58" fmla="*/ 302 w 528"/>
                    <a:gd name="T59" fmla="*/ 465 h 538"/>
                    <a:gd name="T60" fmla="*/ 355 w 528"/>
                    <a:gd name="T61" fmla="*/ 383 h 538"/>
                    <a:gd name="T62" fmla="*/ 357 w 528"/>
                    <a:gd name="T63" fmla="*/ 366 h 538"/>
                    <a:gd name="T64" fmla="*/ 425 w 528"/>
                    <a:gd name="T65" fmla="*/ 341 h 538"/>
                    <a:gd name="T66" fmla="*/ 497 w 528"/>
                    <a:gd name="T67" fmla="*/ 271 h 538"/>
                    <a:gd name="T68" fmla="*/ 520 w 528"/>
                    <a:gd name="T69" fmla="*/ 220 h 538"/>
                    <a:gd name="T70" fmla="*/ 520 w 528"/>
                    <a:gd name="T71" fmla="*/ 127 h 538"/>
                    <a:gd name="T72" fmla="*/ 469 w 528"/>
                    <a:gd name="T73" fmla="*/ 53 h 538"/>
                    <a:gd name="T74" fmla="*/ 384 w 528"/>
                    <a:gd name="T75" fmla="*/ 9 h 538"/>
                    <a:gd name="T76" fmla="*/ 311 w 528"/>
                    <a:gd name="T7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8" h="53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8" name="Freeform 20">
                  <a:extLst>
                    <a:ext uri="{FF2B5EF4-FFF2-40B4-BE49-F238E27FC236}">
                      <a16:creationId xmlns:a16="http://schemas.microsoft.com/office/drawing/2014/main" id="{12A32935-AD35-4CFD-BFE3-52755691FC06}"/>
                    </a:ext>
                  </a:extLst>
                </p:cNvPr>
                <p:cNvSpPr>
                  <a:spLocks/>
                </p:cNvSpPr>
                <p:nvPr/>
              </p:nvSpPr>
              <p:spPr bwMode="auto">
                <a:xfrm>
                  <a:off x="1665" y="2702"/>
                  <a:ext cx="205" cy="210"/>
                </a:xfrm>
                <a:custGeom>
                  <a:avLst/>
                  <a:gdLst>
                    <a:gd name="T0" fmla="*/ 388 w 613"/>
                    <a:gd name="T1" fmla="*/ 3 h 630"/>
                    <a:gd name="T2" fmla="*/ 357 w 613"/>
                    <a:gd name="T3" fmla="*/ 52 h 630"/>
                    <a:gd name="T4" fmla="*/ 381 w 613"/>
                    <a:gd name="T5" fmla="*/ 89 h 630"/>
                    <a:gd name="T6" fmla="*/ 466 w 613"/>
                    <a:gd name="T7" fmla="*/ 128 h 630"/>
                    <a:gd name="T8" fmla="*/ 511 w 613"/>
                    <a:gd name="T9" fmla="*/ 174 h 630"/>
                    <a:gd name="T10" fmla="*/ 506 w 613"/>
                    <a:gd name="T11" fmla="*/ 230 h 630"/>
                    <a:gd name="T12" fmla="*/ 486 w 613"/>
                    <a:gd name="T13" fmla="*/ 265 h 630"/>
                    <a:gd name="T14" fmla="*/ 431 w 613"/>
                    <a:gd name="T15" fmla="*/ 307 h 630"/>
                    <a:gd name="T16" fmla="*/ 349 w 613"/>
                    <a:gd name="T17" fmla="*/ 312 h 630"/>
                    <a:gd name="T18" fmla="*/ 257 w 613"/>
                    <a:gd name="T19" fmla="*/ 265 h 630"/>
                    <a:gd name="T20" fmla="*/ 253 w 613"/>
                    <a:gd name="T21" fmla="*/ 260 h 630"/>
                    <a:gd name="T22" fmla="*/ 239 w 613"/>
                    <a:gd name="T23" fmla="*/ 252 h 630"/>
                    <a:gd name="T24" fmla="*/ 198 w 613"/>
                    <a:gd name="T25" fmla="*/ 256 h 630"/>
                    <a:gd name="T26" fmla="*/ 175 w 613"/>
                    <a:gd name="T27" fmla="*/ 311 h 630"/>
                    <a:gd name="T28" fmla="*/ 188 w 613"/>
                    <a:gd name="T29" fmla="*/ 334 h 630"/>
                    <a:gd name="T30" fmla="*/ 214 w 613"/>
                    <a:gd name="T31" fmla="*/ 354 h 630"/>
                    <a:gd name="T32" fmla="*/ 256 w 613"/>
                    <a:gd name="T33" fmla="*/ 422 h 630"/>
                    <a:gd name="T34" fmla="*/ 224 w 613"/>
                    <a:gd name="T35" fmla="*/ 512 h 630"/>
                    <a:gd name="T36" fmla="*/ 180 w 613"/>
                    <a:gd name="T37" fmla="*/ 543 h 630"/>
                    <a:gd name="T38" fmla="*/ 119 w 613"/>
                    <a:gd name="T39" fmla="*/ 547 h 630"/>
                    <a:gd name="T40" fmla="*/ 72 w 613"/>
                    <a:gd name="T41" fmla="*/ 495 h 630"/>
                    <a:gd name="T42" fmla="*/ 51 w 613"/>
                    <a:gd name="T43" fmla="*/ 397 h 630"/>
                    <a:gd name="T44" fmla="*/ 37 w 613"/>
                    <a:gd name="T45" fmla="*/ 374 h 630"/>
                    <a:gd name="T46" fmla="*/ 5 w 613"/>
                    <a:gd name="T47" fmla="*/ 387 h 630"/>
                    <a:gd name="T48" fmla="*/ 0 w 613"/>
                    <a:gd name="T49" fmla="*/ 425 h 630"/>
                    <a:gd name="T50" fmla="*/ 13 w 613"/>
                    <a:gd name="T51" fmla="*/ 540 h 630"/>
                    <a:gd name="T52" fmla="*/ 66 w 613"/>
                    <a:gd name="T53" fmla="*/ 607 h 630"/>
                    <a:gd name="T54" fmla="*/ 131 w 613"/>
                    <a:gd name="T55" fmla="*/ 630 h 630"/>
                    <a:gd name="T56" fmla="*/ 220 w 613"/>
                    <a:gd name="T57" fmla="*/ 615 h 630"/>
                    <a:gd name="T58" fmla="*/ 263 w 613"/>
                    <a:gd name="T59" fmla="*/ 594 h 630"/>
                    <a:gd name="T60" fmla="*/ 329 w 613"/>
                    <a:gd name="T61" fmla="*/ 522 h 630"/>
                    <a:gd name="T62" fmla="*/ 352 w 613"/>
                    <a:gd name="T63" fmla="*/ 452 h 630"/>
                    <a:gd name="T64" fmla="*/ 352 w 613"/>
                    <a:gd name="T65" fmla="*/ 410 h 630"/>
                    <a:gd name="T66" fmla="*/ 446 w 613"/>
                    <a:gd name="T67" fmla="*/ 404 h 630"/>
                    <a:gd name="T68" fmla="*/ 555 w 613"/>
                    <a:gd name="T69" fmla="*/ 338 h 630"/>
                    <a:gd name="T70" fmla="*/ 594 w 613"/>
                    <a:gd name="T71" fmla="*/ 283 h 630"/>
                    <a:gd name="T72" fmla="*/ 613 w 613"/>
                    <a:gd name="T73" fmla="*/ 177 h 630"/>
                    <a:gd name="T74" fmla="*/ 574 w 613"/>
                    <a:gd name="T75" fmla="*/ 82 h 630"/>
                    <a:gd name="T76" fmla="*/ 489 w 613"/>
                    <a:gd name="T77" fmla="*/ 17 h 630"/>
                    <a:gd name="T78" fmla="*/ 404 w 613"/>
                    <a:gd name="T79"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3" h="630">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29" name="Group 23">
                <a:extLst>
                  <a:ext uri="{FF2B5EF4-FFF2-40B4-BE49-F238E27FC236}">
                    <a16:creationId xmlns:a16="http://schemas.microsoft.com/office/drawing/2014/main" id="{588B3024-10C8-4915-8D2C-B6F5E5885B7E}"/>
                  </a:ext>
                </a:extLst>
              </p:cNvPr>
              <p:cNvGrpSpPr>
                <a:grpSpLocks noChangeAspect="1"/>
              </p:cNvGrpSpPr>
              <p:nvPr/>
            </p:nvGrpSpPr>
            <p:grpSpPr bwMode="auto">
              <a:xfrm>
                <a:off x="11334883" y="4063734"/>
                <a:ext cx="266576" cy="244684"/>
                <a:chOff x="2577" y="1104"/>
                <a:chExt cx="414" cy="380"/>
              </a:xfrm>
              <a:solidFill>
                <a:schemeClr val="bg1">
                  <a:lumMod val="50000"/>
                </a:schemeClr>
              </a:solidFill>
            </p:grpSpPr>
            <p:sp>
              <p:nvSpPr>
                <p:cNvPr id="30" name="Freeform 24">
                  <a:extLst>
                    <a:ext uri="{FF2B5EF4-FFF2-40B4-BE49-F238E27FC236}">
                      <a16:creationId xmlns:a16="http://schemas.microsoft.com/office/drawing/2014/main" id="{EA49D15B-C0F9-46A9-A6E5-CD0A421BB6B6}"/>
                    </a:ext>
                  </a:extLst>
                </p:cNvPr>
                <p:cNvSpPr>
                  <a:spLocks noEditPoints="1"/>
                </p:cNvSpPr>
                <p:nvPr/>
              </p:nvSpPr>
              <p:spPr bwMode="auto">
                <a:xfrm>
                  <a:off x="2577" y="1104"/>
                  <a:ext cx="353" cy="380"/>
                </a:xfrm>
                <a:custGeom>
                  <a:avLst/>
                  <a:gdLst>
                    <a:gd name="T0" fmla="*/ 81 w 1058"/>
                    <a:gd name="T1" fmla="*/ 1141 h 1141"/>
                    <a:gd name="T2" fmla="*/ 91 w 1058"/>
                    <a:gd name="T3" fmla="*/ 1140 h 1141"/>
                    <a:gd name="T4" fmla="*/ 101 w 1058"/>
                    <a:gd name="T5" fmla="*/ 1131 h 1141"/>
                    <a:gd name="T6" fmla="*/ 206 w 1058"/>
                    <a:gd name="T7" fmla="*/ 1129 h 1141"/>
                    <a:gd name="T8" fmla="*/ 206 w 1058"/>
                    <a:gd name="T9" fmla="*/ 1115 h 1141"/>
                    <a:gd name="T10" fmla="*/ 120 w 1058"/>
                    <a:gd name="T11" fmla="*/ 1112 h 1141"/>
                    <a:gd name="T12" fmla="*/ 352 w 1058"/>
                    <a:gd name="T13" fmla="*/ 962 h 1141"/>
                    <a:gd name="T14" fmla="*/ 365 w 1058"/>
                    <a:gd name="T15" fmla="*/ 968 h 1141"/>
                    <a:gd name="T16" fmla="*/ 378 w 1058"/>
                    <a:gd name="T17" fmla="*/ 962 h 1141"/>
                    <a:gd name="T18" fmla="*/ 994 w 1058"/>
                    <a:gd name="T19" fmla="*/ 347 h 1141"/>
                    <a:gd name="T20" fmla="*/ 997 w 1058"/>
                    <a:gd name="T21" fmla="*/ 343 h 1141"/>
                    <a:gd name="T22" fmla="*/ 1015 w 1058"/>
                    <a:gd name="T23" fmla="*/ 325 h 1141"/>
                    <a:gd name="T24" fmla="*/ 1051 w 1058"/>
                    <a:gd name="T25" fmla="*/ 256 h 1141"/>
                    <a:gd name="T26" fmla="*/ 1058 w 1058"/>
                    <a:gd name="T27" fmla="*/ 180 h 1141"/>
                    <a:gd name="T28" fmla="*/ 1036 w 1058"/>
                    <a:gd name="T29" fmla="*/ 106 h 1141"/>
                    <a:gd name="T30" fmla="*/ 1000 w 1058"/>
                    <a:gd name="T31" fmla="*/ 59 h 1141"/>
                    <a:gd name="T32" fmla="*/ 954 w 1058"/>
                    <a:gd name="T33" fmla="*/ 23 h 1141"/>
                    <a:gd name="T34" fmla="*/ 879 w 1058"/>
                    <a:gd name="T35" fmla="*/ 1 h 1141"/>
                    <a:gd name="T36" fmla="*/ 840 w 1058"/>
                    <a:gd name="T37" fmla="*/ 1 h 1141"/>
                    <a:gd name="T38" fmla="*/ 765 w 1058"/>
                    <a:gd name="T39" fmla="*/ 23 h 1141"/>
                    <a:gd name="T40" fmla="*/ 719 w 1058"/>
                    <a:gd name="T41" fmla="*/ 59 h 1141"/>
                    <a:gd name="T42" fmla="*/ 713 w 1058"/>
                    <a:gd name="T43" fmla="*/ 64 h 1141"/>
                    <a:gd name="T44" fmla="*/ 710 w 1058"/>
                    <a:gd name="T45" fmla="*/ 66 h 1141"/>
                    <a:gd name="T46" fmla="*/ 92 w 1058"/>
                    <a:gd name="T47" fmla="*/ 687 h 1141"/>
                    <a:gd name="T48" fmla="*/ 97 w 1058"/>
                    <a:gd name="T49" fmla="*/ 707 h 1141"/>
                    <a:gd name="T50" fmla="*/ 6 w 1058"/>
                    <a:gd name="T51" fmla="*/ 880 h 1141"/>
                    <a:gd name="T52" fmla="*/ 1 w 1058"/>
                    <a:gd name="T53" fmla="*/ 899 h 1141"/>
                    <a:gd name="T54" fmla="*/ 69 w 1058"/>
                    <a:gd name="T55" fmla="*/ 1137 h 1141"/>
                    <a:gd name="T56" fmla="*/ 735 w 1058"/>
                    <a:gd name="T57" fmla="*/ 96 h 1141"/>
                    <a:gd name="T58" fmla="*/ 739 w 1058"/>
                    <a:gd name="T59" fmla="*/ 93 h 1141"/>
                    <a:gd name="T60" fmla="*/ 744 w 1058"/>
                    <a:gd name="T61" fmla="*/ 87 h 1141"/>
                    <a:gd name="T62" fmla="*/ 770 w 1058"/>
                    <a:gd name="T63" fmla="*/ 64 h 1141"/>
                    <a:gd name="T64" fmla="*/ 859 w 1058"/>
                    <a:gd name="T65" fmla="*/ 38 h 1141"/>
                    <a:gd name="T66" fmla="*/ 950 w 1058"/>
                    <a:gd name="T67" fmla="*/ 64 h 1141"/>
                    <a:gd name="T68" fmla="*/ 994 w 1058"/>
                    <a:gd name="T69" fmla="*/ 111 h 1141"/>
                    <a:gd name="T70" fmla="*/ 1019 w 1058"/>
                    <a:gd name="T71" fmla="*/ 230 h 1141"/>
                    <a:gd name="T72" fmla="*/ 973 w 1058"/>
                    <a:gd name="T73" fmla="*/ 312 h 1141"/>
                    <a:gd name="T74" fmla="*/ 968 w 1058"/>
                    <a:gd name="T75" fmla="*/ 318 h 1141"/>
                    <a:gd name="T76" fmla="*/ 964 w 1058"/>
                    <a:gd name="T77" fmla="*/ 321 h 1141"/>
                    <a:gd name="T78" fmla="*/ 365 w 1058"/>
                    <a:gd name="T79" fmla="*/ 922 h 1141"/>
                    <a:gd name="T80" fmla="*/ 177 w 1058"/>
                    <a:gd name="T81" fmla="*/ 735 h 1141"/>
                    <a:gd name="T82" fmla="*/ 735 w 1058"/>
                    <a:gd name="T83" fmla="*/ 96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1141">
                      <a:moveTo>
                        <a:pt x="78" y="1141"/>
                      </a:moveTo>
                      <a:lnTo>
                        <a:pt x="81" y="1141"/>
                      </a:lnTo>
                      <a:lnTo>
                        <a:pt x="84" y="1141"/>
                      </a:lnTo>
                      <a:lnTo>
                        <a:pt x="91" y="1140"/>
                      </a:lnTo>
                      <a:lnTo>
                        <a:pt x="97" y="1135"/>
                      </a:lnTo>
                      <a:lnTo>
                        <a:pt x="101" y="1131"/>
                      </a:lnTo>
                      <a:lnTo>
                        <a:pt x="199" y="1131"/>
                      </a:lnTo>
                      <a:lnTo>
                        <a:pt x="206" y="1129"/>
                      </a:lnTo>
                      <a:lnTo>
                        <a:pt x="208" y="1122"/>
                      </a:lnTo>
                      <a:lnTo>
                        <a:pt x="206" y="1115"/>
                      </a:lnTo>
                      <a:lnTo>
                        <a:pt x="199" y="1112"/>
                      </a:lnTo>
                      <a:lnTo>
                        <a:pt x="120" y="1112"/>
                      </a:lnTo>
                      <a:lnTo>
                        <a:pt x="310" y="922"/>
                      </a:lnTo>
                      <a:lnTo>
                        <a:pt x="352" y="962"/>
                      </a:lnTo>
                      <a:lnTo>
                        <a:pt x="357" y="967"/>
                      </a:lnTo>
                      <a:lnTo>
                        <a:pt x="365" y="968"/>
                      </a:lnTo>
                      <a:lnTo>
                        <a:pt x="372" y="967"/>
                      </a:lnTo>
                      <a:lnTo>
                        <a:pt x="378" y="962"/>
                      </a:lnTo>
                      <a:lnTo>
                        <a:pt x="993" y="348"/>
                      </a:lnTo>
                      <a:lnTo>
                        <a:pt x="994" y="347"/>
                      </a:lnTo>
                      <a:lnTo>
                        <a:pt x="994" y="345"/>
                      </a:lnTo>
                      <a:lnTo>
                        <a:pt x="997" y="343"/>
                      </a:lnTo>
                      <a:lnTo>
                        <a:pt x="1000" y="340"/>
                      </a:lnTo>
                      <a:lnTo>
                        <a:pt x="1015" y="325"/>
                      </a:lnTo>
                      <a:lnTo>
                        <a:pt x="1036" y="292"/>
                      </a:lnTo>
                      <a:lnTo>
                        <a:pt x="1051" y="256"/>
                      </a:lnTo>
                      <a:lnTo>
                        <a:pt x="1058" y="219"/>
                      </a:lnTo>
                      <a:lnTo>
                        <a:pt x="1058" y="180"/>
                      </a:lnTo>
                      <a:lnTo>
                        <a:pt x="1051" y="142"/>
                      </a:lnTo>
                      <a:lnTo>
                        <a:pt x="1036" y="106"/>
                      </a:lnTo>
                      <a:lnTo>
                        <a:pt x="1015" y="73"/>
                      </a:lnTo>
                      <a:lnTo>
                        <a:pt x="1000" y="59"/>
                      </a:lnTo>
                      <a:lnTo>
                        <a:pt x="986" y="44"/>
                      </a:lnTo>
                      <a:lnTo>
                        <a:pt x="954" y="23"/>
                      </a:lnTo>
                      <a:lnTo>
                        <a:pt x="918" y="8"/>
                      </a:lnTo>
                      <a:lnTo>
                        <a:pt x="879" y="1"/>
                      </a:lnTo>
                      <a:lnTo>
                        <a:pt x="859" y="0"/>
                      </a:lnTo>
                      <a:lnTo>
                        <a:pt x="840" y="1"/>
                      </a:lnTo>
                      <a:lnTo>
                        <a:pt x="801" y="8"/>
                      </a:lnTo>
                      <a:lnTo>
                        <a:pt x="765" y="23"/>
                      </a:lnTo>
                      <a:lnTo>
                        <a:pt x="734" y="44"/>
                      </a:lnTo>
                      <a:lnTo>
                        <a:pt x="719" y="59"/>
                      </a:lnTo>
                      <a:lnTo>
                        <a:pt x="716" y="62"/>
                      </a:lnTo>
                      <a:lnTo>
                        <a:pt x="713" y="64"/>
                      </a:lnTo>
                      <a:lnTo>
                        <a:pt x="712" y="64"/>
                      </a:lnTo>
                      <a:lnTo>
                        <a:pt x="710" y="66"/>
                      </a:lnTo>
                      <a:lnTo>
                        <a:pt x="97" y="680"/>
                      </a:lnTo>
                      <a:lnTo>
                        <a:pt x="92" y="687"/>
                      </a:lnTo>
                      <a:lnTo>
                        <a:pt x="92" y="701"/>
                      </a:lnTo>
                      <a:lnTo>
                        <a:pt x="97" y="707"/>
                      </a:lnTo>
                      <a:lnTo>
                        <a:pt x="137" y="748"/>
                      </a:lnTo>
                      <a:lnTo>
                        <a:pt x="6" y="880"/>
                      </a:lnTo>
                      <a:lnTo>
                        <a:pt x="0" y="889"/>
                      </a:lnTo>
                      <a:lnTo>
                        <a:pt x="1" y="899"/>
                      </a:lnTo>
                      <a:lnTo>
                        <a:pt x="65" y="1127"/>
                      </a:lnTo>
                      <a:lnTo>
                        <a:pt x="69" y="1137"/>
                      </a:lnTo>
                      <a:lnTo>
                        <a:pt x="78" y="1141"/>
                      </a:lnTo>
                      <a:close/>
                      <a:moveTo>
                        <a:pt x="735" y="96"/>
                      </a:moveTo>
                      <a:lnTo>
                        <a:pt x="736" y="95"/>
                      </a:lnTo>
                      <a:lnTo>
                        <a:pt x="739" y="93"/>
                      </a:lnTo>
                      <a:lnTo>
                        <a:pt x="741" y="90"/>
                      </a:lnTo>
                      <a:lnTo>
                        <a:pt x="744" y="87"/>
                      </a:lnTo>
                      <a:lnTo>
                        <a:pt x="746" y="85"/>
                      </a:lnTo>
                      <a:lnTo>
                        <a:pt x="770" y="64"/>
                      </a:lnTo>
                      <a:lnTo>
                        <a:pt x="827" y="40"/>
                      </a:lnTo>
                      <a:lnTo>
                        <a:pt x="859" y="38"/>
                      </a:lnTo>
                      <a:lnTo>
                        <a:pt x="892" y="40"/>
                      </a:lnTo>
                      <a:lnTo>
                        <a:pt x="950" y="64"/>
                      </a:lnTo>
                      <a:lnTo>
                        <a:pt x="973" y="85"/>
                      </a:lnTo>
                      <a:lnTo>
                        <a:pt x="994" y="111"/>
                      </a:lnTo>
                      <a:lnTo>
                        <a:pt x="1019" y="168"/>
                      </a:lnTo>
                      <a:lnTo>
                        <a:pt x="1019" y="230"/>
                      </a:lnTo>
                      <a:lnTo>
                        <a:pt x="994" y="288"/>
                      </a:lnTo>
                      <a:lnTo>
                        <a:pt x="973" y="312"/>
                      </a:lnTo>
                      <a:lnTo>
                        <a:pt x="971" y="315"/>
                      </a:lnTo>
                      <a:lnTo>
                        <a:pt x="968" y="318"/>
                      </a:lnTo>
                      <a:lnTo>
                        <a:pt x="966" y="319"/>
                      </a:lnTo>
                      <a:lnTo>
                        <a:pt x="964" y="321"/>
                      </a:lnTo>
                      <a:lnTo>
                        <a:pt x="963" y="324"/>
                      </a:lnTo>
                      <a:lnTo>
                        <a:pt x="365" y="922"/>
                      </a:lnTo>
                      <a:lnTo>
                        <a:pt x="324" y="880"/>
                      </a:lnTo>
                      <a:lnTo>
                        <a:pt x="177" y="735"/>
                      </a:lnTo>
                      <a:lnTo>
                        <a:pt x="137" y="694"/>
                      </a:lnTo>
                      <a:lnTo>
                        <a:pt x="735"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1" name="Freeform 25">
                  <a:extLst>
                    <a:ext uri="{FF2B5EF4-FFF2-40B4-BE49-F238E27FC236}">
                      <a16:creationId xmlns:a16="http://schemas.microsoft.com/office/drawing/2014/main" id="{3B3D6DA8-C8C0-4F88-A7E3-CDD23CE015C2}"/>
                    </a:ext>
                  </a:extLst>
                </p:cNvPr>
                <p:cNvSpPr>
                  <a:spLocks noEditPoints="1"/>
                </p:cNvSpPr>
                <p:nvPr/>
              </p:nvSpPr>
              <p:spPr bwMode="auto">
                <a:xfrm>
                  <a:off x="2643" y="1129"/>
                  <a:ext cx="261" cy="261"/>
                </a:xfrm>
                <a:custGeom>
                  <a:avLst/>
                  <a:gdLst>
                    <a:gd name="T0" fmla="*/ 153 w 781"/>
                    <a:gd name="T1" fmla="*/ 778 h 782"/>
                    <a:gd name="T2" fmla="*/ 158 w 781"/>
                    <a:gd name="T3" fmla="*/ 782 h 782"/>
                    <a:gd name="T4" fmla="*/ 166 w 781"/>
                    <a:gd name="T5" fmla="*/ 782 h 782"/>
                    <a:gd name="T6" fmla="*/ 173 w 781"/>
                    <a:gd name="T7" fmla="*/ 782 h 782"/>
                    <a:gd name="T8" fmla="*/ 179 w 781"/>
                    <a:gd name="T9" fmla="*/ 778 h 782"/>
                    <a:gd name="T10" fmla="*/ 572 w 781"/>
                    <a:gd name="T11" fmla="*/ 385 h 782"/>
                    <a:gd name="T12" fmla="*/ 576 w 781"/>
                    <a:gd name="T13" fmla="*/ 390 h 782"/>
                    <a:gd name="T14" fmla="*/ 584 w 781"/>
                    <a:gd name="T15" fmla="*/ 395 h 782"/>
                    <a:gd name="T16" fmla="*/ 591 w 781"/>
                    <a:gd name="T17" fmla="*/ 396 h 782"/>
                    <a:gd name="T18" fmla="*/ 598 w 781"/>
                    <a:gd name="T19" fmla="*/ 395 h 782"/>
                    <a:gd name="T20" fmla="*/ 604 w 781"/>
                    <a:gd name="T21" fmla="*/ 390 h 782"/>
                    <a:gd name="T22" fmla="*/ 735 w 781"/>
                    <a:gd name="T23" fmla="*/ 259 h 782"/>
                    <a:gd name="T24" fmla="*/ 741 w 781"/>
                    <a:gd name="T25" fmla="*/ 252 h 782"/>
                    <a:gd name="T26" fmla="*/ 741 w 781"/>
                    <a:gd name="T27" fmla="*/ 245 h 782"/>
                    <a:gd name="T28" fmla="*/ 741 w 781"/>
                    <a:gd name="T29" fmla="*/ 238 h 782"/>
                    <a:gd name="T30" fmla="*/ 735 w 781"/>
                    <a:gd name="T31" fmla="*/ 232 h 782"/>
                    <a:gd name="T32" fmla="*/ 729 w 781"/>
                    <a:gd name="T33" fmla="*/ 226 h 782"/>
                    <a:gd name="T34" fmla="*/ 748 w 781"/>
                    <a:gd name="T35" fmla="*/ 210 h 782"/>
                    <a:gd name="T36" fmla="*/ 764 w 781"/>
                    <a:gd name="T37" fmla="*/ 190 h 782"/>
                    <a:gd name="T38" fmla="*/ 781 w 781"/>
                    <a:gd name="T39" fmla="*/ 147 h 782"/>
                    <a:gd name="T40" fmla="*/ 781 w 781"/>
                    <a:gd name="T41" fmla="*/ 99 h 782"/>
                    <a:gd name="T42" fmla="*/ 764 w 781"/>
                    <a:gd name="T43" fmla="*/ 55 h 782"/>
                    <a:gd name="T44" fmla="*/ 748 w 781"/>
                    <a:gd name="T45" fmla="*/ 36 h 782"/>
                    <a:gd name="T46" fmla="*/ 729 w 781"/>
                    <a:gd name="T47" fmla="*/ 20 h 782"/>
                    <a:gd name="T48" fmla="*/ 684 w 781"/>
                    <a:gd name="T49" fmla="*/ 3 h 782"/>
                    <a:gd name="T50" fmla="*/ 660 w 781"/>
                    <a:gd name="T51" fmla="*/ 0 h 782"/>
                    <a:gd name="T52" fmla="*/ 637 w 781"/>
                    <a:gd name="T53" fmla="*/ 3 h 782"/>
                    <a:gd name="T54" fmla="*/ 592 w 781"/>
                    <a:gd name="T55" fmla="*/ 20 h 782"/>
                    <a:gd name="T56" fmla="*/ 573 w 781"/>
                    <a:gd name="T57" fmla="*/ 37 h 782"/>
                    <a:gd name="T58" fmla="*/ 558 w 781"/>
                    <a:gd name="T59" fmla="*/ 55 h 782"/>
                    <a:gd name="T60" fmla="*/ 547 w 781"/>
                    <a:gd name="T61" fmla="*/ 45 h 782"/>
                    <a:gd name="T62" fmla="*/ 542 w 781"/>
                    <a:gd name="T63" fmla="*/ 40 h 782"/>
                    <a:gd name="T64" fmla="*/ 527 w 781"/>
                    <a:gd name="T65" fmla="*/ 40 h 782"/>
                    <a:gd name="T66" fmla="*/ 520 w 781"/>
                    <a:gd name="T67" fmla="*/ 45 h 782"/>
                    <a:gd name="T68" fmla="*/ 389 w 781"/>
                    <a:gd name="T69" fmla="*/ 176 h 782"/>
                    <a:gd name="T70" fmla="*/ 385 w 781"/>
                    <a:gd name="T71" fmla="*/ 182 h 782"/>
                    <a:gd name="T72" fmla="*/ 385 w 781"/>
                    <a:gd name="T73" fmla="*/ 196 h 782"/>
                    <a:gd name="T74" fmla="*/ 389 w 781"/>
                    <a:gd name="T75" fmla="*/ 203 h 782"/>
                    <a:gd name="T76" fmla="*/ 399 w 781"/>
                    <a:gd name="T77" fmla="*/ 212 h 782"/>
                    <a:gd name="T78" fmla="*/ 6 w 781"/>
                    <a:gd name="T79" fmla="*/ 604 h 782"/>
                    <a:gd name="T80" fmla="*/ 1 w 781"/>
                    <a:gd name="T81" fmla="*/ 611 h 782"/>
                    <a:gd name="T82" fmla="*/ 0 w 781"/>
                    <a:gd name="T83" fmla="*/ 618 h 782"/>
                    <a:gd name="T84" fmla="*/ 1 w 781"/>
                    <a:gd name="T85" fmla="*/ 625 h 782"/>
                    <a:gd name="T86" fmla="*/ 6 w 781"/>
                    <a:gd name="T87" fmla="*/ 631 h 782"/>
                    <a:gd name="T88" fmla="*/ 153 w 781"/>
                    <a:gd name="T89" fmla="*/ 778 h 782"/>
                    <a:gd name="T90" fmla="*/ 535 w 781"/>
                    <a:gd name="T91" fmla="*/ 85 h 782"/>
                    <a:gd name="T92" fmla="*/ 615 w 781"/>
                    <a:gd name="T93" fmla="*/ 166 h 782"/>
                    <a:gd name="T94" fmla="*/ 687 w 781"/>
                    <a:gd name="T95" fmla="*/ 238 h 782"/>
                    <a:gd name="T96" fmla="*/ 687 w 781"/>
                    <a:gd name="T97" fmla="*/ 238 h 782"/>
                    <a:gd name="T98" fmla="*/ 694 w 781"/>
                    <a:gd name="T99" fmla="*/ 245 h 782"/>
                    <a:gd name="T100" fmla="*/ 591 w 781"/>
                    <a:gd name="T101" fmla="*/ 350 h 782"/>
                    <a:gd name="T102" fmla="*/ 431 w 781"/>
                    <a:gd name="T103" fmla="*/ 189 h 782"/>
                    <a:gd name="T104" fmla="*/ 535 w 781"/>
                    <a:gd name="T105" fmla="*/ 85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782">
                      <a:moveTo>
                        <a:pt x="153" y="778"/>
                      </a:moveTo>
                      <a:lnTo>
                        <a:pt x="158" y="782"/>
                      </a:lnTo>
                      <a:lnTo>
                        <a:pt x="166" y="782"/>
                      </a:lnTo>
                      <a:lnTo>
                        <a:pt x="173" y="782"/>
                      </a:lnTo>
                      <a:lnTo>
                        <a:pt x="179" y="778"/>
                      </a:lnTo>
                      <a:lnTo>
                        <a:pt x="572" y="385"/>
                      </a:lnTo>
                      <a:lnTo>
                        <a:pt x="576" y="390"/>
                      </a:lnTo>
                      <a:lnTo>
                        <a:pt x="584" y="395"/>
                      </a:lnTo>
                      <a:lnTo>
                        <a:pt x="591" y="396"/>
                      </a:lnTo>
                      <a:lnTo>
                        <a:pt x="598" y="395"/>
                      </a:lnTo>
                      <a:lnTo>
                        <a:pt x="604" y="390"/>
                      </a:lnTo>
                      <a:lnTo>
                        <a:pt x="735" y="259"/>
                      </a:lnTo>
                      <a:lnTo>
                        <a:pt x="741" y="252"/>
                      </a:lnTo>
                      <a:lnTo>
                        <a:pt x="741" y="245"/>
                      </a:lnTo>
                      <a:lnTo>
                        <a:pt x="741" y="238"/>
                      </a:lnTo>
                      <a:lnTo>
                        <a:pt x="735" y="232"/>
                      </a:lnTo>
                      <a:lnTo>
                        <a:pt x="729" y="226"/>
                      </a:lnTo>
                      <a:lnTo>
                        <a:pt x="748" y="210"/>
                      </a:lnTo>
                      <a:lnTo>
                        <a:pt x="764" y="190"/>
                      </a:lnTo>
                      <a:lnTo>
                        <a:pt x="781" y="147"/>
                      </a:lnTo>
                      <a:lnTo>
                        <a:pt x="781" y="99"/>
                      </a:lnTo>
                      <a:lnTo>
                        <a:pt x="764" y="55"/>
                      </a:lnTo>
                      <a:lnTo>
                        <a:pt x="748" y="36"/>
                      </a:lnTo>
                      <a:lnTo>
                        <a:pt x="729" y="20"/>
                      </a:lnTo>
                      <a:lnTo>
                        <a:pt x="684" y="3"/>
                      </a:lnTo>
                      <a:lnTo>
                        <a:pt x="660" y="0"/>
                      </a:lnTo>
                      <a:lnTo>
                        <a:pt x="637" y="3"/>
                      </a:lnTo>
                      <a:lnTo>
                        <a:pt x="592" y="20"/>
                      </a:lnTo>
                      <a:lnTo>
                        <a:pt x="573" y="37"/>
                      </a:lnTo>
                      <a:lnTo>
                        <a:pt x="558" y="55"/>
                      </a:lnTo>
                      <a:lnTo>
                        <a:pt x="547" y="45"/>
                      </a:lnTo>
                      <a:lnTo>
                        <a:pt x="542" y="40"/>
                      </a:lnTo>
                      <a:lnTo>
                        <a:pt x="527" y="40"/>
                      </a:lnTo>
                      <a:lnTo>
                        <a:pt x="520" y="45"/>
                      </a:lnTo>
                      <a:lnTo>
                        <a:pt x="389" y="176"/>
                      </a:lnTo>
                      <a:lnTo>
                        <a:pt x="385" y="182"/>
                      </a:lnTo>
                      <a:lnTo>
                        <a:pt x="385" y="196"/>
                      </a:lnTo>
                      <a:lnTo>
                        <a:pt x="389" y="203"/>
                      </a:lnTo>
                      <a:lnTo>
                        <a:pt x="399" y="212"/>
                      </a:lnTo>
                      <a:lnTo>
                        <a:pt x="6" y="604"/>
                      </a:lnTo>
                      <a:lnTo>
                        <a:pt x="1" y="611"/>
                      </a:lnTo>
                      <a:lnTo>
                        <a:pt x="0" y="618"/>
                      </a:lnTo>
                      <a:lnTo>
                        <a:pt x="1" y="625"/>
                      </a:lnTo>
                      <a:lnTo>
                        <a:pt x="6" y="631"/>
                      </a:lnTo>
                      <a:lnTo>
                        <a:pt x="153" y="778"/>
                      </a:lnTo>
                      <a:close/>
                      <a:moveTo>
                        <a:pt x="535" y="85"/>
                      </a:moveTo>
                      <a:lnTo>
                        <a:pt x="615" y="166"/>
                      </a:lnTo>
                      <a:lnTo>
                        <a:pt x="687" y="238"/>
                      </a:lnTo>
                      <a:lnTo>
                        <a:pt x="687" y="238"/>
                      </a:lnTo>
                      <a:lnTo>
                        <a:pt x="694" y="245"/>
                      </a:lnTo>
                      <a:lnTo>
                        <a:pt x="591" y="350"/>
                      </a:lnTo>
                      <a:lnTo>
                        <a:pt x="431" y="189"/>
                      </a:lnTo>
                      <a:lnTo>
                        <a:pt x="535"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 name="Freeform 26">
                  <a:extLst>
                    <a:ext uri="{FF2B5EF4-FFF2-40B4-BE49-F238E27FC236}">
                      <a16:creationId xmlns:a16="http://schemas.microsoft.com/office/drawing/2014/main" id="{DEDD373A-9005-45E3-8D9F-62D72C64032F}"/>
                    </a:ext>
                  </a:extLst>
                </p:cNvPr>
                <p:cNvSpPr>
                  <a:spLocks/>
                </p:cNvSpPr>
                <p:nvPr/>
              </p:nvSpPr>
              <p:spPr bwMode="auto">
                <a:xfrm>
                  <a:off x="2701"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2 w 203"/>
                    <a:gd name="T13" fmla="*/ 17 h 19"/>
                    <a:gd name="T14" fmla="*/ 203 w 203"/>
                    <a:gd name="T15" fmla="*/ 10 h 19"/>
                    <a:gd name="T16" fmla="*/ 202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2" y="17"/>
                      </a:lnTo>
                      <a:lnTo>
                        <a:pt x="203" y="10"/>
                      </a:lnTo>
                      <a:lnTo>
                        <a:pt x="202"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3" name="Freeform 27">
                  <a:extLst>
                    <a:ext uri="{FF2B5EF4-FFF2-40B4-BE49-F238E27FC236}">
                      <a16:creationId xmlns:a16="http://schemas.microsoft.com/office/drawing/2014/main" id="{BE7D5A63-6CD2-4D0E-8B98-3F7BC2C8F55B}"/>
                    </a:ext>
                  </a:extLst>
                </p:cNvPr>
                <p:cNvSpPr>
                  <a:spLocks/>
                </p:cNvSpPr>
                <p:nvPr/>
              </p:nvSpPr>
              <p:spPr bwMode="auto">
                <a:xfrm>
                  <a:off x="2823"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1 w 203"/>
                    <a:gd name="T13" fmla="*/ 17 h 19"/>
                    <a:gd name="T14" fmla="*/ 203 w 203"/>
                    <a:gd name="T15" fmla="*/ 10 h 19"/>
                    <a:gd name="T16" fmla="*/ 201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4" name="Freeform 28">
                  <a:extLst>
                    <a:ext uri="{FF2B5EF4-FFF2-40B4-BE49-F238E27FC236}">
                      <a16:creationId xmlns:a16="http://schemas.microsoft.com/office/drawing/2014/main" id="{CD38590D-5482-43A5-8684-98F93793274C}"/>
                    </a:ext>
                  </a:extLst>
                </p:cNvPr>
                <p:cNvSpPr>
                  <a:spLocks/>
                </p:cNvSpPr>
                <p:nvPr/>
              </p:nvSpPr>
              <p:spPr bwMode="auto">
                <a:xfrm>
                  <a:off x="2946" y="1475"/>
                  <a:ext cx="45" cy="6"/>
                </a:xfrm>
                <a:custGeom>
                  <a:avLst/>
                  <a:gdLst>
                    <a:gd name="T0" fmla="*/ 125 w 134"/>
                    <a:gd name="T1" fmla="*/ 0 h 19"/>
                    <a:gd name="T2" fmla="*/ 10 w 134"/>
                    <a:gd name="T3" fmla="*/ 0 h 19"/>
                    <a:gd name="T4" fmla="*/ 1 w 134"/>
                    <a:gd name="T5" fmla="*/ 3 h 19"/>
                    <a:gd name="T6" fmla="*/ 0 w 134"/>
                    <a:gd name="T7" fmla="*/ 10 h 19"/>
                    <a:gd name="T8" fmla="*/ 1 w 134"/>
                    <a:gd name="T9" fmla="*/ 17 h 19"/>
                    <a:gd name="T10" fmla="*/ 10 w 134"/>
                    <a:gd name="T11" fmla="*/ 19 h 19"/>
                    <a:gd name="T12" fmla="*/ 125 w 134"/>
                    <a:gd name="T13" fmla="*/ 19 h 19"/>
                    <a:gd name="T14" fmla="*/ 132 w 134"/>
                    <a:gd name="T15" fmla="*/ 17 h 19"/>
                    <a:gd name="T16" fmla="*/ 134 w 134"/>
                    <a:gd name="T17" fmla="*/ 10 h 19"/>
                    <a:gd name="T18" fmla="*/ 132 w 134"/>
                    <a:gd name="T19" fmla="*/ 3 h 19"/>
                    <a:gd name="T20" fmla="*/ 125 w 13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9">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5" name="Group 31">
                <a:extLst>
                  <a:ext uri="{FF2B5EF4-FFF2-40B4-BE49-F238E27FC236}">
                    <a16:creationId xmlns:a16="http://schemas.microsoft.com/office/drawing/2014/main" id="{D429098F-5705-4658-ABD4-F00D4122A2B0}"/>
                  </a:ext>
                </a:extLst>
              </p:cNvPr>
              <p:cNvGrpSpPr>
                <a:grpSpLocks noChangeAspect="1"/>
              </p:cNvGrpSpPr>
              <p:nvPr/>
            </p:nvGrpSpPr>
            <p:grpSpPr bwMode="auto">
              <a:xfrm>
                <a:off x="11359921" y="1496521"/>
                <a:ext cx="221315" cy="268574"/>
                <a:chOff x="2647" y="1727"/>
                <a:chExt cx="192" cy="233"/>
              </a:xfrm>
              <a:solidFill>
                <a:srgbClr val="F75A7C"/>
              </a:solidFill>
            </p:grpSpPr>
            <p:sp>
              <p:nvSpPr>
                <p:cNvPr id="36" name="Freeform 32">
                  <a:extLst>
                    <a:ext uri="{FF2B5EF4-FFF2-40B4-BE49-F238E27FC236}">
                      <a16:creationId xmlns:a16="http://schemas.microsoft.com/office/drawing/2014/main" id="{7F5C7AC1-E901-480F-91C2-D3E8FDD7DD2C}"/>
                    </a:ext>
                  </a:extLst>
                </p:cNvPr>
                <p:cNvSpPr>
                  <a:spLocks/>
                </p:cNvSpPr>
                <p:nvPr/>
              </p:nvSpPr>
              <p:spPr bwMode="auto">
                <a:xfrm>
                  <a:off x="2699" y="1727"/>
                  <a:ext cx="140" cy="152"/>
                </a:xfrm>
                <a:custGeom>
                  <a:avLst/>
                  <a:gdLst>
                    <a:gd name="T0" fmla="*/ 94 w 421"/>
                    <a:gd name="T1" fmla="*/ 455 h 455"/>
                    <a:gd name="T2" fmla="*/ 0 w 421"/>
                    <a:gd name="T3" fmla="*/ 362 h 455"/>
                    <a:gd name="T4" fmla="*/ 172 w 421"/>
                    <a:gd name="T5" fmla="*/ 191 h 455"/>
                    <a:gd name="T6" fmla="*/ 371 w 421"/>
                    <a:gd name="T7" fmla="*/ 1 h 455"/>
                    <a:gd name="T8" fmla="*/ 377 w 421"/>
                    <a:gd name="T9" fmla="*/ 0 h 455"/>
                    <a:gd name="T10" fmla="*/ 404 w 421"/>
                    <a:gd name="T11" fmla="*/ 4 h 455"/>
                    <a:gd name="T12" fmla="*/ 419 w 421"/>
                    <a:gd name="T13" fmla="*/ 21 h 455"/>
                    <a:gd name="T14" fmla="*/ 421 w 421"/>
                    <a:gd name="T15" fmla="*/ 37 h 455"/>
                    <a:gd name="T16" fmla="*/ 364 w 421"/>
                    <a:gd name="T17" fmla="*/ 120 h 455"/>
                    <a:gd name="T18" fmla="*/ 130 w 421"/>
                    <a:gd name="T19" fmla="*/ 410 h 455"/>
                    <a:gd name="T20" fmla="*/ 94 w 421"/>
                    <a:gd name="T21" fmla="*/ 45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455">
                      <a:moveTo>
                        <a:pt x="94" y="455"/>
                      </a:moveTo>
                      <a:lnTo>
                        <a:pt x="0" y="362"/>
                      </a:lnTo>
                      <a:lnTo>
                        <a:pt x="172" y="191"/>
                      </a:lnTo>
                      <a:lnTo>
                        <a:pt x="371" y="1"/>
                      </a:lnTo>
                      <a:lnTo>
                        <a:pt x="377" y="0"/>
                      </a:lnTo>
                      <a:lnTo>
                        <a:pt x="404" y="4"/>
                      </a:lnTo>
                      <a:lnTo>
                        <a:pt x="419" y="21"/>
                      </a:lnTo>
                      <a:lnTo>
                        <a:pt x="421" y="37"/>
                      </a:lnTo>
                      <a:lnTo>
                        <a:pt x="364" y="120"/>
                      </a:lnTo>
                      <a:lnTo>
                        <a:pt x="130" y="410"/>
                      </a:lnTo>
                      <a:lnTo>
                        <a:pt x="94" y="455"/>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7" name="Freeform 33">
                  <a:extLst>
                    <a:ext uri="{FF2B5EF4-FFF2-40B4-BE49-F238E27FC236}">
                      <a16:creationId xmlns:a16="http://schemas.microsoft.com/office/drawing/2014/main" id="{5F0985D7-D97D-4FBA-8DBE-CE8D9CE8ED34}"/>
                    </a:ext>
                  </a:extLst>
                </p:cNvPr>
                <p:cNvSpPr>
                  <a:spLocks/>
                </p:cNvSpPr>
                <p:nvPr/>
              </p:nvSpPr>
              <p:spPr bwMode="auto">
                <a:xfrm>
                  <a:off x="2647" y="1856"/>
                  <a:ext cx="76" cy="104"/>
                </a:xfrm>
                <a:custGeom>
                  <a:avLst/>
                  <a:gdLst>
                    <a:gd name="T0" fmla="*/ 22 w 226"/>
                    <a:gd name="T1" fmla="*/ 314 h 314"/>
                    <a:gd name="T2" fmla="*/ 21 w 226"/>
                    <a:gd name="T3" fmla="*/ 301 h 314"/>
                    <a:gd name="T4" fmla="*/ 37 w 226"/>
                    <a:gd name="T5" fmla="*/ 242 h 314"/>
                    <a:gd name="T6" fmla="*/ 63 w 226"/>
                    <a:gd name="T7" fmla="*/ 219 h 314"/>
                    <a:gd name="T8" fmla="*/ 90 w 226"/>
                    <a:gd name="T9" fmla="*/ 211 h 314"/>
                    <a:gd name="T10" fmla="*/ 107 w 226"/>
                    <a:gd name="T11" fmla="*/ 209 h 314"/>
                    <a:gd name="T12" fmla="*/ 125 w 226"/>
                    <a:gd name="T13" fmla="*/ 208 h 314"/>
                    <a:gd name="T14" fmla="*/ 153 w 226"/>
                    <a:gd name="T15" fmla="*/ 199 h 314"/>
                    <a:gd name="T16" fmla="*/ 188 w 226"/>
                    <a:gd name="T17" fmla="*/ 173 h 314"/>
                    <a:gd name="T18" fmla="*/ 223 w 226"/>
                    <a:gd name="T19" fmla="*/ 107 h 314"/>
                    <a:gd name="T20" fmla="*/ 226 w 226"/>
                    <a:gd name="T21" fmla="*/ 91 h 314"/>
                    <a:gd name="T22" fmla="*/ 132 w 226"/>
                    <a:gd name="T23" fmla="*/ 0 h 314"/>
                    <a:gd name="T24" fmla="*/ 96 w 226"/>
                    <a:gd name="T25" fmla="*/ 17 h 314"/>
                    <a:gd name="T26" fmla="*/ 44 w 226"/>
                    <a:gd name="T27" fmla="*/ 61 h 314"/>
                    <a:gd name="T28" fmla="*/ 13 w 226"/>
                    <a:gd name="T29" fmla="*/ 113 h 314"/>
                    <a:gd name="T30" fmla="*/ 0 w 226"/>
                    <a:gd name="T31" fmla="*/ 165 h 314"/>
                    <a:gd name="T32" fmla="*/ 2 w 226"/>
                    <a:gd name="T33" fmla="*/ 239 h 314"/>
                    <a:gd name="T34" fmla="*/ 19 w 226"/>
                    <a:gd name="T35" fmla="*/ 307 h 314"/>
                    <a:gd name="T36" fmla="*/ 22 w 226"/>
                    <a:gd name="T37"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6" h="314">
                      <a:moveTo>
                        <a:pt x="22" y="314"/>
                      </a:moveTo>
                      <a:lnTo>
                        <a:pt x="21" y="301"/>
                      </a:lnTo>
                      <a:lnTo>
                        <a:pt x="37" y="242"/>
                      </a:lnTo>
                      <a:lnTo>
                        <a:pt x="63" y="219"/>
                      </a:lnTo>
                      <a:lnTo>
                        <a:pt x="90" y="211"/>
                      </a:lnTo>
                      <a:lnTo>
                        <a:pt x="107" y="209"/>
                      </a:lnTo>
                      <a:lnTo>
                        <a:pt x="125" y="208"/>
                      </a:lnTo>
                      <a:lnTo>
                        <a:pt x="153" y="199"/>
                      </a:lnTo>
                      <a:lnTo>
                        <a:pt x="188" y="173"/>
                      </a:lnTo>
                      <a:lnTo>
                        <a:pt x="223" y="107"/>
                      </a:lnTo>
                      <a:lnTo>
                        <a:pt x="226" y="91"/>
                      </a:lnTo>
                      <a:lnTo>
                        <a:pt x="132" y="0"/>
                      </a:lnTo>
                      <a:lnTo>
                        <a:pt x="96" y="17"/>
                      </a:lnTo>
                      <a:lnTo>
                        <a:pt x="44" y="61"/>
                      </a:lnTo>
                      <a:lnTo>
                        <a:pt x="13" y="113"/>
                      </a:lnTo>
                      <a:lnTo>
                        <a:pt x="0" y="165"/>
                      </a:lnTo>
                      <a:lnTo>
                        <a:pt x="2" y="239"/>
                      </a:lnTo>
                      <a:lnTo>
                        <a:pt x="19" y="307"/>
                      </a:lnTo>
                      <a:lnTo>
                        <a:pt x="22" y="314"/>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8" name="Group 36">
                <a:extLst>
                  <a:ext uri="{FF2B5EF4-FFF2-40B4-BE49-F238E27FC236}">
                    <a16:creationId xmlns:a16="http://schemas.microsoft.com/office/drawing/2014/main" id="{326CD6E8-74BB-4B36-9692-745F7AF73873}"/>
                  </a:ext>
                </a:extLst>
              </p:cNvPr>
              <p:cNvGrpSpPr>
                <a:grpSpLocks noChangeAspect="1"/>
              </p:cNvGrpSpPr>
              <p:nvPr/>
            </p:nvGrpSpPr>
            <p:grpSpPr bwMode="auto">
              <a:xfrm>
                <a:off x="11405884" y="3344318"/>
                <a:ext cx="138229" cy="357091"/>
                <a:chOff x="2375" y="2182"/>
                <a:chExt cx="144" cy="372"/>
              </a:xfrm>
              <a:solidFill>
                <a:schemeClr val="bg1">
                  <a:lumMod val="50000"/>
                </a:schemeClr>
              </a:solidFill>
            </p:grpSpPr>
            <p:sp>
              <p:nvSpPr>
                <p:cNvPr id="39" name="Freeform 37">
                  <a:extLst>
                    <a:ext uri="{FF2B5EF4-FFF2-40B4-BE49-F238E27FC236}">
                      <a16:creationId xmlns:a16="http://schemas.microsoft.com/office/drawing/2014/main" id="{6976B790-3AEA-4C00-94F4-8417D507470A}"/>
                    </a:ext>
                  </a:extLst>
                </p:cNvPr>
                <p:cNvSpPr>
                  <a:spLocks/>
                </p:cNvSpPr>
                <p:nvPr/>
              </p:nvSpPr>
              <p:spPr bwMode="auto">
                <a:xfrm>
                  <a:off x="2409" y="2182"/>
                  <a:ext cx="99" cy="210"/>
                </a:xfrm>
                <a:custGeom>
                  <a:avLst/>
                  <a:gdLst>
                    <a:gd name="T0" fmla="*/ 0 w 296"/>
                    <a:gd name="T1" fmla="*/ 631 h 631"/>
                    <a:gd name="T2" fmla="*/ 296 w 296"/>
                    <a:gd name="T3" fmla="*/ 631 h 631"/>
                    <a:gd name="T4" fmla="*/ 270 w 296"/>
                    <a:gd name="T5" fmla="*/ 612 h 631"/>
                    <a:gd name="T6" fmla="*/ 232 w 296"/>
                    <a:gd name="T7" fmla="*/ 568 h 631"/>
                    <a:gd name="T8" fmla="*/ 209 w 296"/>
                    <a:gd name="T9" fmla="*/ 517 h 631"/>
                    <a:gd name="T10" fmla="*/ 199 w 296"/>
                    <a:gd name="T11" fmla="*/ 467 h 631"/>
                    <a:gd name="T12" fmla="*/ 198 w 296"/>
                    <a:gd name="T13" fmla="*/ 442 h 631"/>
                    <a:gd name="T14" fmla="*/ 200 w 296"/>
                    <a:gd name="T15" fmla="*/ 370 h 631"/>
                    <a:gd name="T16" fmla="*/ 208 w 296"/>
                    <a:gd name="T17" fmla="*/ 279 h 631"/>
                    <a:gd name="T18" fmla="*/ 213 w 296"/>
                    <a:gd name="T19" fmla="*/ 207 h 631"/>
                    <a:gd name="T20" fmla="*/ 215 w 296"/>
                    <a:gd name="T21" fmla="*/ 157 h 631"/>
                    <a:gd name="T22" fmla="*/ 215 w 296"/>
                    <a:gd name="T23" fmla="*/ 132 h 631"/>
                    <a:gd name="T24" fmla="*/ 205 w 296"/>
                    <a:gd name="T25" fmla="*/ 79 h 631"/>
                    <a:gd name="T26" fmla="*/ 189 w 296"/>
                    <a:gd name="T27" fmla="*/ 31 h 631"/>
                    <a:gd name="T28" fmla="*/ 172 w 296"/>
                    <a:gd name="T29" fmla="*/ 8 h 631"/>
                    <a:gd name="T30" fmla="*/ 159 w 296"/>
                    <a:gd name="T31" fmla="*/ 0 h 631"/>
                    <a:gd name="T32" fmla="*/ 151 w 296"/>
                    <a:gd name="T33" fmla="*/ 0 h 631"/>
                    <a:gd name="T34" fmla="*/ 138 w 296"/>
                    <a:gd name="T35" fmla="*/ 1 h 631"/>
                    <a:gd name="T36" fmla="*/ 127 w 296"/>
                    <a:gd name="T37" fmla="*/ 11 h 631"/>
                    <a:gd name="T38" fmla="*/ 114 w 296"/>
                    <a:gd name="T39" fmla="*/ 27 h 631"/>
                    <a:gd name="T40" fmla="*/ 98 w 296"/>
                    <a:gd name="T41" fmla="*/ 75 h 631"/>
                    <a:gd name="T42" fmla="*/ 89 w 296"/>
                    <a:gd name="T43" fmla="*/ 145 h 631"/>
                    <a:gd name="T44" fmla="*/ 89 w 296"/>
                    <a:gd name="T45" fmla="*/ 160 h 631"/>
                    <a:gd name="T46" fmla="*/ 92 w 296"/>
                    <a:gd name="T47" fmla="*/ 253 h 631"/>
                    <a:gd name="T48" fmla="*/ 101 w 296"/>
                    <a:gd name="T49" fmla="*/ 310 h 631"/>
                    <a:gd name="T50" fmla="*/ 105 w 296"/>
                    <a:gd name="T51" fmla="*/ 337 h 631"/>
                    <a:gd name="T52" fmla="*/ 111 w 296"/>
                    <a:gd name="T53" fmla="*/ 400 h 631"/>
                    <a:gd name="T54" fmla="*/ 109 w 296"/>
                    <a:gd name="T55" fmla="*/ 442 h 631"/>
                    <a:gd name="T56" fmla="*/ 105 w 296"/>
                    <a:gd name="T57" fmla="*/ 480 h 631"/>
                    <a:gd name="T58" fmla="*/ 83 w 296"/>
                    <a:gd name="T59" fmla="*/ 542 h 631"/>
                    <a:gd name="T60" fmla="*/ 50 w 296"/>
                    <a:gd name="T61" fmla="*/ 588 h 631"/>
                    <a:gd name="T62" fmla="*/ 15 w 296"/>
                    <a:gd name="T63" fmla="*/ 621 h 631"/>
                    <a:gd name="T64" fmla="*/ 0 w 296"/>
                    <a:gd name="T65" fmla="*/ 631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631">
                      <a:moveTo>
                        <a:pt x="0" y="631"/>
                      </a:moveTo>
                      <a:lnTo>
                        <a:pt x="296" y="631"/>
                      </a:lnTo>
                      <a:lnTo>
                        <a:pt x="270" y="612"/>
                      </a:lnTo>
                      <a:lnTo>
                        <a:pt x="232" y="568"/>
                      </a:lnTo>
                      <a:lnTo>
                        <a:pt x="209" y="517"/>
                      </a:lnTo>
                      <a:lnTo>
                        <a:pt x="199" y="467"/>
                      </a:lnTo>
                      <a:lnTo>
                        <a:pt x="198" y="442"/>
                      </a:lnTo>
                      <a:lnTo>
                        <a:pt x="200" y="370"/>
                      </a:lnTo>
                      <a:lnTo>
                        <a:pt x="208" y="279"/>
                      </a:lnTo>
                      <a:lnTo>
                        <a:pt x="213" y="207"/>
                      </a:lnTo>
                      <a:lnTo>
                        <a:pt x="215" y="157"/>
                      </a:lnTo>
                      <a:lnTo>
                        <a:pt x="215" y="132"/>
                      </a:lnTo>
                      <a:lnTo>
                        <a:pt x="205" y="79"/>
                      </a:lnTo>
                      <a:lnTo>
                        <a:pt x="189" y="31"/>
                      </a:lnTo>
                      <a:lnTo>
                        <a:pt x="172" y="8"/>
                      </a:lnTo>
                      <a:lnTo>
                        <a:pt x="159" y="0"/>
                      </a:lnTo>
                      <a:lnTo>
                        <a:pt x="151" y="0"/>
                      </a:lnTo>
                      <a:lnTo>
                        <a:pt x="138" y="1"/>
                      </a:lnTo>
                      <a:lnTo>
                        <a:pt x="127" y="11"/>
                      </a:lnTo>
                      <a:lnTo>
                        <a:pt x="114" y="27"/>
                      </a:lnTo>
                      <a:lnTo>
                        <a:pt x="98" y="75"/>
                      </a:lnTo>
                      <a:lnTo>
                        <a:pt x="89" y="145"/>
                      </a:lnTo>
                      <a:lnTo>
                        <a:pt x="89" y="160"/>
                      </a:lnTo>
                      <a:lnTo>
                        <a:pt x="92" y="253"/>
                      </a:lnTo>
                      <a:lnTo>
                        <a:pt x="101" y="310"/>
                      </a:lnTo>
                      <a:lnTo>
                        <a:pt x="105" y="337"/>
                      </a:lnTo>
                      <a:lnTo>
                        <a:pt x="111" y="400"/>
                      </a:lnTo>
                      <a:lnTo>
                        <a:pt x="109" y="442"/>
                      </a:lnTo>
                      <a:lnTo>
                        <a:pt x="105" y="480"/>
                      </a:lnTo>
                      <a:lnTo>
                        <a:pt x="83" y="542"/>
                      </a:lnTo>
                      <a:lnTo>
                        <a:pt x="50" y="588"/>
                      </a:lnTo>
                      <a:lnTo>
                        <a:pt x="15" y="621"/>
                      </a:lnTo>
                      <a:lnTo>
                        <a:pt x="0" y="6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0" name="Rectangle 38">
                  <a:extLst>
                    <a:ext uri="{FF2B5EF4-FFF2-40B4-BE49-F238E27FC236}">
                      <a16:creationId xmlns:a16="http://schemas.microsoft.com/office/drawing/2014/main" id="{FD6A15C8-F1CC-445B-A847-5430425912B3}"/>
                    </a:ext>
                  </a:extLst>
                </p:cNvPr>
                <p:cNvSpPr>
                  <a:spLocks noChangeArrowheads="1"/>
                </p:cNvSpPr>
                <p:nvPr/>
              </p:nvSpPr>
              <p:spPr bwMode="auto">
                <a:xfrm>
                  <a:off x="2396" y="2425"/>
                  <a:ext cx="123" cy="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1" name="Rectangle 39">
                  <a:extLst>
                    <a:ext uri="{FF2B5EF4-FFF2-40B4-BE49-F238E27FC236}">
                      <a16:creationId xmlns:a16="http://schemas.microsoft.com/office/drawing/2014/main" id="{7F842CDC-F5D4-4B1F-A505-A5E7B7B73453}"/>
                    </a:ext>
                  </a:extLst>
                </p:cNvPr>
                <p:cNvSpPr>
                  <a:spLocks noChangeArrowheads="1"/>
                </p:cNvSpPr>
                <p:nvPr/>
              </p:nvSpPr>
              <p:spPr bwMode="auto">
                <a:xfrm>
                  <a:off x="2396" y="2437"/>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2" name="Rectangle 40">
                  <a:extLst>
                    <a:ext uri="{FF2B5EF4-FFF2-40B4-BE49-F238E27FC236}">
                      <a16:creationId xmlns:a16="http://schemas.microsoft.com/office/drawing/2014/main" id="{55ABF091-9266-4A68-9CA5-F753DCCB9573}"/>
                    </a:ext>
                  </a:extLst>
                </p:cNvPr>
                <p:cNvSpPr>
                  <a:spLocks noChangeArrowheads="1"/>
                </p:cNvSpPr>
                <p:nvPr/>
              </p:nvSpPr>
              <p:spPr bwMode="auto">
                <a:xfrm>
                  <a:off x="2396" y="2405"/>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3" name="Freeform 41">
                  <a:extLst>
                    <a:ext uri="{FF2B5EF4-FFF2-40B4-BE49-F238E27FC236}">
                      <a16:creationId xmlns:a16="http://schemas.microsoft.com/office/drawing/2014/main" id="{E29748BD-43A3-4F7B-87A4-0AB9400C0229}"/>
                    </a:ext>
                  </a:extLst>
                </p:cNvPr>
                <p:cNvSpPr>
                  <a:spLocks/>
                </p:cNvSpPr>
                <p:nvPr/>
              </p:nvSpPr>
              <p:spPr bwMode="auto">
                <a:xfrm>
                  <a:off x="2375" y="2463"/>
                  <a:ext cx="143" cy="91"/>
                </a:xfrm>
                <a:custGeom>
                  <a:avLst/>
                  <a:gdLst>
                    <a:gd name="T0" fmla="*/ 4 w 429"/>
                    <a:gd name="T1" fmla="*/ 241 h 274"/>
                    <a:gd name="T2" fmla="*/ 0 w 429"/>
                    <a:gd name="T3" fmla="*/ 247 h 274"/>
                    <a:gd name="T4" fmla="*/ 0 w 429"/>
                    <a:gd name="T5" fmla="*/ 252 h 274"/>
                    <a:gd name="T6" fmla="*/ 4 w 429"/>
                    <a:gd name="T7" fmla="*/ 261 h 274"/>
                    <a:gd name="T8" fmla="*/ 19 w 429"/>
                    <a:gd name="T9" fmla="*/ 265 h 274"/>
                    <a:gd name="T10" fmla="*/ 40 w 429"/>
                    <a:gd name="T11" fmla="*/ 268 h 274"/>
                    <a:gd name="T12" fmla="*/ 66 w 429"/>
                    <a:gd name="T13" fmla="*/ 271 h 274"/>
                    <a:gd name="T14" fmla="*/ 68 w 429"/>
                    <a:gd name="T15" fmla="*/ 271 h 274"/>
                    <a:gd name="T16" fmla="*/ 68 w 429"/>
                    <a:gd name="T17" fmla="*/ 271 h 274"/>
                    <a:gd name="T18" fmla="*/ 78 w 429"/>
                    <a:gd name="T19" fmla="*/ 270 h 274"/>
                    <a:gd name="T20" fmla="*/ 95 w 429"/>
                    <a:gd name="T21" fmla="*/ 254 h 274"/>
                    <a:gd name="T22" fmla="*/ 121 w 429"/>
                    <a:gd name="T23" fmla="*/ 210 h 274"/>
                    <a:gd name="T24" fmla="*/ 134 w 429"/>
                    <a:gd name="T25" fmla="*/ 179 h 274"/>
                    <a:gd name="T26" fmla="*/ 130 w 429"/>
                    <a:gd name="T27" fmla="*/ 208 h 274"/>
                    <a:gd name="T28" fmla="*/ 117 w 429"/>
                    <a:gd name="T29" fmla="*/ 274 h 274"/>
                    <a:gd name="T30" fmla="*/ 144 w 429"/>
                    <a:gd name="T31" fmla="*/ 274 h 274"/>
                    <a:gd name="T32" fmla="*/ 172 w 429"/>
                    <a:gd name="T33" fmla="*/ 274 h 274"/>
                    <a:gd name="T34" fmla="*/ 231 w 429"/>
                    <a:gd name="T35" fmla="*/ 274 h 274"/>
                    <a:gd name="T36" fmla="*/ 329 w 429"/>
                    <a:gd name="T37" fmla="*/ 267 h 274"/>
                    <a:gd name="T38" fmla="*/ 363 w 429"/>
                    <a:gd name="T39" fmla="*/ 260 h 274"/>
                    <a:gd name="T40" fmla="*/ 379 w 429"/>
                    <a:gd name="T41" fmla="*/ 255 h 274"/>
                    <a:gd name="T42" fmla="*/ 400 w 429"/>
                    <a:gd name="T43" fmla="*/ 235 h 274"/>
                    <a:gd name="T44" fmla="*/ 405 w 429"/>
                    <a:gd name="T45" fmla="*/ 222 h 274"/>
                    <a:gd name="T46" fmla="*/ 416 w 429"/>
                    <a:gd name="T47" fmla="*/ 164 h 274"/>
                    <a:gd name="T48" fmla="*/ 428 w 429"/>
                    <a:gd name="T49" fmla="*/ 36 h 274"/>
                    <a:gd name="T50" fmla="*/ 429 w 429"/>
                    <a:gd name="T51" fmla="*/ 0 h 274"/>
                    <a:gd name="T52" fmla="*/ 64 w 429"/>
                    <a:gd name="T53" fmla="*/ 0 h 274"/>
                    <a:gd name="T54" fmla="*/ 64 w 429"/>
                    <a:gd name="T55" fmla="*/ 46 h 274"/>
                    <a:gd name="T56" fmla="*/ 48 w 429"/>
                    <a:gd name="T57" fmla="*/ 159 h 274"/>
                    <a:gd name="T58" fmla="*/ 30 w 429"/>
                    <a:gd name="T59" fmla="*/ 208 h 274"/>
                    <a:gd name="T60" fmla="*/ 14 w 429"/>
                    <a:gd name="T61" fmla="*/ 234 h 274"/>
                    <a:gd name="T62" fmla="*/ 4 w 429"/>
                    <a:gd name="T63" fmla="*/ 24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9" h="274">
                      <a:moveTo>
                        <a:pt x="4" y="241"/>
                      </a:moveTo>
                      <a:lnTo>
                        <a:pt x="0" y="247"/>
                      </a:lnTo>
                      <a:lnTo>
                        <a:pt x="0" y="252"/>
                      </a:lnTo>
                      <a:lnTo>
                        <a:pt x="4" y="261"/>
                      </a:lnTo>
                      <a:lnTo>
                        <a:pt x="19" y="265"/>
                      </a:lnTo>
                      <a:lnTo>
                        <a:pt x="40" y="268"/>
                      </a:lnTo>
                      <a:lnTo>
                        <a:pt x="66" y="271"/>
                      </a:lnTo>
                      <a:lnTo>
                        <a:pt x="68" y="271"/>
                      </a:lnTo>
                      <a:lnTo>
                        <a:pt x="68" y="271"/>
                      </a:lnTo>
                      <a:lnTo>
                        <a:pt x="78" y="270"/>
                      </a:lnTo>
                      <a:lnTo>
                        <a:pt x="95" y="254"/>
                      </a:lnTo>
                      <a:lnTo>
                        <a:pt x="121" y="210"/>
                      </a:lnTo>
                      <a:lnTo>
                        <a:pt x="134" y="179"/>
                      </a:lnTo>
                      <a:lnTo>
                        <a:pt x="130" y="208"/>
                      </a:lnTo>
                      <a:lnTo>
                        <a:pt x="117" y="274"/>
                      </a:lnTo>
                      <a:lnTo>
                        <a:pt x="144" y="274"/>
                      </a:lnTo>
                      <a:lnTo>
                        <a:pt x="172" y="274"/>
                      </a:lnTo>
                      <a:lnTo>
                        <a:pt x="231" y="274"/>
                      </a:lnTo>
                      <a:lnTo>
                        <a:pt x="329" y="267"/>
                      </a:lnTo>
                      <a:lnTo>
                        <a:pt x="363" y="260"/>
                      </a:lnTo>
                      <a:lnTo>
                        <a:pt x="379" y="255"/>
                      </a:lnTo>
                      <a:lnTo>
                        <a:pt x="400" y="235"/>
                      </a:lnTo>
                      <a:lnTo>
                        <a:pt x="405" y="222"/>
                      </a:lnTo>
                      <a:lnTo>
                        <a:pt x="416" y="164"/>
                      </a:lnTo>
                      <a:lnTo>
                        <a:pt x="428" y="36"/>
                      </a:lnTo>
                      <a:lnTo>
                        <a:pt x="429" y="0"/>
                      </a:lnTo>
                      <a:lnTo>
                        <a:pt x="64" y="0"/>
                      </a:lnTo>
                      <a:lnTo>
                        <a:pt x="64" y="46"/>
                      </a:lnTo>
                      <a:lnTo>
                        <a:pt x="48" y="159"/>
                      </a:lnTo>
                      <a:lnTo>
                        <a:pt x="30" y="208"/>
                      </a:lnTo>
                      <a:lnTo>
                        <a:pt x="14" y="234"/>
                      </a:lnTo>
                      <a:lnTo>
                        <a:pt x="4"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44" name="눈물 방울 43">
                <a:extLst>
                  <a:ext uri="{FF2B5EF4-FFF2-40B4-BE49-F238E27FC236}">
                    <a16:creationId xmlns:a16="http://schemas.microsoft.com/office/drawing/2014/main" id="{278C586C-45EE-42D5-B217-B00495E617D0}"/>
                  </a:ext>
                </a:extLst>
              </p:cNvPr>
              <p:cNvSpPr/>
              <p:nvPr/>
            </p:nvSpPr>
            <p:spPr>
              <a:xfrm rot="18900000">
                <a:off x="11352944" y="4684806"/>
                <a:ext cx="224967" cy="224967"/>
              </a:xfrm>
              <a:prstGeom prst="teardrop">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5" name="자유형 60">
                <a:extLst>
                  <a:ext uri="{FF2B5EF4-FFF2-40B4-BE49-F238E27FC236}">
                    <a16:creationId xmlns:a16="http://schemas.microsoft.com/office/drawing/2014/main" id="{41E64A27-FFC7-4DAD-8991-449689B83141}"/>
                  </a:ext>
                </a:extLst>
              </p:cNvPr>
              <p:cNvSpPr/>
              <p:nvPr/>
            </p:nvSpPr>
            <p:spPr>
              <a:xfrm rot="5400000">
                <a:off x="11355633" y="5261801"/>
                <a:ext cx="246114" cy="242466"/>
              </a:xfrm>
              <a:custGeom>
                <a:avLst/>
                <a:gdLst>
                  <a:gd name="connsiteX0" fmla="*/ 22860 w 251378"/>
                  <a:gd name="connsiteY0" fmla="*/ 247652 h 247652"/>
                  <a:gd name="connsiteX1" fmla="*/ 22860 w 251378"/>
                  <a:gd name="connsiteY1" fmla="*/ 247651 h 247652"/>
                  <a:gd name="connsiteX2" fmla="*/ 22861 w 251378"/>
                  <a:gd name="connsiteY2" fmla="*/ 247652 h 247652"/>
                  <a:gd name="connsiteX3" fmla="*/ 0 w 251378"/>
                  <a:gd name="connsiteY3" fmla="*/ 224792 h 247652"/>
                  <a:gd name="connsiteX4" fmla="*/ 0 w 251378"/>
                  <a:gd name="connsiteY4" fmla="*/ 22860 h 247652"/>
                  <a:gd name="connsiteX5" fmla="*/ 22861 w 251378"/>
                  <a:gd name="connsiteY5" fmla="*/ 0 h 247652"/>
                  <a:gd name="connsiteX6" fmla="*/ 22861 w 251378"/>
                  <a:gd name="connsiteY6" fmla="*/ 1 h 247652"/>
                  <a:gd name="connsiteX7" fmla="*/ 45721 w 251378"/>
                  <a:gd name="connsiteY7" fmla="*/ 22861 h 247652"/>
                  <a:gd name="connsiteX8" fmla="*/ 45720 w 251378"/>
                  <a:gd name="connsiteY8" fmla="*/ 100968 h 247652"/>
                  <a:gd name="connsiteX9" fmla="*/ 228518 w 251378"/>
                  <a:gd name="connsiteY9" fmla="*/ 100968 h 247652"/>
                  <a:gd name="connsiteX10" fmla="*/ 251378 w 251378"/>
                  <a:gd name="connsiteY10" fmla="*/ 123828 h 247652"/>
                  <a:gd name="connsiteX11" fmla="*/ 251377 w 251378"/>
                  <a:gd name="connsiteY11" fmla="*/ 123828 h 247652"/>
                  <a:gd name="connsiteX12" fmla="*/ 228517 w 251378"/>
                  <a:gd name="connsiteY12" fmla="*/ 146688 h 247652"/>
                  <a:gd name="connsiteX13" fmla="*/ 45720 w 251378"/>
                  <a:gd name="connsiteY13" fmla="*/ 146687 h 247652"/>
                  <a:gd name="connsiteX14" fmla="*/ 45720 w 251378"/>
                  <a:gd name="connsiteY14" fmla="*/ 224792 h 247652"/>
                  <a:gd name="connsiteX15" fmla="*/ 39024 w 251378"/>
                  <a:gd name="connsiteY15" fmla="*/ 240956 h 247652"/>
                  <a:gd name="connsiteX16" fmla="*/ 22860 w 251378"/>
                  <a:gd name="connsiteY16" fmla="*/ 247651 h 247652"/>
                  <a:gd name="connsiteX17" fmla="*/ 6696 w 251378"/>
                  <a:gd name="connsiteY17" fmla="*/ 240956 h 247652"/>
                  <a:gd name="connsiteX18" fmla="*/ 0 w 251378"/>
                  <a:gd name="connsiteY18" fmla="*/ 224792 h 24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1378" h="247652">
                    <a:moveTo>
                      <a:pt x="22860" y="247652"/>
                    </a:moveTo>
                    <a:lnTo>
                      <a:pt x="22860" y="247651"/>
                    </a:lnTo>
                    <a:lnTo>
                      <a:pt x="22861" y="247652"/>
                    </a:lnTo>
                    <a:close/>
                    <a:moveTo>
                      <a:pt x="0" y="224792"/>
                    </a:moveTo>
                    <a:lnTo>
                      <a:pt x="0" y="22860"/>
                    </a:lnTo>
                    <a:cubicBezTo>
                      <a:pt x="0" y="10235"/>
                      <a:pt x="10236" y="0"/>
                      <a:pt x="22861" y="0"/>
                    </a:cubicBezTo>
                    <a:lnTo>
                      <a:pt x="22861" y="1"/>
                    </a:lnTo>
                    <a:cubicBezTo>
                      <a:pt x="35486" y="1"/>
                      <a:pt x="45721" y="10236"/>
                      <a:pt x="45721" y="22861"/>
                    </a:cubicBezTo>
                    <a:lnTo>
                      <a:pt x="45720" y="100968"/>
                    </a:lnTo>
                    <a:lnTo>
                      <a:pt x="228518" y="100968"/>
                    </a:lnTo>
                    <a:cubicBezTo>
                      <a:pt x="241143" y="100968"/>
                      <a:pt x="251378" y="111203"/>
                      <a:pt x="251378" y="123828"/>
                    </a:cubicBezTo>
                    <a:lnTo>
                      <a:pt x="251377" y="123828"/>
                    </a:lnTo>
                    <a:cubicBezTo>
                      <a:pt x="251377" y="136453"/>
                      <a:pt x="241142" y="146688"/>
                      <a:pt x="228517" y="146688"/>
                    </a:cubicBezTo>
                    <a:lnTo>
                      <a:pt x="45720" y="146687"/>
                    </a:lnTo>
                    <a:lnTo>
                      <a:pt x="45720" y="224792"/>
                    </a:lnTo>
                    <a:cubicBezTo>
                      <a:pt x="45720" y="231104"/>
                      <a:pt x="43161" y="236819"/>
                      <a:pt x="39024" y="240956"/>
                    </a:cubicBezTo>
                    <a:lnTo>
                      <a:pt x="22860" y="247651"/>
                    </a:lnTo>
                    <a:lnTo>
                      <a:pt x="6696" y="240956"/>
                    </a:lnTo>
                    <a:cubicBezTo>
                      <a:pt x="2559" y="236819"/>
                      <a:pt x="0" y="231104"/>
                      <a:pt x="0" y="224792"/>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6" name="Freeform 45">
                <a:extLst>
                  <a:ext uri="{FF2B5EF4-FFF2-40B4-BE49-F238E27FC236}">
                    <a16:creationId xmlns:a16="http://schemas.microsoft.com/office/drawing/2014/main" id="{DBA767EA-5225-4956-8952-EA19D14F58B0}"/>
                  </a:ext>
                </a:extLst>
              </p:cNvPr>
              <p:cNvSpPr>
                <a:spLocks noEditPoints="1"/>
              </p:cNvSpPr>
              <p:nvPr/>
            </p:nvSpPr>
            <p:spPr bwMode="auto">
              <a:xfrm>
                <a:off x="11348617" y="5900245"/>
                <a:ext cx="247650" cy="247650"/>
              </a:xfrm>
              <a:custGeom>
                <a:avLst/>
                <a:gdLst>
                  <a:gd name="T0" fmla="*/ 5426 w 8269"/>
                  <a:gd name="T1" fmla="*/ 1403 h 8269"/>
                  <a:gd name="T2" fmla="*/ 5410 w 8269"/>
                  <a:gd name="T3" fmla="*/ 1069 h 8269"/>
                  <a:gd name="T4" fmla="*/ 5281 w 8269"/>
                  <a:gd name="T5" fmla="*/ 691 h 8269"/>
                  <a:gd name="T6" fmla="*/ 5087 w 8269"/>
                  <a:gd name="T7" fmla="*/ 418 h 8269"/>
                  <a:gd name="T8" fmla="*/ 4831 w 8269"/>
                  <a:gd name="T9" fmla="*/ 203 h 8269"/>
                  <a:gd name="T10" fmla="*/ 4467 w 8269"/>
                  <a:gd name="T11" fmla="*/ 42 h 8269"/>
                  <a:gd name="T12" fmla="*/ 4135 w 8269"/>
                  <a:gd name="T13" fmla="*/ 0 h 8269"/>
                  <a:gd name="T14" fmla="*/ 3802 w 8269"/>
                  <a:gd name="T15" fmla="*/ 42 h 8269"/>
                  <a:gd name="T16" fmla="*/ 3438 w 8269"/>
                  <a:gd name="T17" fmla="*/ 203 h 8269"/>
                  <a:gd name="T18" fmla="*/ 3182 w 8269"/>
                  <a:gd name="T19" fmla="*/ 418 h 8269"/>
                  <a:gd name="T20" fmla="*/ 2988 w 8269"/>
                  <a:gd name="T21" fmla="*/ 691 h 8269"/>
                  <a:gd name="T22" fmla="*/ 2859 w 8269"/>
                  <a:gd name="T23" fmla="*/ 1067 h 8269"/>
                  <a:gd name="T24" fmla="*/ 2842 w 8269"/>
                  <a:gd name="T25" fmla="*/ 1398 h 8269"/>
                  <a:gd name="T26" fmla="*/ 606 w 8269"/>
                  <a:gd name="T27" fmla="*/ 4824 h 8269"/>
                  <a:gd name="T28" fmla="*/ 419 w 8269"/>
                  <a:gd name="T29" fmla="*/ 4862 h 8269"/>
                  <a:gd name="T30" fmla="*/ 256 w 8269"/>
                  <a:gd name="T31" fmla="*/ 4950 h 8269"/>
                  <a:gd name="T32" fmla="*/ 127 w 8269"/>
                  <a:gd name="T33" fmla="*/ 5080 h 8269"/>
                  <a:gd name="T34" fmla="*/ 38 w 8269"/>
                  <a:gd name="T35" fmla="*/ 5243 h 8269"/>
                  <a:gd name="T36" fmla="*/ 1 w 8269"/>
                  <a:gd name="T37" fmla="*/ 5430 h 8269"/>
                  <a:gd name="T38" fmla="*/ 1 w 8269"/>
                  <a:gd name="T39" fmla="*/ 6286 h 8269"/>
                  <a:gd name="T40" fmla="*/ 38 w 8269"/>
                  <a:gd name="T41" fmla="*/ 6472 h 8269"/>
                  <a:gd name="T42" fmla="*/ 127 w 8269"/>
                  <a:gd name="T43" fmla="*/ 6635 h 8269"/>
                  <a:gd name="T44" fmla="*/ 256 w 8269"/>
                  <a:gd name="T45" fmla="*/ 6764 h 8269"/>
                  <a:gd name="T46" fmla="*/ 419 w 8269"/>
                  <a:gd name="T47" fmla="*/ 6852 h 8269"/>
                  <a:gd name="T48" fmla="*/ 606 w 8269"/>
                  <a:gd name="T49" fmla="*/ 6890 h 8269"/>
                  <a:gd name="T50" fmla="*/ 689 w 8269"/>
                  <a:gd name="T51" fmla="*/ 7533 h 8269"/>
                  <a:gd name="T52" fmla="*/ 712 w 8269"/>
                  <a:gd name="T53" fmla="*/ 7717 h 8269"/>
                  <a:gd name="T54" fmla="*/ 795 w 8269"/>
                  <a:gd name="T55" fmla="*/ 7915 h 8269"/>
                  <a:gd name="T56" fmla="*/ 931 w 8269"/>
                  <a:gd name="T57" fmla="*/ 8078 h 8269"/>
                  <a:gd name="T58" fmla="*/ 1106 w 8269"/>
                  <a:gd name="T59" fmla="*/ 8196 h 8269"/>
                  <a:gd name="T60" fmla="*/ 1313 w 8269"/>
                  <a:gd name="T61" fmla="*/ 8261 h 8269"/>
                  <a:gd name="T62" fmla="*/ 6844 w 8269"/>
                  <a:gd name="T63" fmla="*/ 8269 h 8269"/>
                  <a:gd name="T64" fmla="*/ 7027 w 8269"/>
                  <a:gd name="T65" fmla="*/ 8246 h 8269"/>
                  <a:gd name="T66" fmla="*/ 7225 w 8269"/>
                  <a:gd name="T67" fmla="*/ 8163 h 8269"/>
                  <a:gd name="T68" fmla="*/ 7389 w 8269"/>
                  <a:gd name="T69" fmla="*/ 8028 h 8269"/>
                  <a:gd name="T70" fmla="*/ 7508 w 8269"/>
                  <a:gd name="T71" fmla="*/ 7852 h 8269"/>
                  <a:gd name="T72" fmla="*/ 7572 w 8269"/>
                  <a:gd name="T73" fmla="*/ 7645 h 8269"/>
                  <a:gd name="T74" fmla="*/ 7580 w 8269"/>
                  <a:gd name="T75" fmla="*/ 6891 h 8269"/>
                  <a:gd name="T76" fmla="*/ 7728 w 8269"/>
                  <a:gd name="T77" fmla="*/ 6884 h 8269"/>
                  <a:gd name="T78" fmla="*/ 7908 w 8269"/>
                  <a:gd name="T79" fmla="*/ 6828 h 8269"/>
                  <a:gd name="T80" fmla="*/ 8060 w 8269"/>
                  <a:gd name="T81" fmla="*/ 6725 h 8269"/>
                  <a:gd name="T82" fmla="*/ 8177 w 8269"/>
                  <a:gd name="T83" fmla="*/ 6583 h 8269"/>
                  <a:gd name="T84" fmla="*/ 8249 w 8269"/>
                  <a:gd name="T85" fmla="*/ 6412 h 8269"/>
                  <a:gd name="T86" fmla="*/ 8269 w 8269"/>
                  <a:gd name="T87" fmla="*/ 6252 h 8269"/>
                  <a:gd name="T88" fmla="*/ 8262 w 8269"/>
                  <a:gd name="T89" fmla="*/ 5365 h 8269"/>
                  <a:gd name="T90" fmla="*/ 8206 w 8269"/>
                  <a:gd name="T91" fmla="*/ 5185 h 8269"/>
                  <a:gd name="T92" fmla="*/ 8103 w 8269"/>
                  <a:gd name="T93" fmla="*/ 5033 h 8269"/>
                  <a:gd name="T94" fmla="*/ 7961 w 8269"/>
                  <a:gd name="T95" fmla="*/ 4916 h 8269"/>
                  <a:gd name="T96" fmla="*/ 7791 w 8269"/>
                  <a:gd name="T97" fmla="*/ 4843 h 8269"/>
                  <a:gd name="T98" fmla="*/ 7631 w 8269"/>
                  <a:gd name="T99" fmla="*/ 4824 h 8269"/>
                  <a:gd name="T100" fmla="*/ 689 w 8269"/>
                  <a:gd name="T101" fmla="*/ 5512 h 8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69" h="8269">
                    <a:moveTo>
                      <a:pt x="7631" y="4824"/>
                    </a:moveTo>
                    <a:lnTo>
                      <a:pt x="5192" y="4824"/>
                    </a:lnTo>
                    <a:lnTo>
                      <a:pt x="5426" y="1403"/>
                    </a:lnTo>
                    <a:lnTo>
                      <a:pt x="5430" y="1335"/>
                    </a:lnTo>
                    <a:lnTo>
                      <a:pt x="5427" y="1201"/>
                    </a:lnTo>
                    <a:lnTo>
                      <a:pt x="5410" y="1069"/>
                    </a:lnTo>
                    <a:lnTo>
                      <a:pt x="5380" y="939"/>
                    </a:lnTo>
                    <a:lnTo>
                      <a:pt x="5337" y="813"/>
                    </a:lnTo>
                    <a:lnTo>
                      <a:pt x="5281" y="691"/>
                    </a:lnTo>
                    <a:lnTo>
                      <a:pt x="5213" y="576"/>
                    </a:lnTo>
                    <a:lnTo>
                      <a:pt x="5133" y="468"/>
                    </a:lnTo>
                    <a:lnTo>
                      <a:pt x="5087" y="418"/>
                    </a:lnTo>
                    <a:lnTo>
                      <a:pt x="5041" y="369"/>
                    </a:lnTo>
                    <a:lnTo>
                      <a:pt x="4940" y="281"/>
                    </a:lnTo>
                    <a:lnTo>
                      <a:pt x="4831" y="203"/>
                    </a:lnTo>
                    <a:lnTo>
                      <a:pt x="4716" y="137"/>
                    </a:lnTo>
                    <a:lnTo>
                      <a:pt x="4594" y="84"/>
                    </a:lnTo>
                    <a:lnTo>
                      <a:pt x="4467" y="42"/>
                    </a:lnTo>
                    <a:lnTo>
                      <a:pt x="4335" y="15"/>
                    </a:lnTo>
                    <a:lnTo>
                      <a:pt x="4202" y="1"/>
                    </a:lnTo>
                    <a:lnTo>
                      <a:pt x="4135" y="0"/>
                    </a:lnTo>
                    <a:lnTo>
                      <a:pt x="4067" y="1"/>
                    </a:lnTo>
                    <a:lnTo>
                      <a:pt x="3934" y="15"/>
                    </a:lnTo>
                    <a:lnTo>
                      <a:pt x="3802" y="42"/>
                    </a:lnTo>
                    <a:lnTo>
                      <a:pt x="3675" y="84"/>
                    </a:lnTo>
                    <a:lnTo>
                      <a:pt x="3553" y="137"/>
                    </a:lnTo>
                    <a:lnTo>
                      <a:pt x="3438" y="203"/>
                    </a:lnTo>
                    <a:lnTo>
                      <a:pt x="3329" y="281"/>
                    </a:lnTo>
                    <a:lnTo>
                      <a:pt x="3228" y="369"/>
                    </a:lnTo>
                    <a:lnTo>
                      <a:pt x="3182" y="418"/>
                    </a:lnTo>
                    <a:lnTo>
                      <a:pt x="3136" y="468"/>
                    </a:lnTo>
                    <a:lnTo>
                      <a:pt x="3056" y="576"/>
                    </a:lnTo>
                    <a:lnTo>
                      <a:pt x="2988" y="691"/>
                    </a:lnTo>
                    <a:lnTo>
                      <a:pt x="2932" y="813"/>
                    </a:lnTo>
                    <a:lnTo>
                      <a:pt x="2889" y="938"/>
                    </a:lnTo>
                    <a:lnTo>
                      <a:pt x="2859" y="1067"/>
                    </a:lnTo>
                    <a:lnTo>
                      <a:pt x="2841" y="1198"/>
                    </a:lnTo>
                    <a:lnTo>
                      <a:pt x="2838" y="1331"/>
                    </a:lnTo>
                    <a:lnTo>
                      <a:pt x="2842" y="1398"/>
                    </a:lnTo>
                    <a:lnTo>
                      <a:pt x="3077" y="4824"/>
                    </a:lnTo>
                    <a:lnTo>
                      <a:pt x="638" y="4824"/>
                    </a:lnTo>
                    <a:lnTo>
                      <a:pt x="606" y="4824"/>
                    </a:lnTo>
                    <a:lnTo>
                      <a:pt x="541" y="4831"/>
                    </a:lnTo>
                    <a:lnTo>
                      <a:pt x="478" y="4843"/>
                    </a:lnTo>
                    <a:lnTo>
                      <a:pt x="419" y="4862"/>
                    </a:lnTo>
                    <a:lnTo>
                      <a:pt x="361" y="4887"/>
                    </a:lnTo>
                    <a:lnTo>
                      <a:pt x="308" y="4916"/>
                    </a:lnTo>
                    <a:lnTo>
                      <a:pt x="256" y="4950"/>
                    </a:lnTo>
                    <a:lnTo>
                      <a:pt x="209" y="4989"/>
                    </a:lnTo>
                    <a:lnTo>
                      <a:pt x="166" y="5033"/>
                    </a:lnTo>
                    <a:lnTo>
                      <a:pt x="127" y="5080"/>
                    </a:lnTo>
                    <a:lnTo>
                      <a:pt x="92" y="5131"/>
                    </a:lnTo>
                    <a:lnTo>
                      <a:pt x="63" y="5185"/>
                    </a:lnTo>
                    <a:lnTo>
                      <a:pt x="38" y="5243"/>
                    </a:lnTo>
                    <a:lnTo>
                      <a:pt x="20" y="5302"/>
                    </a:lnTo>
                    <a:lnTo>
                      <a:pt x="7" y="5365"/>
                    </a:lnTo>
                    <a:lnTo>
                      <a:pt x="1" y="5430"/>
                    </a:lnTo>
                    <a:lnTo>
                      <a:pt x="0" y="5462"/>
                    </a:lnTo>
                    <a:lnTo>
                      <a:pt x="0" y="6252"/>
                    </a:lnTo>
                    <a:lnTo>
                      <a:pt x="1" y="6286"/>
                    </a:lnTo>
                    <a:lnTo>
                      <a:pt x="7" y="6349"/>
                    </a:lnTo>
                    <a:lnTo>
                      <a:pt x="20" y="6412"/>
                    </a:lnTo>
                    <a:lnTo>
                      <a:pt x="38" y="6472"/>
                    </a:lnTo>
                    <a:lnTo>
                      <a:pt x="63" y="6529"/>
                    </a:lnTo>
                    <a:lnTo>
                      <a:pt x="92" y="6583"/>
                    </a:lnTo>
                    <a:lnTo>
                      <a:pt x="127" y="6635"/>
                    </a:lnTo>
                    <a:lnTo>
                      <a:pt x="166" y="6681"/>
                    </a:lnTo>
                    <a:lnTo>
                      <a:pt x="209" y="6725"/>
                    </a:lnTo>
                    <a:lnTo>
                      <a:pt x="256" y="6764"/>
                    </a:lnTo>
                    <a:lnTo>
                      <a:pt x="308" y="6798"/>
                    </a:lnTo>
                    <a:lnTo>
                      <a:pt x="361" y="6828"/>
                    </a:lnTo>
                    <a:lnTo>
                      <a:pt x="419" y="6852"/>
                    </a:lnTo>
                    <a:lnTo>
                      <a:pt x="478" y="6871"/>
                    </a:lnTo>
                    <a:lnTo>
                      <a:pt x="541" y="6884"/>
                    </a:lnTo>
                    <a:lnTo>
                      <a:pt x="606" y="6890"/>
                    </a:lnTo>
                    <a:lnTo>
                      <a:pt x="638" y="6891"/>
                    </a:lnTo>
                    <a:lnTo>
                      <a:pt x="689" y="6891"/>
                    </a:lnTo>
                    <a:lnTo>
                      <a:pt x="689" y="7533"/>
                    </a:lnTo>
                    <a:lnTo>
                      <a:pt x="689" y="7571"/>
                    </a:lnTo>
                    <a:lnTo>
                      <a:pt x="697" y="7645"/>
                    </a:lnTo>
                    <a:lnTo>
                      <a:pt x="712" y="7717"/>
                    </a:lnTo>
                    <a:lnTo>
                      <a:pt x="734" y="7786"/>
                    </a:lnTo>
                    <a:lnTo>
                      <a:pt x="761" y="7852"/>
                    </a:lnTo>
                    <a:lnTo>
                      <a:pt x="795" y="7915"/>
                    </a:lnTo>
                    <a:lnTo>
                      <a:pt x="835" y="7973"/>
                    </a:lnTo>
                    <a:lnTo>
                      <a:pt x="880" y="8028"/>
                    </a:lnTo>
                    <a:lnTo>
                      <a:pt x="931" y="8078"/>
                    </a:lnTo>
                    <a:lnTo>
                      <a:pt x="985" y="8123"/>
                    </a:lnTo>
                    <a:lnTo>
                      <a:pt x="1044" y="8163"/>
                    </a:lnTo>
                    <a:lnTo>
                      <a:pt x="1106" y="8196"/>
                    </a:lnTo>
                    <a:lnTo>
                      <a:pt x="1172" y="8225"/>
                    </a:lnTo>
                    <a:lnTo>
                      <a:pt x="1242" y="8246"/>
                    </a:lnTo>
                    <a:lnTo>
                      <a:pt x="1313" y="8261"/>
                    </a:lnTo>
                    <a:lnTo>
                      <a:pt x="1387" y="8268"/>
                    </a:lnTo>
                    <a:lnTo>
                      <a:pt x="1425" y="8269"/>
                    </a:lnTo>
                    <a:lnTo>
                      <a:pt x="6844" y="8269"/>
                    </a:lnTo>
                    <a:lnTo>
                      <a:pt x="6882" y="8268"/>
                    </a:lnTo>
                    <a:lnTo>
                      <a:pt x="6956" y="8261"/>
                    </a:lnTo>
                    <a:lnTo>
                      <a:pt x="7027" y="8246"/>
                    </a:lnTo>
                    <a:lnTo>
                      <a:pt x="7097" y="8225"/>
                    </a:lnTo>
                    <a:lnTo>
                      <a:pt x="7163" y="8196"/>
                    </a:lnTo>
                    <a:lnTo>
                      <a:pt x="7225" y="8163"/>
                    </a:lnTo>
                    <a:lnTo>
                      <a:pt x="7284" y="8123"/>
                    </a:lnTo>
                    <a:lnTo>
                      <a:pt x="7338" y="8078"/>
                    </a:lnTo>
                    <a:lnTo>
                      <a:pt x="7389" y="8028"/>
                    </a:lnTo>
                    <a:lnTo>
                      <a:pt x="7434" y="7973"/>
                    </a:lnTo>
                    <a:lnTo>
                      <a:pt x="7474" y="7915"/>
                    </a:lnTo>
                    <a:lnTo>
                      <a:pt x="7508" y="7852"/>
                    </a:lnTo>
                    <a:lnTo>
                      <a:pt x="7535" y="7786"/>
                    </a:lnTo>
                    <a:lnTo>
                      <a:pt x="7557" y="7717"/>
                    </a:lnTo>
                    <a:lnTo>
                      <a:pt x="7572" y="7645"/>
                    </a:lnTo>
                    <a:lnTo>
                      <a:pt x="7580" y="7571"/>
                    </a:lnTo>
                    <a:lnTo>
                      <a:pt x="7580" y="7533"/>
                    </a:lnTo>
                    <a:lnTo>
                      <a:pt x="7580" y="6891"/>
                    </a:lnTo>
                    <a:lnTo>
                      <a:pt x="7631" y="6891"/>
                    </a:lnTo>
                    <a:lnTo>
                      <a:pt x="7663" y="6890"/>
                    </a:lnTo>
                    <a:lnTo>
                      <a:pt x="7728" y="6884"/>
                    </a:lnTo>
                    <a:lnTo>
                      <a:pt x="7791" y="6871"/>
                    </a:lnTo>
                    <a:lnTo>
                      <a:pt x="7850" y="6852"/>
                    </a:lnTo>
                    <a:lnTo>
                      <a:pt x="7908" y="6828"/>
                    </a:lnTo>
                    <a:lnTo>
                      <a:pt x="7961" y="6798"/>
                    </a:lnTo>
                    <a:lnTo>
                      <a:pt x="8013" y="6764"/>
                    </a:lnTo>
                    <a:lnTo>
                      <a:pt x="8060" y="6725"/>
                    </a:lnTo>
                    <a:lnTo>
                      <a:pt x="8103" y="6681"/>
                    </a:lnTo>
                    <a:lnTo>
                      <a:pt x="8142" y="6635"/>
                    </a:lnTo>
                    <a:lnTo>
                      <a:pt x="8177" y="6583"/>
                    </a:lnTo>
                    <a:lnTo>
                      <a:pt x="8206" y="6529"/>
                    </a:lnTo>
                    <a:lnTo>
                      <a:pt x="8231" y="6472"/>
                    </a:lnTo>
                    <a:lnTo>
                      <a:pt x="8249" y="6412"/>
                    </a:lnTo>
                    <a:lnTo>
                      <a:pt x="8262" y="6349"/>
                    </a:lnTo>
                    <a:lnTo>
                      <a:pt x="8268" y="6286"/>
                    </a:lnTo>
                    <a:lnTo>
                      <a:pt x="8269" y="6252"/>
                    </a:lnTo>
                    <a:lnTo>
                      <a:pt x="8269" y="5462"/>
                    </a:lnTo>
                    <a:lnTo>
                      <a:pt x="8268" y="5430"/>
                    </a:lnTo>
                    <a:lnTo>
                      <a:pt x="8262" y="5365"/>
                    </a:lnTo>
                    <a:lnTo>
                      <a:pt x="8249" y="5302"/>
                    </a:lnTo>
                    <a:lnTo>
                      <a:pt x="8231" y="5243"/>
                    </a:lnTo>
                    <a:lnTo>
                      <a:pt x="8206" y="5185"/>
                    </a:lnTo>
                    <a:lnTo>
                      <a:pt x="8177" y="5131"/>
                    </a:lnTo>
                    <a:lnTo>
                      <a:pt x="8142" y="5080"/>
                    </a:lnTo>
                    <a:lnTo>
                      <a:pt x="8103" y="5033"/>
                    </a:lnTo>
                    <a:lnTo>
                      <a:pt x="8060" y="4989"/>
                    </a:lnTo>
                    <a:lnTo>
                      <a:pt x="8013" y="4950"/>
                    </a:lnTo>
                    <a:lnTo>
                      <a:pt x="7961" y="4916"/>
                    </a:lnTo>
                    <a:lnTo>
                      <a:pt x="7908" y="4887"/>
                    </a:lnTo>
                    <a:lnTo>
                      <a:pt x="7850" y="4862"/>
                    </a:lnTo>
                    <a:lnTo>
                      <a:pt x="7791" y="4843"/>
                    </a:lnTo>
                    <a:lnTo>
                      <a:pt x="7728" y="4831"/>
                    </a:lnTo>
                    <a:lnTo>
                      <a:pt x="7663" y="4824"/>
                    </a:lnTo>
                    <a:lnTo>
                      <a:pt x="7631" y="4824"/>
                    </a:lnTo>
                    <a:close/>
                    <a:moveTo>
                      <a:pt x="7580" y="6202"/>
                    </a:moveTo>
                    <a:lnTo>
                      <a:pt x="689" y="6202"/>
                    </a:lnTo>
                    <a:lnTo>
                      <a:pt x="689" y="5512"/>
                    </a:lnTo>
                    <a:lnTo>
                      <a:pt x="7580" y="5512"/>
                    </a:lnTo>
                    <a:lnTo>
                      <a:pt x="7580" y="620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pic>
        <p:nvPicPr>
          <p:cNvPr id="6146" name="Picture 2" descr="The Value Of A Well-Written Thank-You Note">
            <a:extLst>
              <a:ext uri="{FF2B5EF4-FFF2-40B4-BE49-F238E27FC236}">
                <a16:creationId xmlns:a16="http://schemas.microsoft.com/office/drawing/2014/main" id="{A389964F-3495-4E41-ABE8-74275BDDBC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5855" y="897534"/>
            <a:ext cx="8325897" cy="5391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1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사각형: 둥근 위쪽 모서리 6">
            <a:extLst>
              <a:ext uri="{FF2B5EF4-FFF2-40B4-BE49-F238E27FC236}">
                <a16:creationId xmlns:a16="http://schemas.microsoft.com/office/drawing/2014/main" id="{7881E59F-DF46-44D7-A894-E367A749DA36}"/>
              </a:ext>
            </a:extLst>
          </p:cNvPr>
          <p:cNvSpPr/>
          <p:nvPr/>
        </p:nvSpPr>
        <p:spPr>
          <a:xfrm>
            <a:off x="349622" y="152783"/>
            <a:ext cx="11601450" cy="6477000"/>
          </a:xfrm>
          <a:prstGeom prst="round2SameRect">
            <a:avLst>
              <a:gd name="adj1" fmla="val 1526"/>
              <a:gd name="adj2" fmla="val 1833"/>
            </a:avLst>
          </a:prstGeom>
          <a:solidFill>
            <a:schemeClr val="bg1"/>
          </a:solidFill>
          <a:ln w="19050">
            <a:solidFill>
              <a:schemeClr val="tx1">
                <a:lumMod val="75000"/>
                <a:lumOff val="25000"/>
              </a:schemeClr>
            </a:solidFill>
          </a:ln>
          <a:effectLst>
            <a:outerShdw dist="63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95000"/>
                  <a:lumOff val="5000"/>
                </a:schemeClr>
              </a:solidFill>
            </a:endParaRPr>
          </a:p>
        </p:txBody>
      </p:sp>
      <p:sp>
        <p:nvSpPr>
          <p:cNvPr id="6" name="사각형: 둥근 위쪽 모서리 5">
            <a:extLst>
              <a:ext uri="{FF2B5EF4-FFF2-40B4-BE49-F238E27FC236}">
                <a16:creationId xmlns:a16="http://schemas.microsoft.com/office/drawing/2014/main" id="{047A0CD5-8244-4FBC-BD57-59DF3A4BBDE3}"/>
              </a:ext>
            </a:extLst>
          </p:cNvPr>
          <p:cNvSpPr/>
          <p:nvPr/>
        </p:nvSpPr>
        <p:spPr>
          <a:xfrm>
            <a:off x="366992" y="160849"/>
            <a:ext cx="11601450" cy="476250"/>
          </a:xfrm>
          <a:prstGeom prst="round2SameRect">
            <a:avLst/>
          </a:prstGeom>
          <a:solidFill>
            <a:srgbClr val="F0EBE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latinLnBrk="0">
              <a:defRPr/>
            </a:pPr>
            <a:r>
              <a:rPr lang="en-US" altLang="ko-KR" sz="2400" b="1" kern="0" dirty="0">
                <a:ln w="19050">
                  <a:noFill/>
                </a:ln>
                <a:solidFill>
                  <a:prstClr val="black">
                    <a:lumMod val="75000"/>
                    <a:lumOff val="25000"/>
                  </a:prstClr>
                </a:solidFill>
                <a:latin typeface="야놀자 야체 B" panose="02020603020101020101" pitchFamily="18" charset="-127"/>
                <a:ea typeface="야놀자 야체 B" panose="02020603020101020101" pitchFamily="18" charset="-127"/>
              </a:rPr>
              <a:t>High Tech Marketing</a:t>
            </a:r>
            <a:endParaRPr lang="ko-KR" altLang="en-US" sz="4000" kern="0" dirty="0">
              <a:solidFill>
                <a:prstClr val="black">
                  <a:lumMod val="75000"/>
                  <a:lumOff val="25000"/>
                </a:prstClr>
              </a:solidFill>
            </a:endParaRPr>
          </a:p>
        </p:txBody>
      </p:sp>
      <p:grpSp>
        <p:nvGrpSpPr>
          <p:cNvPr id="3" name="그룹 2"/>
          <p:cNvGrpSpPr/>
          <p:nvPr/>
        </p:nvGrpSpPr>
        <p:grpSpPr>
          <a:xfrm>
            <a:off x="10703544" y="369460"/>
            <a:ext cx="893823" cy="138845"/>
            <a:chOff x="10703544" y="369460"/>
            <a:chExt cx="893823" cy="138845"/>
          </a:xfrm>
        </p:grpSpPr>
        <p:sp>
          <p:nvSpPr>
            <p:cNvPr id="9" name="Freeform 9">
              <a:extLst>
                <a:ext uri="{FF2B5EF4-FFF2-40B4-BE49-F238E27FC236}">
                  <a16:creationId xmlns:a16="http://schemas.microsoft.com/office/drawing/2014/main" id="{53AC870C-AAB7-4E4A-BA52-AE824DDB61F2}"/>
                </a:ext>
              </a:extLst>
            </p:cNvPr>
            <p:cNvSpPr>
              <a:spLocks/>
            </p:cNvSpPr>
            <p:nvPr/>
          </p:nvSpPr>
          <p:spPr bwMode="auto">
            <a:xfrm>
              <a:off x="11105186" y="369460"/>
              <a:ext cx="105211" cy="138845"/>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6998B797-A7B3-4C4B-A50F-560004B6F175}"/>
                </a:ext>
              </a:extLst>
            </p:cNvPr>
            <p:cNvSpPr>
              <a:spLocks/>
            </p:cNvSpPr>
            <p:nvPr/>
          </p:nvSpPr>
          <p:spPr bwMode="auto">
            <a:xfrm rot="10800000" flipH="1" flipV="1">
              <a:off x="11469266" y="382095"/>
              <a:ext cx="128101" cy="113574"/>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3" name="Group 12">
              <a:extLst>
                <a:ext uri="{FF2B5EF4-FFF2-40B4-BE49-F238E27FC236}">
                  <a16:creationId xmlns:a16="http://schemas.microsoft.com/office/drawing/2014/main" id="{C420D4BD-A960-4E80-8D81-AD2EA1F4C4E0}"/>
                </a:ext>
              </a:extLst>
            </p:cNvPr>
            <p:cNvGrpSpPr>
              <a:grpSpLocks noChangeAspect="1"/>
            </p:cNvGrpSpPr>
            <p:nvPr/>
          </p:nvGrpSpPr>
          <p:grpSpPr bwMode="auto">
            <a:xfrm>
              <a:off x="10703544" y="382096"/>
              <a:ext cx="142773" cy="113573"/>
              <a:chOff x="6124" y="305"/>
              <a:chExt cx="841" cy="669"/>
            </a:xfrm>
            <a:solidFill>
              <a:schemeClr val="tx1">
                <a:lumMod val="75000"/>
                <a:lumOff val="25000"/>
              </a:schemeClr>
            </a:solidFill>
          </p:grpSpPr>
          <p:sp>
            <p:nvSpPr>
              <p:cNvPr id="14" name="Freeform 13">
                <a:extLst>
                  <a:ext uri="{FF2B5EF4-FFF2-40B4-BE49-F238E27FC236}">
                    <a16:creationId xmlns:a16="http://schemas.microsoft.com/office/drawing/2014/main" id="{8A8FA5C6-B5B4-4795-B3CA-EB36CE71BCB9}"/>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62F0A864-85D8-40D8-9ACE-121EDCA98D8B}"/>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grpSp>
      <p:grpSp>
        <p:nvGrpSpPr>
          <p:cNvPr id="17" name="그룹 16">
            <a:extLst>
              <a:ext uri="{FF2B5EF4-FFF2-40B4-BE49-F238E27FC236}">
                <a16:creationId xmlns:a16="http://schemas.microsoft.com/office/drawing/2014/main" id="{86B7FED0-1B11-417E-A611-2D8A3899417D}"/>
              </a:ext>
            </a:extLst>
          </p:cNvPr>
          <p:cNvGrpSpPr/>
          <p:nvPr/>
        </p:nvGrpSpPr>
        <p:grpSpPr>
          <a:xfrm>
            <a:off x="599885" y="290043"/>
            <a:ext cx="275246" cy="275246"/>
            <a:chOff x="454168" y="382727"/>
            <a:chExt cx="415674" cy="415674"/>
          </a:xfrm>
        </p:grpSpPr>
        <p:sp>
          <p:nvSpPr>
            <p:cNvPr id="18" name="타원 17">
              <a:extLst>
                <a:ext uri="{FF2B5EF4-FFF2-40B4-BE49-F238E27FC236}">
                  <a16:creationId xmlns:a16="http://schemas.microsoft.com/office/drawing/2014/main" id="{93AA06E9-6E14-4ECE-8B8A-315250FB7CBE}"/>
                </a:ext>
              </a:extLst>
            </p:cNvPr>
            <p:cNvSpPr/>
            <p:nvPr/>
          </p:nvSpPr>
          <p:spPr>
            <a:xfrm>
              <a:off x="454168" y="382727"/>
              <a:ext cx="415674" cy="4156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pic>
          <p:nvPicPr>
            <p:cNvPr id="19" name="그림 18">
              <a:extLst>
                <a:ext uri="{FF2B5EF4-FFF2-40B4-BE49-F238E27FC236}">
                  <a16:creationId xmlns:a16="http://schemas.microsoft.com/office/drawing/2014/main" id="{D8579325-1AD4-49F0-8197-09A2AF295E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255" y="414324"/>
              <a:ext cx="335500" cy="335500"/>
            </a:xfrm>
            <a:prstGeom prst="rect">
              <a:avLst/>
            </a:prstGeom>
          </p:spPr>
        </p:pic>
      </p:grpSp>
      <p:grpSp>
        <p:nvGrpSpPr>
          <p:cNvPr id="2" name="그룹 1"/>
          <p:cNvGrpSpPr/>
          <p:nvPr/>
        </p:nvGrpSpPr>
        <p:grpSpPr>
          <a:xfrm>
            <a:off x="457010" y="1406526"/>
            <a:ext cx="523877" cy="4599481"/>
            <a:chOff x="457010" y="1406526"/>
            <a:chExt cx="523877" cy="4599481"/>
          </a:xfrm>
        </p:grpSpPr>
        <p:sp>
          <p:nvSpPr>
            <p:cNvPr id="21" name="양쪽 모서리가 둥근 사각형 12">
              <a:extLst>
                <a:ext uri="{FF2B5EF4-FFF2-40B4-BE49-F238E27FC236}">
                  <a16:creationId xmlns:a16="http://schemas.microsoft.com/office/drawing/2014/main" id="{C2660524-F1F7-4DF8-A7BE-752F6169F1AE}"/>
                </a:ext>
              </a:extLst>
            </p:cNvPr>
            <p:cNvSpPr/>
            <p:nvPr/>
          </p:nvSpPr>
          <p:spPr>
            <a:xfrm>
              <a:off x="457011" y="1406526"/>
              <a:ext cx="523876" cy="174625"/>
            </a:xfrm>
            <a:prstGeom prst="round2SameRect">
              <a:avLst/>
            </a:prstGeom>
            <a:solidFill>
              <a:srgbClr val="F0EBE7"/>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ko-KR" altLang="en-US" sz="600" dirty="0">
                  <a:solidFill>
                    <a:prstClr val="white">
                      <a:lumMod val="50000"/>
                    </a:prstClr>
                  </a:solidFill>
                </a:rPr>
                <a:t>▶▶</a:t>
              </a:r>
            </a:p>
          </p:txBody>
        </p:sp>
        <p:sp>
          <p:nvSpPr>
            <p:cNvPr id="22" name="양쪽 모서리가 둥근 사각형 13">
              <a:extLst>
                <a:ext uri="{FF2B5EF4-FFF2-40B4-BE49-F238E27FC236}">
                  <a16:creationId xmlns:a16="http://schemas.microsoft.com/office/drawing/2014/main" id="{A5DB8819-4A29-49C7-930E-F59301D75FBE}"/>
                </a:ext>
              </a:extLst>
            </p:cNvPr>
            <p:cNvSpPr/>
            <p:nvPr/>
          </p:nvSpPr>
          <p:spPr>
            <a:xfrm>
              <a:off x="457010" y="1581151"/>
              <a:ext cx="523875" cy="4424856"/>
            </a:xfrm>
            <a:prstGeom prst="round2SameRect">
              <a:avLst>
                <a:gd name="adj1" fmla="val 0"/>
                <a:gd name="adj2" fmla="val 8815"/>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48" name="그룹 47">
              <a:extLst>
                <a:ext uri="{FF2B5EF4-FFF2-40B4-BE49-F238E27FC236}">
                  <a16:creationId xmlns:a16="http://schemas.microsoft.com/office/drawing/2014/main" id="{05CE4CA6-08EC-4C1B-882C-5AEB85D3BA2A}"/>
                </a:ext>
              </a:extLst>
            </p:cNvPr>
            <p:cNvGrpSpPr/>
            <p:nvPr/>
          </p:nvGrpSpPr>
          <p:grpSpPr>
            <a:xfrm>
              <a:off x="613140" y="1835152"/>
              <a:ext cx="225935" cy="3942254"/>
              <a:chOff x="11334883" y="1496521"/>
              <a:chExt cx="266576" cy="4651374"/>
            </a:xfrm>
          </p:grpSpPr>
          <p:sp>
            <p:nvSpPr>
              <p:cNvPr id="23" name="자유형 32">
                <a:extLst>
                  <a:ext uri="{FF2B5EF4-FFF2-40B4-BE49-F238E27FC236}">
                    <a16:creationId xmlns:a16="http://schemas.microsoft.com/office/drawing/2014/main" id="{75DB60ED-C854-4358-97C2-D04D80DBEBC7}"/>
                  </a:ext>
                </a:extLst>
              </p:cNvPr>
              <p:cNvSpPr>
                <a:spLocks/>
              </p:cNvSpPr>
              <p:nvPr/>
            </p:nvSpPr>
            <p:spPr bwMode="auto">
              <a:xfrm>
                <a:off x="11339124" y="2735045"/>
                <a:ext cx="258909" cy="258909"/>
              </a:xfrm>
              <a:custGeom>
                <a:avLst/>
                <a:gdLst>
                  <a:gd name="connsiteX0" fmla="*/ 4509870 w 6502401"/>
                  <a:gd name="connsiteY0" fmla="*/ 1250950 h 6502400"/>
                  <a:gd name="connsiteX1" fmla="*/ 3460751 w 6502401"/>
                  <a:gd name="connsiteY1" fmla="*/ 2299449 h 6502400"/>
                  <a:gd name="connsiteX2" fmla="*/ 4204979 w 6502401"/>
                  <a:gd name="connsiteY2" fmla="*/ 3043238 h 6502400"/>
                  <a:gd name="connsiteX3" fmla="*/ 5253039 w 6502401"/>
                  <a:gd name="connsiteY3" fmla="*/ 1994739 h 6502400"/>
                  <a:gd name="connsiteX4" fmla="*/ 5487377 w 6502401"/>
                  <a:gd name="connsiteY4" fmla="*/ 0 h 6502400"/>
                  <a:gd name="connsiteX5" fmla="*/ 5557233 w 6502401"/>
                  <a:gd name="connsiteY5" fmla="*/ 0 h 6502400"/>
                  <a:gd name="connsiteX6" fmla="*/ 5626559 w 6502401"/>
                  <a:gd name="connsiteY6" fmla="*/ 6350 h 6502400"/>
                  <a:gd name="connsiteX7" fmla="*/ 5695356 w 6502401"/>
                  <a:gd name="connsiteY7" fmla="*/ 20108 h 6502400"/>
                  <a:gd name="connsiteX8" fmla="*/ 5763095 w 6502401"/>
                  <a:gd name="connsiteY8" fmla="*/ 39688 h 6502400"/>
                  <a:gd name="connsiteX9" fmla="*/ 5828717 w 6502401"/>
                  <a:gd name="connsiteY9" fmla="*/ 66675 h 6502400"/>
                  <a:gd name="connsiteX10" fmla="*/ 5891693 w 6502401"/>
                  <a:gd name="connsiteY10" fmla="*/ 100013 h 6502400"/>
                  <a:gd name="connsiteX11" fmla="*/ 5953081 w 6502401"/>
                  <a:gd name="connsiteY11" fmla="*/ 139700 h 6502400"/>
                  <a:gd name="connsiteX12" fmla="*/ 6010236 w 6502401"/>
                  <a:gd name="connsiteY12" fmla="*/ 186796 h 6502400"/>
                  <a:gd name="connsiteX13" fmla="*/ 6036697 w 6502401"/>
                  <a:gd name="connsiteY13" fmla="*/ 212725 h 6502400"/>
                  <a:gd name="connsiteX14" fmla="*/ 6289659 w 6502401"/>
                  <a:gd name="connsiteY14" fmla="*/ 465667 h 6502400"/>
                  <a:gd name="connsiteX15" fmla="*/ 6316649 w 6502401"/>
                  <a:gd name="connsiteY15" fmla="*/ 493183 h 6502400"/>
                  <a:gd name="connsiteX16" fmla="*/ 6362690 w 6502401"/>
                  <a:gd name="connsiteY16" fmla="*/ 550333 h 6502400"/>
                  <a:gd name="connsiteX17" fmla="*/ 6402381 w 6502401"/>
                  <a:gd name="connsiteY17" fmla="*/ 610658 h 6502400"/>
                  <a:gd name="connsiteX18" fmla="*/ 6436250 w 6502401"/>
                  <a:gd name="connsiteY18" fmla="*/ 674158 h 6502400"/>
                  <a:gd name="connsiteX19" fmla="*/ 6462711 w 6502401"/>
                  <a:gd name="connsiteY19" fmla="*/ 739246 h 6502400"/>
                  <a:gd name="connsiteX20" fmla="*/ 6482820 w 6502401"/>
                  <a:gd name="connsiteY20" fmla="*/ 807508 h 6502400"/>
                  <a:gd name="connsiteX21" fmla="*/ 6495522 w 6502401"/>
                  <a:gd name="connsiteY21" fmla="*/ 875771 h 6502400"/>
                  <a:gd name="connsiteX22" fmla="*/ 6502401 w 6502401"/>
                  <a:gd name="connsiteY22" fmla="*/ 946150 h 6502400"/>
                  <a:gd name="connsiteX23" fmla="*/ 6502401 w 6502401"/>
                  <a:gd name="connsiteY23" fmla="*/ 1015471 h 6502400"/>
                  <a:gd name="connsiteX24" fmla="*/ 6495522 w 6502401"/>
                  <a:gd name="connsiteY24" fmla="*/ 1085321 h 6502400"/>
                  <a:gd name="connsiteX25" fmla="*/ 6482820 w 6502401"/>
                  <a:gd name="connsiteY25" fmla="*/ 1154113 h 6502400"/>
                  <a:gd name="connsiteX26" fmla="*/ 6462711 w 6502401"/>
                  <a:gd name="connsiteY26" fmla="*/ 1221846 h 6502400"/>
                  <a:gd name="connsiteX27" fmla="*/ 6436250 w 6502401"/>
                  <a:gd name="connsiteY27" fmla="*/ 1287463 h 6502400"/>
                  <a:gd name="connsiteX28" fmla="*/ 6402381 w 6502401"/>
                  <a:gd name="connsiteY28" fmla="*/ 1350963 h 6502400"/>
                  <a:gd name="connsiteX29" fmla="*/ 6362690 w 6502401"/>
                  <a:gd name="connsiteY29" fmla="*/ 1410759 h 6502400"/>
                  <a:gd name="connsiteX30" fmla="*/ 6316649 w 6502401"/>
                  <a:gd name="connsiteY30" fmla="*/ 1467909 h 6502400"/>
                  <a:gd name="connsiteX31" fmla="*/ 6289659 w 6502401"/>
                  <a:gd name="connsiteY31" fmla="*/ 1495425 h 6502400"/>
                  <a:gd name="connsiteX32" fmla="*/ 5791143 w 6502401"/>
                  <a:gd name="connsiteY32" fmla="*/ 1993900 h 6502400"/>
                  <a:gd name="connsiteX33" fmla="*/ 6036697 w 6502401"/>
                  <a:gd name="connsiteY33" fmla="*/ 2239433 h 6502400"/>
                  <a:gd name="connsiteX34" fmla="*/ 6050456 w 6502401"/>
                  <a:gd name="connsiteY34" fmla="*/ 2253192 h 6502400"/>
                  <a:gd name="connsiteX35" fmla="*/ 6071095 w 6502401"/>
                  <a:gd name="connsiteY35" fmla="*/ 2284942 h 6502400"/>
                  <a:gd name="connsiteX36" fmla="*/ 6084855 w 6502401"/>
                  <a:gd name="connsiteY36" fmla="*/ 2319338 h 6502400"/>
                  <a:gd name="connsiteX37" fmla="*/ 6092264 w 6502401"/>
                  <a:gd name="connsiteY37" fmla="*/ 2355321 h 6502400"/>
                  <a:gd name="connsiteX38" fmla="*/ 6092264 w 6502401"/>
                  <a:gd name="connsiteY38" fmla="*/ 2391833 h 6502400"/>
                  <a:gd name="connsiteX39" fmla="*/ 6084855 w 6502401"/>
                  <a:gd name="connsiteY39" fmla="*/ 2428346 h 6502400"/>
                  <a:gd name="connsiteX40" fmla="*/ 6071095 w 6502401"/>
                  <a:gd name="connsiteY40" fmla="*/ 2462742 h 6502400"/>
                  <a:gd name="connsiteX41" fmla="*/ 6050456 w 6502401"/>
                  <a:gd name="connsiteY41" fmla="*/ 2493963 h 6502400"/>
                  <a:gd name="connsiteX42" fmla="*/ 6036697 w 6502401"/>
                  <a:gd name="connsiteY42" fmla="*/ 2508250 h 6502400"/>
                  <a:gd name="connsiteX43" fmla="*/ 6022408 w 6502401"/>
                  <a:gd name="connsiteY43" fmla="*/ 2522008 h 6502400"/>
                  <a:gd name="connsiteX44" fmla="*/ 5991185 w 6502401"/>
                  <a:gd name="connsiteY44" fmla="*/ 2542646 h 6502400"/>
                  <a:gd name="connsiteX45" fmla="*/ 5956786 w 6502401"/>
                  <a:gd name="connsiteY45" fmla="*/ 2556933 h 6502400"/>
                  <a:gd name="connsiteX46" fmla="*/ 5920270 w 6502401"/>
                  <a:gd name="connsiteY46" fmla="*/ 2563813 h 6502400"/>
                  <a:gd name="connsiteX47" fmla="*/ 5883755 w 6502401"/>
                  <a:gd name="connsiteY47" fmla="*/ 2563813 h 6502400"/>
                  <a:gd name="connsiteX48" fmla="*/ 5847769 w 6502401"/>
                  <a:gd name="connsiteY48" fmla="*/ 2556933 h 6502400"/>
                  <a:gd name="connsiteX49" fmla="*/ 5813370 w 6502401"/>
                  <a:gd name="connsiteY49" fmla="*/ 2542646 h 6502400"/>
                  <a:gd name="connsiteX50" fmla="*/ 5781617 w 6502401"/>
                  <a:gd name="connsiteY50" fmla="*/ 2522008 h 6502400"/>
                  <a:gd name="connsiteX51" fmla="*/ 5767858 w 6502401"/>
                  <a:gd name="connsiteY51" fmla="*/ 2508250 h 6502400"/>
                  <a:gd name="connsiteX52" fmla="*/ 5522305 w 6502401"/>
                  <a:gd name="connsiteY52" fmla="*/ 2263775 h 6502400"/>
                  <a:gd name="connsiteX53" fmla="*/ 3771678 w 6502401"/>
                  <a:gd name="connsiteY53" fmla="*/ 4014258 h 6502400"/>
                  <a:gd name="connsiteX54" fmla="*/ 2034283 w 6502401"/>
                  <a:gd name="connsiteY54" fmla="*/ 5750454 h 6502400"/>
                  <a:gd name="connsiteX55" fmla="*/ 2004118 w 6502401"/>
                  <a:gd name="connsiteY55" fmla="*/ 5780088 h 6502400"/>
                  <a:gd name="connsiteX56" fmla="*/ 1936908 w 6502401"/>
                  <a:gd name="connsiteY56" fmla="*/ 5832475 h 6502400"/>
                  <a:gd name="connsiteX57" fmla="*/ 1865465 w 6502401"/>
                  <a:gd name="connsiteY57" fmla="*/ 5876925 h 6502400"/>
                  <a:gd name="connsiteX58" fmla="*/ 1789259 w 6502401"/>
                  <a:gd name="connsiteY58" fmla="*/ 5911850 h 6502400"/>
                  <a:gd name="connsiteX59" fmla="*/ 1709877 w 6502401"/>
                  <a:gd name="connsiteY59" fmla="*/ 5938838 h 6502400"/>
                  <a:gd name="connsiteX60" fmla="*/ 1627320 w 6502401"/>
                  <a:gd name="connsiteY60" fmla="*/ 5955242 h 6502400"/>
                  <a:gd name="connsiteX61" fmla="*/ 1543705 w 6502401"/>
                  <a:gd name="connsiteY61" fmla="*/ 5963709 h 6502400"/>
                  <a:gd name="connsiteX62" fmla="*/ 1459032 w 6502401"/>
                  <a:gd name="connsiteY62" fmla="*/ 5961592 h 6502400"/>
                  <a:gd name="connsiteX63" fmla="*/ 1417224 w 6502401"/>
                  <a:gd name="connsiteY63" fmla="*/ 5956300 h 6502400"/>
                  <a:gd name="connsiteX64" fmla="*/ 890660 w 6502401"/>
                  <a:gd name="connsiteY64" fmla="*/ 5881688 h 6502400"/>
                  <a:gd name="connsiteX65" fmla="*/ 324935 w 6502401"/>
                  <a:gd name="connsiteY65" fmla="*/ 6446838 h 6502400"/>
                  <a:gd name="connsiteX66" fmla="*/ 310646 w 6502401"/>
                  <a:gd name="connsiteY66" fmla="*/ 6460596 h 6502400"/>
                  <a:gd name="connsiteX67" fmla="*/ 278364 w 6502401"/>
                  <a:gd name="connsiteY67" fmla="*/ 6481234 h 6502400"/>
                  <a:gd name="connsiteX68" fmla="*/ 243966 w 6502401"/>
                  <a:gd name="connsiteY68" fmla="*/ 6494992 h 6502400"/>
                  <a:gd name="connsiteX69" fmla="*/ 208509 w 6502401"/>
                  <a:gd name="connsiteY69" fmla="*/ 6502400 h 6502400"/>
                  <a:gd name="connsiteX70" fmla="*/ 171464 w 6502401"/>
                  <a:gd name="connsiteY70" fmla="*/ 6502400 h 6502400"/>
                  <a:gd name="connsiteX71" fmla="*/ 136007 w 6502401"/>
                  <a:gd name="connsiteY71" fmla="*/ 6494992 h 6502400"/>
                  <a:gd name="connsiteX72" fmla="*/ 101608 w 6502401"/>
                  <a:gd name="connsiteY72" fmla="*/ 6481234 h 6502400"/>
                  <a:gd name="connsiteX73" fmla="*/ 69856 w 6502401"/>
                  <a:gd name="connsiteY73" fmla="*/ 6460596 h 6502400"/>
                  <a:gd name="connsiteX74" fmla="*/ 55038 w 6502401"/>
                  <a:gd name="connsiteY74" fmla="*/ 6446838 h 6502400"/>
                  <a:gd name="connsiteX75" fmla="*/ 42337 w 6502401"/>
                  <a:gd name="connsiteY75" fmla="*/ 6432550 h 6502400"/>
                  <a:gd name="connsiteX76" fmla="*/ 20639 w 6502401"/>
                  <a:gd name="connsiteY76" fmla="*/ 6401329 h 6502400"/>
                  <a:gd name="connsiteX77" fmla="*/ 6880 w 6502401"/>
                  <a:gd name="connsiteY77" fmla="*/ 6366934 h 6502400"/>
                  <a:gd name="connsiteX78" fmla="*/ 0 w 6502401"/>
                  <a:gd name="connsiteY78" fmla="*/ 6330421 h 6502400"/>
                  <a:gd name="connsiteX79" fmla="*/ 0 w 6502401"/>
                  <a:gd name="connsiteY79" fmla="*/ 6293909 h 6502400"/>
                  <a:gd name="connsiteX80" fmla="*/ 6880 w 6502401"/>
                  <a:gd name="connsiteY80" fmla="*/ 6257925 h 6502400"/>
                  <a:gd name="connsiteX81" fmla="*/ 20639 w 6502401"/>
                  <a:gd name="connsiteY81" fmla="*/ 6223529 h 6502400"/>
                  <a:gd name="connsiteX82" fmla="*/ 42337 w 6502401"/>
                  <a:gd name="connsiteY82" fmla="*/ 6191779 h 6502400"/>
                  <a:gd name="connsiteX83" fmla="*/ 55038 w 6502401"/>
                  <a:gd name="connsiteY83" fmla="*/ 6178021 h 6502400"/>
                  <a:gd name="connsiteX84" fmla="*/ 621292 w 6502401"/>
                  <a:gd name="connsiteY84" fmla="*/ 5611813 h 6502400"/>
                  <a:gd name="connsiteX85" fmla="*/ 546145 w 6502401"/>
                  <a:gd name="connsiteY85" fmla="*/ 5085821 h 6502400"/>
                  <a:gd name="connsiteX86" fmla="*/ 540853 w 6502401"/>
                  <a:gd name="connsiteY86" fmla="*/ 5042959 h 6502400"/>
                  <a:gd name="connsiteX87" fmla="*/ 539265 w 6502401"/>
                  <a:gd name="connsiteY87" fmla="*/ 4958821 h 6502400"/>
                  <a:gd name="connsiteX88" fmla="*/ 546674 w 6502401"/>
                  <a:gd name="connsiteY88" fmla="*/ 4874684 h 6502400"/>
                  <a:gd name="connsiteX89" fmla="*/ 564138 w 6502401"/>
                  <a:gd name="connsiteY89" fmla="*/ 4792663 h 6502400"/>
                  <a:gd name="connsiteX90" fmla="*/ 590069 w 6502401"/>
                  <a:gd name="connsiteY90" fmla="*/ 4713288 h 6502400"/>
                  <a:gd name="connsiteX91" fmla="*/ 626055 w 6502401"/>
                  <a:gd name="connsiteY91" fmla="*/ 4637088 h 6502400"/>
                  <a:gd name="connsiteX92" fmla="*/ 669980 w 6502401"/>
                  <a:gd name="connsiteY92" fmla="*/ 4565121 h 6502400"/>
                  <a:gd name="connsiteX93" fmla="*/ 721842 w 6502401"/>
                  <a:gd name="connsiteY93" fmla="*/ 4498975 h 6502400"/>
                  <a:gd name="connsiteX94" fmla="*/ 752007 w 6502401"/>
                  <a:gd name="connsiteY94" fmla="*/ 4467754 h 6502400"/>
                  <a:gd name="connsiteX95" fmla="*/ 2468235 w 6502401"/>
                  <a:gd name="connsiteY95" fmla="*/ 2752196 h 6502400"/>
                  <a:gd name="connsiteX96" fmla="*/ 4239500 w 6502401"/>
                  <a:gd name="connsiteY96" fmla="*/ 981075 h 6502400"/>
                  <a:gd name="connsiteX97" fmla="*/ 3993947 w 6502401"/>
                  <a:gd name="connsiteY97" fmla="*/ 735542 h 6502400"/>
                  <a:gd name="connsiteX98" fmla="*/ 3981246 w 6502401"/>
                  <a:gd name="connsiteY98" fmla="*/ 721254 h 6502400"/>
                  <a:gd name="connsiteX99" fmla="*/ 3959548 w 6502401"/>
                  <a:gd name="connsiteY99" fmla="*/ 688975 h 6502400"/>
                  <a:gd name="connsiteX100" fmla="*/ 3945789 w 6502401"/>
                  <a:gd name="connsiteY100" fmla="*/ 655108 h 6502400"/>
                  <a:gd name="connsiteX101" fmla="*/ 3939438 w 6502401"/>
                  <a:gd name="connsiteY101" fmla="*/ 619125 h 6502400"/>
                  <a:gd name="connsiteX102" fmla="*/ 3939438 w 6502401"/>
                  <a:gd name="connsiteY102" fmla="*/ 582613 h 6502400"/>
                  <a:gd name="connsiteX103" fmla="*/ 3945789 w 6502401"/>
                  <a:gd name="connsiteY103" fmla="*/ 546629 h 6502400"/>
                  <a:gd name="connsiteX104" fmla="*/ 3959548 w 6502401"/>
                  <a:gd name="connsiteY104" fmla="*/ 512233 h 6502400"/>
                  <a:gd name="connsiteX105" fmla="*/ 3981246 w 6502401"/>
                  <a:gd name="connsiteY105" fmla="*/ 480483 h 6502400"/>
                  <a:gd name="connsiteX106" fmla="*/ 3993947 w 6502401"/>
                  <a:gd name="connsiteY106" fmla="*/ 465667 h 6502400"/>
                  <a:gd name="connsiteX107" fmla="*/ 4008764 w 6502401"/>
                  <a:gd name="connsiteY107" fmla="*/ 452967 h 6502400"/>
                  <a:gd name="connsiteX108" fmla="*/ 4039988 w 6502401"/>
                  <a:gd name="connsiteY108" fmla="*/ 431800 h 6502400"/>
                  <a:gd name="connsiteX109" fmla="*/ 4074916 w 6502401"/>
                  <a:gd name="connsiteY109" fmla="*/ 418042 h 6502400"/>
                  <a:gd name="connsiteX110" fmla="*/ 4110902 w 6502401"/>
                  <a:gd name="connsiteY110" fmla="*/ 411163 h 6502400"/>
                  <a:gd name="connsiteX111" fmla="*/ 4147417 w 6502401"/>
                  <a:gd name="connsiteY111" fmla="*/ 411163 h 6502400"/>
                  <a:gd name="connsiteX112" fmla="*/ 4182875 w 6502401"/>
                  <a:gd name="connsiteY112" fmla="*/ 418042 h 6502400"/>
                  <a:gd name="connsiteX113" fmla="*/ 4217273 w 6502401"/>
                  <a:gd name="connsiteY113" fmla="*/ 431800 h 6502400"/>
                  <a:gd name="connsiteX114" fmla="*/ 4249555 w 6502401"/>
                  <a:gd name="connsiteY114" fmla="*/ 452967 h 6502400"/>
                  <a:gd name="connsiteX115" fmla="*/ 4263844 w 6502401"/>
                  <a:gd name="connsiteY115" fmla="*/ 465667 h 6502400"/>
                  <a:gd name="connsiteX116" fmla="*/ 4508339 w 6502401"/>
                  <a:gd name="connsiteY116" fmla="*/ 711200 h 6502400"/>
                  <a:gd name="connsiteX117" fmla="*/ 5007913 w 6502401"/>
                  <a:gd name="connsiteY117" fmla="*/ 212725 h 6502400"/>
                  <a:gd name="connsiteX118" fmla="*/ 5034373 w 6502401"/>
                  <a:gd name="connsiteY118" fmla="*/ 186796 h 6502400"/>
                  <a:gd name="connsiteX119" fmla="*/ 5091528 w 6502401"/>
                  <a:gd name="connsiteY119" fmla="*/ 139700 h 6502400"/>
                  <a:gd name="connsiteX120" fmla="*/ 5152387 w 6502401"/>
                  <a:gd name="connsiteY120" fmla="*/ 100013 h 6502400"/>
                  <a:gd name="connsiteX121" fmla="*/ 5215892 w 6502401"/>
                  <a:gd name="connsiteY121" fmla="*/ 66675 h 6502400"/>
                  <a:gd name="connsiteX122" fmla="*/ 5281514 w 6502401"/>
                  <a:gd name="connsiteY122" fmla="*/ 39688 h 6502400"/>
                  <a:gd name="connsiteX123" fmla="*/ 5348195 w 6502401"/>
                  <a:gd name="connsiteY123" fmla="*/ 20108 h 6502400"/>
                  <a:gd name="connsiteX124" fmla="*/ 5418050 w 6502401"/>
                  <a:gd name="connsiteY124" fmla="*/ 6350 h 650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6502401" h="6502400">
                    <a:moveTo>
                      <a:pt x="4509870" y="1250950"/>
                    </a:moveTo>
                    <a:lnTo>
                      <a:pt x="3460751" y="2299449"/>
                    </a:lnTo>
                    <a:lnTo>
                      <a:pt x="4204979" y="3043238"/>
                    </a:lnTo>
                    <a:lnTo>
                      <a:pt x="5253039" y="1994739"/>
                    </a:lnTo>
                    <a:close/>
                    <a:moveTo>
                      <a:pt x="5487377" y="0"/>
                    </a:moveTo>
                    <a:lnTo>
                      <a:pt x="5557233" y="0"/>
                    </a:lnTo>
                    <a:lnTo>
                      <a:pt x="5626559" y="6350"/>
                    </a:lnTo>
                    <a:lnTo>
                      <a:pt x="5695356" y="20108"/>
                    </a:lnTo>
                    <a:lnTo>
                      <a:pt x="5763095" y="39688"/>
                    </a:lnTo>
                    <a:lnTo>
                      <a:pt x="5828717" y="66675"/>
                    </a:lnTo>
                    <a:lnTo>
                      <a:pt x="5891693" y="100013"/>
                    </a:lnTo>
                    <a:lnTo>
                      <a:pt x="5953081" y="139700"/>
                    </a:lnTo>
                    <a:lnTo>
                      <a:pt x="6010236" y="186796"/>
                    </a:lnTo>
                    <a:lnTo>
                      <a:pt x="6036697" y="212725"/>
                    </a:lnTo>
                    <a:lnTo>
                      <a:pt x="6289659" y="465667"/>
                    </a:lnTo>
                    <a:lnTo>
                      <a:pt x="6316649" y="493183"/>
                    </a:lnTo>
                    <a:lnTo>
                      <a:pt x="6362690" y="550333"/>
                    </a:lnTo>
                    <a:lnTo>
                      <a:pt x="6402381" y="610658"/>
                    </a:lnTo>
                    <a:lnTo>
                      <a:pt x="6436250" y="674158"/>
                    </a:lnTo>
                    <a:lnTo>
                      <a:pt x="6462711" y="739246"/>
                    </a:lnTo>
                    <a:lnTo>
                      <a:pt x="6482820" y="807508"/>
                    </a:lnTo>
                    <a:lnTo>
                      <a:pt x="6495522" y="875771"/>
                    </a:lnTo>
                    <a:lnTo>
                      <a:pt x="6502401" y="946150"/>
                    </a:lnTo>
                    <a:lnTo>
                      <a:pt x="6502401" y="1015471"/>
                    </a:lnTo>
                    <a:lnTo>
                      <a:pt x="6495522" y="1085321"/>
                    </a:lnTo>
                    <a:lnTo>
                      <a:pt x="6482820" y="1154113"/>
                    </a:lnTo>
                    <a:lnTo>
                      <a:pt x="6462711" y="1221846"/>
                    </a:lnTo>
                    <a:lnTo>
                      <a:pt x="6436250" y="1287463"/>
                    </a:lnTo>
                    <a:lnTo>
                      <a:pt x="6402381" y="1350963"/>
                    </a:lnTo>
                    <a:lnTo>
                      <a:pt x="6362690" y="1410759"/>
                    </a:lnTo>
                    <a:lnTo>
                      <a:pt x="6316649" y="1467909"/>
                    </a:lnTo>
                    <a:lnTo>
                      <a:pt x="6289659" y="1495425"/>
                    </a:lnTo>
                    <a:lnTo>
                      <a:pt x="5791143" y="1993900"/>
                    </a:lnTo>
                    <a:lnTo>
                      <a:pt x="6036697" y="2239433"/>
                    </a:lnTo>
                    <a:lnTo>
                      <a:pt x="6050456" y="2253192"/>
                    </a:lnTo>
                    <a:lnTo>
                      <a:pt x="6071095" y="2284942"/>
                    </a:lnTo>
                    <a:lnTo>
                      <a:pt x="6084855" y="2319338"/>
                    </a:lnTo>
                    <a:lnTo>
                      <a:pt x="6092264" y="2355321"/>
                    </a:lnTo>
                    <a:lnTo>
                      <a:pt x="6092264" y="2391833"/>
                    </a:lnTo>
                    <a:lnTo>
                      <a:pt x="6084855" y="2428346"/>
                    </a:lnTo>
                    <a:lnTo>
                      <a:pt x="6071095" y="2462742"/>
                    </a:lnTo>
                    <a:lnTo>
                      <a:pt x="6050456" y="2493963"/>
                    </a:lnTo>
                    <a:lnTo>
                      <a:pt x="6036697" y="2508250"/>
                    </a:lnTo>
                    <a:lnTo>
                      <a:pt x="6022408" y="2522008"/>
                    </a:lnTo>
                    <a:lnTo>
                      <a:pt x="5991185" y="2542646"/>
                    </a:lnTo>
                    <a:lnTo>
                      <a:pt x="5956786" y="2556933"/>
                    </a:lnTo>
                    <a:lnTo>
                      <a:pt x="5920270" y="2563813"/>
                    </a:lnTo>
                    <a:lnTo>
                      <a:pt x="5883755" y="2563813"/>
                    </a:lnTo>
                    <a:lnTo>
                      <a:pt x="5847769" y="2556933"/>
                    </a:lnTo>
                    <a:lnTo>
                      <a:pt x="5813370" y="2542646"/>
                    </a:lnTo>
                    <a:lnTo>
                      <a:pt x="5781617" y="2522008"/>
                    </a:lnTo>
                    <a:lnTo>
                      <a:pt x="5767858" y="2508250"/>
                    </a:lnTo>
                    <a:lnTo>
                      <a:pt x="5522305" y="2263775"/>
                    </a:lnTo>
                    <a:lnTo>
                      <a:pt x="3771678" y="4014258"/>
                    </a:lnTo>
                    <a:lnTo>
                      <a:pt x="2034283" y="5750454"/>
                    </a:lnTo>
                    <a:lnTo>
                      <a:pt x="2004118" y="5780088"/>
                    </a:lnTo>
                    <a:lnTo>
                      <a:pt x="1936908" y="5832475"/>
                    </a:lnTo>
                    <a:lnTo>
                      <a:pt x="1865465" y="5876925"/>
                    </a:lnTo>
                    <a:lnTo>
                      <a:pt x="1789259" y="5911850"/>
                    </a:lnTo>
                    <a:lnTo>
                      <a:pt x="1709877" y="5938838"/>
                    </a:lnTo>
                    <a:lnTo>
                      <a:pt x="1627320" y="5955242"/>
                    </a:lnTo>
                    <a:lnTo>
                      <a:pt x="1543705" y="5963709"/>
                    </a:lnTo>
                    <a:lnTo>
                      <a:pt x="1459032" y="5961592"/>
                    </a:lnTo>
                    <a:lnTo>
                      <a:pt x="1417224" y="5956300"/>
                    </a:lnTo>
                    <a:lnTo>
                      <a:pt x="890660" y="5881688"/>
                    </a:lnTo>
                    <a:lnTo>
                      <a:pt x="324935" y="6446838"/>
                    </a:lnTo>
                    <a:lnTo>
                      <a:pt x="310646" y="6460596"/>
                    </a:lnTo>
                    <a:lnTo>
                      <a:pt x="278364" y="6481234"/>
                    </a:lnTo>
                    <a:lnTo>
                      <a:pt x="243966" y="6494992"/>
                    </a:lnTo>
                    <a:lnTo>
                      <a:pt x="208509" y="6502400"/>
                    </a:lnTo>
                    <a:lnTo>
                      <a:pt x="171464" y="6502400"/>
                    </a:lnTo>
                    <a:lnTo>
                      <a:pt x="136007" y="6494992"/>
                    </a:lnTo>
                    <a:lnTo>
                      <a:pt x="101608" y="6481234"/>
                    </a:lnTo>
                    <a:lnTo>
                      <a:pt x="69856" y="6460596"/>
                    </a:lnTo>
                    <a:lnTo>
                      <a:pt x="55038" y="6446838"/>
                    </a:lnTo>
                    <a:lnTo>
                      <a:pt x="42337" y="6432550"/>
                    </a:lnTo>
                    <a:lnTo>
                      <a:pt x="20639" y="6401329"/>
                    </a:lnTo>
                    <a:lnTo>
                      <a:pt x="6880" y="6366934"/>
                    </a:lnTo>
                    <a:lnTo>
                      <a:pt x="0" y="6330421"/>
                    </a:lnTo>
                    <a:lnTo>
                      <a:pt x="0" y="6293909"/>
                    </a:lnTo>
                    <a:lnTo>
                      <a:pt x="6880" y="6257925"/>
                    </a:lnTo>
                    <a:lnTo>
                      <a:pt x="20639" y="6223529"/>
                    </a:lnTo>
                    <a:lnTo>
                      <a:pt x="42337" y="6191779"/>
                    </a:lnTo>
                    <a:lnTo>
                      <a:pt x="55038" y="6178021"/>
                    </a:lnTo>
                    <a:lnTo>
                      <a:pt x="621292" y="5611813"/>
                    </a:lnTo>
                    <a:lnTo>
                      <a:pt x="546145" y="5085821"/>
                    </a:lnTo>
                    <a:lnTo>
                      <a:pt x="540853" y="5042959"/>
                    </a:lnTo>
                    <a:lnTo>
                      <a:pt x="539265" y="4958821"/>
                    </a:lnTo>
                    <a:lnTo>
                      <a:pt x="546674" y="4874684"/>
                    </a:lnTo>
                    <a:lnTo>
                      <a:pt x="564138" y="4792663"/>
                    </a:lnTo>
                    <a:lnTo>
                      <a:pt x="590069" y="4713288"/>
                    </a:lnTo>
                    <a:lnTo>
                      <a:pt x="626055" y="4637088"/>
                    </a:lnTo>
                    <a:lnTo>
                      <a:pt x="669980" y="4565121"/>
                    </a:lnTo>
                    <a:lnTo>
                      <a:pt x="721842" y="4498975"/>
                    </a:lnTo>
                    <a:lnTo>
                      <a:pt x="752007" y="4467754"/>
                    </a:lnTo>
                    <a:lnTo>
                      <a:pt x="2468235" y="2752196"/>
                    </a:lnTo>
                    <a:lnTo>
                      <a:pt x="4239500" y="981075"/>
                    </a:lnTo>
                    <a:lnTo>
                      <a:pt x="3993947" y="735542"/>
                    </a:lnTo>
                    <a:lnTo>
                      <a:pt x="3981246" y="721254"/>
                    </a:lnTo>
                    <a:lnTo>
                      <a:pt x="3959548" y="688975"/>
                    </a:lnTo>
                    <a:lnTo>
                      <a:pt x="3945789" y="655108"/>
                    </a:lnTo>
                    <a:lnTo>
                      <a:pt x="3939438" y="619125"/>
                    </a:lnTo>
                    <a:lnTo>
                      <a:pt x="3939438" y="582613"/>
                    </a:lnTo>
                    <a:lnTo>
                      <a:pt x="3945789" y="546629"/>
                    </a:lnTo>
                    <a:lnTo>
                      <a:pt x="3959548" y="512233"/>
                    </a:lnTo>
                    <a:lnTo>
                      <a:pt x="3981246" y="480483"/>
                    </a:lnTo>
                    <a:lnTo>
                      <a:pt x="3993947" y="465667"/>
                    </a:lnTo>
                    <a:lnTo>
                      <a:pt x="4008764" y="452967"/>
                    </a:lnTo>
                    <a:lnTo>
                      <a:pt x="4039988" y="431800"/>
                    </a:lnTo>
                    <a:lnTo>
                      <a:pt x="4074916" y="418042"/>
                    </a:lnTo>
                    <a:lnTo>
                      <a:pt x="4110902" y="411163"/>
                    </a:lnTo>
                    <a:lnTo>
                      <a:pt x="4147417" y="411163"/>
                    </a:lnTo>
                    <a:lnTo>
                      <a:pt x="4182875" y="418042"/>
                    </a:lnTo>
                    <a:lnTo>
                      <a:pt x="4217273" y="431800"/>
                    </a:lnTo>
                    <a:lnTo>
                      <a:pt x="4249555" y="452967"/>
                    </a:lnTo>
                    <a:lnTo>
                      <a:pt x="4263844" y="465667"/>
                    </a:lnTo>
                    <a:lnTo>
                      <a:pt x="4508339" y="711200"/>
                    </a:lnTo>
                    <a:lnTo>
                      <a:pt x="5007913" y="212725"/>
                    </a:lnTo>
                    <a:lnTo>
                      <a:pt x="5034373" y="186796"/>
                    </a:lnTo>
                    <a:lnTo>
                      <a:pt x="5091528" y="139700"/>
                    </a:lnTo>
                    <a:lnTo>
                      <a:pt x="5152387" y="100013"/>
                    </a:lnTo>
                    <a:lnTo>
                      <a:pt x="5215892" y="66675"/>
                    </a:lnTo>
                    <a:lnTo>
                      <a:pt x="5281514" y="39688"/>
                    </a:lnTo>
                    <a:lnTo>
                      <a:pt x="5348195" y="20108"/>
                    </a:lnTo>
                    <a:lnTo>
                      <a:pt x="5418050" y="635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endParaRPr>
              </a:p>
            </p:txBody>
          </p:sp>
          <p:grpSp>
            <p:nvGrpSpPr>
              <p:cNvPr id="24" name="Group 16">
                <a:extLst>
                  <a:ext uri="{FF2B5EF4-FFF2-40B4-BE49-F238E27FC236}">
                    <a16:creationId xmlns:a16="http://schemas.microsoft.com/office/drawing/2014/main" id="{219E72C4-279F-4B1C-B892-1E0D47275971}"/>
                  </a:ext>
                </a:extLst>
              </p:cNvPr>
              <p:cNvGrpSpPr>
                <a:grpSpLocks noChangeAspect="1"/>
              </p:cNvGrpSpPr>
              <p:nvPr/>
            </p:nvGrpSpPr>
            <p:grpSpPr bwMode="auto">
              <a:xfrm>
                <a:off x="11363439" y="2127164"/>
                <a:ext cx="214957" cy="247071"/>
                <a:chOff x="1039" y="1681"/>
                <a:chExt cx="1071" cy="1231"/>
              </a:xfrm>
              <a:solidFill>
                <a:schemeClr val="bg1">
                  <a:lumMod val="50000"/>
                </a:schemeClr>
              </a:solidFill>
            </p:grpSpPr>
            <p:sp>
              <p:nvSpPr>
                <p:cNvPr id="25" name="Freeform 17">
                  <a:extLst>
                    <a:ext uri="{FF2B5EF4-FFF2-40B4-BE49-F238E27FC236}">
                      <a16:creationId xmlns:a16="http://schemas.microsoft.com/office/drawing/2014/main" id="{8A5696CB-2230-4E1F-B28B-BCE013BFD2E7}"/>
                    </a:ext>
                  </a:extLst>
                </p:cNvPr>
                <p:cNvSpPr>
                  <a:spLocks noEditPoints="1"/>
                </p:cNvSpPr>
                <p:nvPr/>
              </p:nvSpPr>
              <p:spPr bwMode="auto">
                <a:xfrm>
                  <a:off x="1039" y="1681"/>
                  <a:ext cx="1071" cy="1099"/>
                </a:xfrm>
                <a:custGeom>
                  <a:avLst/>
                  <a:gdLst>
                    <a:gd name="T0" fmla="*/ 3169 w 3212"/>
                    <a:gd name="T1" fmla="*/ 566 h 3298"/>
                    <a:gd name="T2" fmla="*/ 3035 w 3212"/>
                    <a:gd name="T3" fmla="*/ 475 h 3298"/>
                    <a:gd name="T4" fmla="*/ 2711 w 3212"/>
                    <a:gd name="T5" fmla="*/ 199 h 3298"/>
                    <a:gd name="T6" fmla="*/ 2384 w 3212"/>
                    <a:gd name="T7" fmla="*/ 19 h 3298"/>
                    <a:gd name="T8" fmla="*/ 2347 w 3212"/>
                    <a:gd name="T9" fmla="*/ 4 h 3298"/>
                    <a:gd name="T10" fmla="*/ 2278 w 3212"/>
                    <a:gd name="T11" fmla="*/ 47 h 3298"/>
                    <a:gd name="T12" fmla="*/ 2171 w 3212"/>
                    <a:gd name="T13" fmla="*/ 190 h 3298"/>
                    <a:gd name="T14" fmla="*/ 1698 w 3212"/>
                    <a:gd name="T15" fmla="*/ 610 h 3298"/>
                    <a:gd name="T16" fmla="*/ 716 w 3212"/>
                    <a:gd name="T17" fmla="*/ 1337 h 3298"/>
                    <a:gd name="T18" fmla="*/ 296 w 3212"/>
                    <a:gd name="T19" fmla="*/ 1713 h 3298"/>
                    <a:gd name="T20" fmla="*/ 59 w 3212"/>
                    <a:gd name="T21" fmla="*/ 2061 h 3298"/>
                    <a:gd name="T22" fmla="*/ 0 w 3212"/>
                    <a:gd name="T23" fmla="*/ 2479 h 3298"/>
                    <a:gd name="T24" fmla="*/ 29 w 3212"/>
                    <a:gd name="T25" fmla="*/ 2758 h 3298"/>
                    <a:gd name="T26" fmla="*/ 183 w 3212"/>
                    <a:gd name="T27" fmla="*/ 2915 h 3298"/>
                    <a:gd name="T28" fmla="*/ 615 w 3212"/>
                    <a:gd name="T29" fmla="*/ 3255 h 3298"/>
                    <a:gd name="T30" fmla="*/ 886 w 3212"/>
                    <a:gd name="T31" fmla="*/ 3291 h 3298"/>
                    <a:gd name="T32" fmla="*/ 1138 w 3212"/>
                    <a:gd name="T33" fmla="*/ 3171 h 3298"/>
                    <a:gd name="T34" fmla="*/ 1808 w 3212"/>
                    <a:gd name="T35" fmla="*/ 2600 h 3298"/>
                    <a:gd name="T36" fmla="*/ 2812 w 3212"/>
                    <a:gd name="T37" fmla="*/ 1724 h 3298"/>
                    <a:gd name="T38" fmla="*/ 3103 w 3212"/>
                    <a:gd name="T39" fmla="*/ 1438 h 3298"/>
                    <a:gd name="T40" fmla="*/ 3146 w 3212"/>
                    <a:gd name="T41" fmla="*/ 1401 h 3298"/>
                    <a:gd name="T42" fmla="*/ 3193 w 3212"/>
                    <a:gd name="T43" fmla="*/ 1183 h 3298"/>
                    <a:gd name="T44" fmla="*/ 3208 w 3212"/>
                    <a:gd name="T45" fmla="*/ 620 h 3298"/>
                    <a:gd name="T46" fmla="*/ 1001 w 3212"/>
                    <a:gd name="T47" fmla="*/ 3114 h 3298"/>
                    <a:gd name="T48" fmla="*/ 881 w 3212"/>
                    <a:gd name="T49" fmla="*/ 3066 h 3298"/>
                    <a:gd name="T50" fmla="*/ 844 w 3212"/>
                    <a:gd name="T51" fmla="*/ 2610 h 3298"/>
                    <a:gd name="T52" fmla="*/ 840 w 3212"/>
                    <a:gd name="T53" fmla="*/ 2398 h 3298"/>
                    <a:gd name="T54" fmla="*/ 401 w 3212"/>
                    <a:gd name="T55" fmla="*/ 2082 h 3298"/>
                    <a:gd name="T56" fmla="*/ 241 w 3212"/>
                    <a:gd name="T57" fmla="*/ 1969 h 3298"/>
                    <a:gd name="T58" fmla="*/ 752 w 3212"/>
                    <a:gd name="T59" fmla="*/ 2141 h 3298"/>
                    <a:gd name="T60" fmla="*/ 1034 w 3212"/>
                    <a:gd name="T61" fmla="*/ 2354 h 3298"/>
                    <a:gd name="T62" fmla="*/ 1418 w 3212"/>
                    <a:gd name="T63" fmla="*/ 2074 h 3298"/>
                    <a:gd name="T64" fmla="*/ 1624 w 3212"/>
                    <a:gd name="T65" fmla="*/ 1847 h 3298"/>
                    <a:gd name="T66" fmla="*/ 1420 w 3212"/>
                    <a:gd name="T67" fmla="*/ 1596 h 3298"/>
                    <a:gd name="T68" fmla="*/ 1082 w 3212"/>
                    <a:gd name="T69" fmla="*/ 1248 h 3298"/>
                    <a:gd name="T70" fmla="*/ 1614 w 3212"/>
                    <a:gd name="T71" fmla="*/ 825 h 3298"/>
                    <a:gd name="T72" fmla="*/ 2194 w 3212"/>
                    <a:gd name="T73" fmla="*/ 338 h 3298"/>
                    <a:gd name="T74" fmla="*/ 2374 w 3212"/>
                    <a:gd name="T75" fmla="*/ 118 h 3298"/>
                    <a:gd name="T76" fmla="*/ 2661 w 3212"/>
                    <a:gd name="T77" fmla="*/ 304 h 3298"/>
                    <a:gd name="T78" fmla="*/ 2993 w 3212"/>
                    <a:gd name="T79" fmla="*/ 603 h 3298"/>
                    <a:gd name="T80" fmla="*/ 2474 w 3212"/>
                    <a:gd name="T81" fmla="*/ 1257 h 3298"/>
                    <a:gd name="T82" fmla="*/ 1732 w 3212"/>
                    <a:gd name="T83" fmla="*/ 1951 h 3298"/>
                    <a:gd name="T84" fmla="*/ 1047 w 3212"/>
                    <a:gd name="T85" fmla="*/ 2462 h 3298"/>
                    <a:gd name="T86" fmla="*/ 1012 w 3212"/>
                    <a:gd name="T87" fmla="*/ 2472 h 3298"/>
                    <a:gd name="T88" fmla="*/ 3078 w 3212"/>
                    <a:gd name="T89" fmla="*/ 1147 h 3298"/>
                    <a:gd name="T90" fmla="*/ 3067 w 3212"/>
                    <a:gd name="T91" fmla="*/ 1301 h 3298"/>
                    <a:gd name="T92" fmla="*/ 3051 w 3212"/>
                    <a:gd name="T93" fmla="*/ 1343 h 3298"/>
                    <a:gd name="T94" fmla="*/ 3018 w 3212"/>
                    <a:gd name="T95" fmla="*/ 1366 h 3298"/>
                    <a:gd name="T96" fmla="*/ 2890 w 3212"/>
                    <a:gd name="T97" fmla="*/ 1493 h 3298"/>
                    <a:gd name="T98" fmla="*/ 1823 w 3212"/>
                    <a:gd name="T99" fmla="*/ 2434 h 3298"/>
                    <a:gd name="T100" fmla="*/ 1765 w 3212"/>
                    <a:gd name="T101" fmla="*/ 2231 h 3298"/>
                    <a:gd name="T102" fmla="*/ 1749 w 3212"/>
                    <a:gd name="T103" fmla="*/ 2105 h 3298"/>
                    <a:gd name="T104" fmla="*/ 2236 w 3212"/>
                    <a:gd name="T105" fmla="*/ 1651 h 3298"/>
                    <a:gd name="T106" fmla="*/ 3095 w 3212"/>
                    <a:gd name="T107" fmla="*/ 770 h 3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12" h="3298">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6" name="Freeform 18">
                  <a:extLst>
                    <a:ext uri="{FF2B5EF4-FFF2-40B4-BE49-F238E27FC236}">
                      <a16:creationId xmlns:a16="http://schemas.microsoft.com/office/drawing/2014/main" id="{A4482908-F18A-41CE-8EFF-D19AA40E0C13}"/>
                    </a:ext>
                  </a:extLst>
                </p:cNvPr>
                <p:cNvSpPr>
                  <a:spLocks/>
                </p:cNvSpPr>
                <p:nvPr/>
              </p:nvSpPr>
              <p:spPr bwMode="auto">
                <a:xfrm>
                  <a:off x="1398" y="2746"/>
                  <a:ext cx="212" cy="132"/>
                </a:xfrm>
                <a:custGeom>
                  <a:avLst/>
                  <a:gdLst>
                    <a:gd name="T0" fmla="*/ 544 w 635"/>
                    <a:gd name="T1" fmla="*/ 0 h 398"/>
                    <a:gd name="T2" fmla="*/ 504 w 635"/>
                    <a:gd name="T3" fmla="*/ 18 h 398"/>
                    <a:gd name="T4" fmla="*/ 496 w 635"/>
                    <a:gd name="T5" fmla="*/ 52 h 398"/>
                    <a:gd name="T6" fmla="*/ 530 w 635"/>
                    <a:gd name="T7" fmla="*/ 177 h 398"/>
                    <a:gd name="T8" fmla="*/ 515 w 635"/>
                    <a:gd name="T9" fmla="*/ 226 h 398"/>
                    <a:gd name="T10" fmla="*/ 478 w 635"/>
                    <a:gd name="T11" fmla="*/ 262 h 398"/>
                    <a:gd name="T12" fmla="*/ 403 w 635"/>
                    <a:gd name="T13" fmla="*/ 291 h 398"/>
                    <a:gd name="T14" fmla="*/ 352 w 635"/>
                    <a:gd name="T15" fmla="*/ 272 h 398"/>
                    <a:gd name="T16" fmla="*/ 332 w 635"/>
                    <a:gd name="T17" fmla="*/ 226 h 398"/>
                    <a:gd name="T18" fmla="*/ 331 w 635"/>
                    <a:gd name="T19" fmla="*/ 198 h 398"/>
                    <a:gd name="T20" fmla="*/ 303 w 635"/>
                    <a:gd name="T21" fmla="*/ 164 h 398"/>
                    <a:gd name="T22" fmla="*/ 246 w 635"/>
                    <a:gd name="T23" fmla="*/ 180 h 398"/>
                    <a:gd name="T24" fmla="*/ 236 w 635"/>
                    <a:gd name="T25" fmla="*/ 209 h 398"/>
                    <a:gd name="T26" fmla="*/ 220 w 635"/>
                    <a:gd name="T27" fmla="*/ 268 h 398"/>
                    <a:gd name="T28" fmla="*/ 160 w 635"/>
                    <a:gd name="T29" fmla="*/ 310 h 398"/>
                    <a:gd name="T30" fmla="*/ 122 w 635"/>
                    <a:gd name="T31" fmla="*/ 304 h 398"/>
                    <a:gd name="T32" fmla="*/ 83 w 635"/>
                    <a:gd name="T33" fmla="*/ 270 h 398"/>
                    <a:gd name="T34" fmla="*/ 83 w 635"/>
                    <a:gd name="T35" fmla="*/ 182 h 398"/>
                    <a:gd name="T36" fmla="*/ 90 w 635"/>
                    <a:gd name="T37" fmla="*/ 149 h 398"/>
                    <a:gd name="T38" fmla="*/ 62 w 635"/>
                    <a:gd name="T39" fmla="*/ 126 h 398"/>
                    <a:gd name="T40" fmla="*/ 34 w 635"/>
                    <a:gd name="T41" fmla="*/ 139 h 398"/>
                    <a:gd name="T42" fmla="*/ 7 w 635"/>
                    <a:gd name="T43" fmla="*/ 193 h 398"/>
                    <a:gd name="T44" fmla="*/ 3 w 635"/>
                    <a:gd name="T45" fmla="*/ 268 h 398"/>
                    <a:gd name="T46" fmla="*/ 31 w 635"/>
                    <a:gd name="T47" fmla="*/ 336 h 398"/>
                    <a:gd name="T48" fmla="*/ 93 w 635"/>
                    <a:gd name="T49" fmla="*/ 383 h 398"/>
                    <a:gd name="T50" fmla="*/ 139 w 635"/>
                    <a:gd name="T51" fmla="*/ 398 h 398"/>
                    <a:gd name="T52" fmla="*/ 229 w 635"/>
                    <a:gd name="T53" fmla="*/ 383 h 398"/>
                    <a:gd name="T54" fmla="*/ 279 w 635"/>
                    <a:gd name="T55" fmla="*/ 339 h 398"/>
                    <a:gd name="T56" fmla="*/ 350 w 635"/>
                    <a:gd name="T57" fmla="*/ 379 h 398"/>
                    <a:gd name="T58" fmla="*/ 470 w 635"/>
                    <a:gd name="T59" fmla="*/ 375 h 398"/>
                    <a:gd name="T60" fmla="*/ 527 w 635"/>
                    <a:gd name="T61" fmla="*/ 350 h 398"/>
                    <a:gd name="T62" fmla="*/ 600 w 635"/>
                    <a:gd name="T63" fmla="*/ 271 h 398"/>
                    <a:gd name="T64" fmla="*/ 635 w 635"/>
                    <a:gd name="T65" fmla="*/ 166 h 398"/>
                    <a:gd name="T66" fmla="*/ 614 w 635"/>
                    <a:gd name="T67" fmla="*/ 64 h 398"/>
                    <a:gd name="T68" fmla="*/ 555 w 635"/>
                    <a:gd name="T6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5" h="398">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 name="Freeform 19">
                  <a:extLst>
                    <a:ext uri="{FF2B5EF4-FFF2-40B4-BE49-F238E27FC236}">
                      <a16:creationId xmlns:a16="http://schemas.microsoft.com/office/drawing/2014/main" id="{D3AA3895-FB65-4019-89BF-5154573F29DB}"/>
                    </a:ext>
                  </a:extLst>
                </p:cNvPr>
                <p:cNvSpPr>
                  <a:spLocks/>
                </p:cNvSpPr>
                <p:nvPr/>
              </p:nvSpPr>
              <p:spPr bwMode="auto">
                <a:xfrm>
                  <a:off x="1655" y="2515"/>
                  <a:ext cx="176" cy="179"/>
                </a:xfrm>
                <a:custGeom>
                  <a:avLst/>
                  <a:gdLst>
                    <a:gd name="T0" fmla="*/ 301 w 528"/>
                    <a:gd name="T1" fmla="*/ 1 h 538"/>
                    <a:gd name="T2" fmla="*/ 268 w 528"/>
                    <a:gd name="T3" fmla="*/ 27 h 538"/>
                    <a:gd name="T4" fmla="*/ 273 w 528"/>
                    <a:gd name="T5" fmla="*/ 82 h 538"/>
                    <a:gd name="T6" fmla="*/ 298 w 528"/>
                    <a:gd name="T7" fmla="*/ 95 h 538"/>
                    <a:gd name="T8" fmla="*/ 373 w 528"/>
                    <a:gd name="T9" fmla="*/ 112 h 538"/>
                    <a:gd name="T10" fmla="*/ 419 w 528"/>
                    <a:gd name="T11" fmla="*/ 145 h 538"/>
                    <a:gd name="T12" fmla="*/ 423 w 528"/>
                    <a:gd name="T13" fmla="*/ 191 h 538"/>
                    <a:gd name="T14" fmla="*/ 409 w 528"/>
                    <a:gd name="T15" fmla="*/ 220 h 538"/>
                    <a:gd name="T16" fmla="*/ 357 w 528"/>
                    <a:gd name="T17" fmla="*/ 265 h 538"/>
                    <a:gd name="T18" fmla="*/ 245 w 528"/>
                    <a:gd name="T19" fmla="*/ 269 h 538"/>
                    <a:gd name="T20" fmla="*/ 207 w 528"/>
                    <a:gd name="T21" fmla="*/ 256 h 538"/>
                    <a:gd name="T22" fmla="*/ 188 w 528"/>
                    <a:gd name="T23" fmla="*/ 250 h 538"/>
                    <a:gd name="T24" fmla="*/ 150 w 528"/>
                    <a:gd name="T25" fmla="*/ 268 h 538"/>
                    <a:gd name="T26" fmla="*/ 141 w 528"/>
                    <a:gd name="T27" fmla="*/ 324 h 538"/>
                    <a:gd name="T28" fmla="*/ 161 w 528"/>
                    <a:gd name="T29" fmla="*/ 341 h 538"/>
                    <a:gd name="T30" fmla="*/ 173 w 528"/>
                    <a:gd name="T31" fmla="*/ 347 h 538"/>
                    <a:gd name="T32" fmla="*/ 178 w 528"/>
                    <a:gd name="T33" fmla="*/ 348 h 538"/>
                    <a:gd name="T34" fmla="*/ 184 w 528"/>
                    <a:gd name="T35" fmla="*/ 351 h 538"/>
                    <a:gd name="T36" fmla="*/ 220 w 528"/>
                    <a:gd name="T37" fmla="*/ 367 h 538"/>
                    <a:gd name="T38" fmla="*/ 243 w 528"/>
                    <a:gd name="T39" fmla="*/ 399 h 538"/>
                    <a:gd name="T40" fmla="*/ 180 w 528"/>
                    <a:gd name="T41" fmla="*/ 443 h 538"/>
                    <a:gd name="T42" fmla="*/ 131 w 528"/>
                    <a:gd name="T43" fmla="*/ 456 h 538"/>
                    <a:gd name="T44" fmla="*/ 62 w 528"/>
                    <a:gd name="T45" fmla="*/ 456 h 538"/>
                    <a:gd name="T46" fmla="*/ 50 w 528"/>
                    <a:gd name="T47" fmla="*/ 443 h 538"/>
                    <a:gd name="T48" fmla="*/ 10 w 528"/>
                    <a:gd name="T49" fmla="*/ 446 h 538"/>
                    <a:gd name="T50" fmla="*/ 3 w 528"/>
                    <a:gd name="T51" fmla="*/ 475 h 538"/>
                    <a:gd name="T52" fmla="*/ 45 w 528"/>
                    <a:gd name="T53" fmla="*/ 525 h 538"/>
                    <a:gd name="T54" fmla="*/ 134 w 528"/>
                    <a:gd name="T55" fmla="*/ 538 h 538"/>
                    <a:gd name="T56" fmla="*/ 190 w 528"/>
                    <a:gd name="T57" fmla="*/ 528 h 538"/>
                    <a:gd name="T58" fmla="*/ 302 w 528"/>
                    <a:gd name="T59" fmla="*/ 465 h 538"/>
                    <a:gd name="T60" fmla="*/ 355 w 528"/>
                    <a:gd name="T61" fmla="*/ 383 h 538"/>
                    <a:gd name="T62" fmla="*/ 357 w 528"/>
                    <a:gd name="T63" fmla="*/ 366 h 538"/>
                    <a:gd name="T64" fmla="*/ 425 w 528"/>
                    <a:gd name="T65" fmla="*/ 341 h 538"/>
                    <a:gd name="T66" fmla="*/ 497 w 528"/>
                    <a:gd name="T67" fmla="*/ 271 h 538"/>
                    <a:gd name="T68" fmla="*/ 520 w 528"/>
                    <a:gd name="T69" fmla="*/ 220 h 538"/>
                    <a:gd name="T70" fmla="*/ 520 w 528"/>
                    <a:gd name="T71" fmla="*/ 127 h 538"/>
                    <a:gd name="T72" fmla="*/ 469 w 528"/>
                    <a:gd name="T73" fmla="*/ 53 h 538"/>
                    <a:gd name="T74" fmla="*/ 384 w 528"/>
                    <a:gd name="T75" fmla="*/ 9 h 538"/>
                    <a:gd name="T76" fmla="*/ 311 w 528"/>
                    <a:gd name="T7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8" h="53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8" name="Freeform 20">
                  <a:extLst>
                    <a:ext uri="{FF2B5EF4-FFF2-40B4-BE49-F238E27FC236}">
                      <a16:creationId xmlns:a16="http://schemas.microsoft.com/office/drawing/2014/main" id="{12A32935-AD35-4CFD-BFE3-52755691FC06}"/>
                    </a:ext>
                  </a:extLst>
                </p:cNvPr>
                <p:cNvSpPr>
                  <a:spLocks/>
                </p:cNvSpPr>
                <p:nvPr/>
              </p:nvSpPr>
              <p:spPr bwMode="auto">
                <a:xfrm>
                  <a:off x="1665" y="2702"/>
                  <a:ext cx="205" cy="210"/>
                </a:xfrm>
                <a:custGeom>
                  <a:avLst/>
                  <a:gdLst>
                    <a:gd name="T0" fmla="*/ 388 w 613"/>
                    <a:gd name="T1" fmla="*/ 3 h 630"/>
                    <a:gd name="T2" fmla="*/ 357 w 613"/>
                    <a:gd name="T3" fmla="*/ 52 h 630"/>
                    <a:gd name="T4" fmla="*/ 381 w 613"/>
                    <a:gd name="T5" fmla="*/ 89 h 630"/>
                    <a:gd name="T6" fmla="*/ 466 w 613"/>
                    <a:gd name="T7" fmla="*/ 128 h 630"/>
                    <a:gd name="T8" fmla="*/ 511 w 613"/>
                    <a:gd name="T9" fmla="*/ 174 h 630"/>
                    <a:gd name="T10" fmla="*/ 506 w 613"/>
                    <a:gd name="T11" fmla="*/ 230 h 630"/>
                    <a:gd name="T12" fmla="*/ 486 w 613"/>
                    <a:gd name="T13" fmla="*/ 265 h 630"/>
                    <a:gd name="T14" fmla="*/ 431 w 613"/>
                    <a:gd name="T15" fmla="*/ 307 h 630"/>
                    <a:gd name="T16" fmla="*/ 349 w 613"/>
                    <a:gd name="T17" fmla="*/ 312 h 630"/>
                    <a:gd name="T18" fmla="*/ 257 w 613"/>
                    <a:gd name="T19" fmla="*/ 265 h 630"/>
                    <a:gd name="T20" fmla="*/ 253 w 613"/>
                    <a:gd name="T21" fmla="*/ 260 h 630"/>
                    <a:gd name="T22" fmla="*/ 239 w 613"/>
                    <a:gd name="T23" fmla="*/ 252 h 630"/>
                    <a:gd name="T24" fmla="*/ 198 w 613"/>
                    <a:gd name="T25" fmla="*/ 256 h 630"/>
                    <a:gd name="T26" fmla="*/ 175 w 613"/>
                    <a:gd name="T27" fmla="*/ 311 h 630"/>
                    <a:gd name="T28" fmla="*/ 188 w 613"/>
                    <a:gd name="T29" fmla="*/ 334 h 630"/>
                    <a:gd name="T30" fmla="*/ 214 w 613"/>
                    <a:gd name="T31" fmla="*/ 354 h 630"/>
                    <a:gd name="T32" fmla="*/ 256 w 613"/>
                    <a:gd name="T33" fmla="*/ 422 h 630"/>
                    <a:gd name="T34" fmla="*/ 224 w 613"/>
                    <a:gd name="T35" fmla="*/ 512 h 630"/>
                    <a:gd name="T36" fmla="*/ 180 w 613"/>
                    <a:gd name="T37" fmla="*/ 543 h 630"/>
                    <a:gd name="T38" fmla="*/ 119 w 613"/>
                    <a:gd name="T39" fmla="*/ 547 h 630"/>
                    <a:gd name="T40" fmla="*/ 72 w 613"/>
                    <a:gd name="T41" fmla="*/ 495 h 630"/>
                    <a:gd name="T42" fmla="*/ 51 w 613"/>
                    <a:gd name="T43" fmla="*/ 397 h 630"/>
                    <a:gd name="T44" fmla="*/ 37 w 613"/>
                    <a:gd name="T45" fmla="*/ 374 h 630"/>
                    <a:gd name="T46" fmla="*/ 5 w 613"/>
                    <a:gd name="T47" fmla="*/ 387 h 630"/>
                    <a:gd name="T48" fmla="*/ 0 w 613"/>
                    <a:gd name="T49" fmla="*/ 425 h 630"/>
                    <a:gd name="T50" fmla="*/ 13 w 613"/>
                    <a:gd name="T51" fmla="*/ 540 h 630"/>
                    <a:gd name="T52" fmla="*/ 66 w 613"/>
                    <a:gd name="T53" fmla="*/ 607 h 630"/>
                    <a:gd name="T54" fmla="*/ 131 w 613"/>
                    <a:gd name="T55" fmla="*/ 630 h 630"/>
                    <a:gd name="T56" fmla="*/ 220 w 613"/>
                    <a:gd name="T57" fmla="*/ 615 h 630"/>
                    <a:gd name="T58" fmla="*/ 263 w 613"/>
                    <a:gd name="T59" fmla="*/ 594 h 630"/>
                    <a:gd name="T60" fmla="*/ 329 w 613"/>
                    <a:gd name="T61" fmla="*/ 522 h 630"/>
                    <a:gd name="T62" fmla="*/ 352 w 613"/>
                    <a:gd name="T63" fmla="*/ 452 h 630"/>
                    <a:gd name="T64" fmla="*/ 352 w 613"/>
                    <a:gd name="T65" fmla="*/ 410 h 630"/>
                    <a:gd name="T66" fmla="*/ 446 w 613"/>
                    <a:gd name="T67" fmla="*/ 404 h 630"/>
                    <a:gd name="T68" fmla="*/ 555 w 613"/>
                    <a:gd name="T69" fmla="*/ 338 h 630"/>
                    <a:gd name="T70" fmla="*/ 594 w 613"/>
                    <a:gd name="T71" fmla="*/ 283 h 630"/>
                    <a:gd name="T72" fmla="*/ 613 w 613"/>
                    <a:gd name="T73" fmla="*/ 177 h 630"/>
                    <a:gd name="T74" fmla="*/ 574 w 613"/>
                    <a:gd name="T75" fmla="*/ 82 h 630"/>
                    <a:gd name="T76" fmla="*/ 489 w 613"/>
                    <a:gd name="T77" fmla="*/ 17 h 630"/>
                    <a:gd name="T78" fmla="*/ 404 w 613"/>
                    <a:gd name="T79"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3" h="630">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29" name="Group 23">
                <a:extLst>
                  <a:ext uri="{FF2B5EF4-FFF2-40B4-BE49-F238E27FC236}">
                    <a16:creationId xmlns:a16="http://schemas.microsoft.com/office/drawing/2014/main" id="{588B3024-10C8-4915-8D2C-B6F5E5885B7E}"/>
                  </a:ext>
                </a:extLst>
              </p:cNvPr>
              <p:cNvGrpSpPr>
                <a:grpSpLocks noChangeAspect="1"/>
              </p:cNvGrpSpPr>
              <p:nvPr/>
            </p:nvGrpSpPr>
            <p:grpSpPr bwMode="auto">
              <a:xfrm>
                <a:off x="11334883" y="4063734"/>
                <a:ext cx="266576" cy="244684"/>
                <a:chOff x="2577" y="1104"/>
                <a:chExt cx="414" cy="380"/>
              </a:xfrm>
              <a:solidFill>
                <a:schemeClr val="bg1">
                  <a:lumMod val="50000"/>
                </a:schemeClr>
              </a:solidFill>
            </p:grpSpPr>
            <p:sp>
              <p:nvSpPr>
                <p:cNvPr id="30" name="Freeform 24">
                  <a:extLst>
                    <a:ext uri="{FF2B5EF4-FFF2-40B4-BE49-F238E27FC236}">
                      <a16:creationId xmlns:a16="http://schemas.microsoft.com/office/drawing/2014/main" id="{EA49D15B-C0F9-46A9-A6E5-CD0A421BB6B6}"/>
                    </a:ext>
                  </a:extLst>
                </p:cNvPr>
                <p:cNvSpPr>
                  <a:spLocks noEditPoints="1"/>
                </p:cNvSpPr>
                <p:nvPr/>
              </p:nvSpPr>
              <p:spPr bwMode="auto">
                <a:xfrm>
                  <a:off x="2577" y="1104"/>
                  <a:ext cx="353" cy="380"/>
                </a:xfrm>
                <a:custGeom>
                  <a:avLst/>
                  <a:gdLst>
                    <a:gd name="T0" fmla="*/ 81 w 1058"/>
                    <a:gd name="T1" fmla="*/ 1141 h 1141"/>
                    <a:gd name="T2" fmla="*/ 91 w 1058"/>
                    <a:gd name="T3" fmla="*/ 1140 h 1141"/>
                    <a:gd name="T4" fmla="*/ 101 w 1058"/>
                    <a:gd name="T5" fmla="*/ 1131 h 1141"/>
                    <a:gd name="T6" fmla="*/ 206 w 1058"/>
                    <a:gd name="T7" fmla="*/ 1129 h 1141"/>
                    <a:gd name="T8" fmla="*/ 206 w 1058"/>
                    <a:gd name="T9" fmla="*/ 1115 h 1141"/>
                    <a:gd name="T10" fmla="*/ 120 w 1058"/>
                    <a:gd name="T11" fmla="*/ 1112 h 1141"/>
                    <a:gd name="T12" fmla="*/ 352 w 1058"/>
                    <a:gd name="T13" fmla="*/ 962 h 1141"/>
                    <a:gd name="T14" fmla="*/ 365 w 1058"/>
                    <a:gd name="T15" fmla="*/ 968 h 1141"/>
                    <a:gd name="T16" fmla="*/ 378 w 1058"/>
                    <a:gd name="T17" fmla="*/ 962 h 1141"/>
                    <a:gd name="T18" fmla="*/ 994 w 1058"/>
                    <a:gd name="T19" fmla="*/ 347 h 1141"/>
                    <a:gd name="T20" fmla="*/ 997 w 1058"/>
                    <a:gd name="T21" fmla="*/ 343 h 1141"/>
                    <a:gd name="T22" fmla="*/ 1015 w 1058"/>
                    <a:gd name="T23" fmla="*/ 325 h 1141"/>
                    <a:gd name="T24" fmla="*/ 1051 w 1058"/>
                    <a:gd name="T25" fmla="*/ 256 h 1141"/>
                    <a:gd name="T26" fmla="*/ 1058 w 1058"/>
                    <a:gd name="T27" fmla="*/ 180 h 1141"/>
                    <a:gd name="T28" fmla="*/ 1036 w 1058"/>
                    <a:gd name="T29" fmla="*/ 106 h 1141"/>
                    <a:gd name="T30" fmla="*/ 1000 w 1058"/>
                    <a:gd name="T31" fmla="*/ 59 h 1141"/>
                    <a:gd name="T32" fmla="*/ 954 w 1058"/>
                    <a:gd name="T33" fmla="*/ 23 h 1141"/>
                    <a:gd name="T34" fmla="*/ 879 w 1058"/>
                    <a:gd name="T35" fmla="*/ 1 h 1141"/>
                    <a:gd name="T36" fmla="*/ 840 w 1058"/>
                    <a:gd name="T37" fmla="*/ 1 h 1141"/>
                    <a:gd name="T38" fmla="*/ 765 w 1058"/>
                    <a:gd name="T39" fmla="*/ 23 h 1141"/>
                    <a:gd name="T40" fmla="*/ 719 w 1058"/>
                    <a:gd name="T41" fmla="*/ 59 h 1141"/>
                    <a:gd name="T42" fmla="*/ 713 w 1058"/>
                    <a:gd name="T43" fmla="*/ 64 h 1141"/>
                    <a:gd name="T44" fmla="*/ 710 w 1058"/>
                    <a:gd name="T45" fmla="*/ 66 h 1141"/>
                    <a:gd name="T46" fmla="*/ 92 w 1058"/>
                    <a:gd name="T47" fmla="*/ 687 h 1141"/>
                    <a:gd name="T48" fmla="*/ 97 w 1058"/>
                    <a:gd name="T49" fmla="*/ 707 h 1141"/>
                    <a:gd name="T50" fmla="*/ 6 w 1058"/>
                    <a:gd name="T51" fmla="*/ 880 h 1141"/>
                    <a:gd name="T52" fmla="*/ 1 w 1058"/>
                    <a:gd name="T53" fmla="*/ 899 h 1141"/>
                    <a:gd name="T54" fmla="*/ 69 w 1058"/>
                    <a:gd name="T55" fmla="*/ 1137 h 1141"/>
                    <a:gd name="T56" fmla="*/ 735 w 1058"/>
                    <a:gd name="T57" fmla="*/ 96 h 1141"/>
                    <a:gd name="T58" fmla="*/ 739 w 1058"/>
                    <a:gd name="T59" fmla="*/ 93 h 1141"/>
                    <a:gd name="T60" fmla="*/ 744 w 1058"/>
                    <a:gd name="T61" fmla="*/ 87 h 1141"/>
                    <a:gd name="T62" fmla="*/ 770 w 1058"/>
                    <a:gd name="T63" fmla="*/ 64 h 1141"/>
                    <a:gd name="T64" fmla="*/ 859 w 1058"/>
                    <a:gd name="T65" fmla="*/ 38 h 1141"/>
                    <a:gd name="T66" fmla="*/ 950 w 1058"/>
                    <a:gd name="T67" fmla="*/ 64 h 1141"/>
                    <a:gd name="T68" fmla="*/ 994 w 1058"/>
                    <a:gd name="T69" fmla="*/ 111 h 1141"/>
                    <a:gd name="T70" fmla="*/ 1019 w 1058"/>
                    <a:gd name="T71" fmla="*/ 230 h 1141"/>
                    <a:gd name="T72" fmla="*/ 973 w 1058"/>
                    <a:gd name="T73" fmla="*/ 312 h 1141"/>
                    <a:gd name="T74" fmla="*/ 968 w 1058"/>
                    <a:gd name="T75" fmla="*/ 318 h 1141"/>
                    <a:gd name="T76" fmla="*/ 964 w 1058"/>
                    <a:gd name="T77" fmla="*/ 321 h 1141"/>
                    <a:gd name="T78" fmla="*/ 365 w 1058"/>
                    <a:gd name="T79" fmla="*/ 922 h 1141"/>
                    <a:gd name="T80" fmla="*/ 177 w 1058"/>
                    <a:gd name="T81" fmla="*/ 735 h 1141"/>
                    <a:gd name="T82" fmla="*/ 735 w 1058"/>
                    <a:gd name="T83" fmla="*/ 96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1141">
                      <a:moveTo>
                        <a:pt x="78" y="1141"/>
                      </a:moveTo>
                      <a:lnTo>
                        <a:pt x="81" y="1141"/>
                      </a:lnTo>
                      <a:lnTo>
                        <a:pt x="84" y="1141"/>
                      </a:lnTo>
                      <a:lnTo>
                        <a:pt x="91" y="1140"/>
                      </a:lnTo>
                      <a:lnTo>
                        <a:pt x="97" y="1135"/>
                      </a:lnTo>
                      <a:lnTo>
                        <a:pt x="101" y="1131"/>
                      </a:lnTo>
                      <a:lnTo>
                        <a:pt x="199" y="1131"/>
                      </a:lnTo>
                      <a:lnTo>
                        <a:pt x="206" y="1129"/>
                      </a:lnTo>
                      <a:lnTo>
                        <a:pt x="208" y="1122"/>
                      </a:lnTo>
                      <a:lnTo>
                        <a:pt x="206" y="1115"/>
                      </a:lnTo>
                      <a:lnTo>
                        <a:pt x="199" y="1112"/>
                      </a:lnTo>
                      <a:lnTo>
                        <a:pt x="120" y="1112"/>
                      </a:lnTo>
                      <a:lnTo>
                        <a:pt x="310" y="922"/>
                      </a:lnTo>
                      <a:lnTo>
                        <a:pt x="352" y="962"/>
                      </a:lnTo>
                      <a:lnTo>
                        <a:pt x="357" y="967"/>
                      </a:lnTo>
                      <a:lnTo>
                        <a:pt x="365" y="968"/>
                      </a:lnTo>
                      <a:lnTo>
                        <a:pt x="372" y="967"/>
                      </a:lnTo>
                      <a:lnTo>
                        <a:pt x="378" y="962"/>
                      </a:lnTo>
                      <a:lnTo>
                        <a:pt x="993" y="348"/>
                      </a:lnTo>
                      <a:lnTo>
                        <a:pt x="994" y="347"/>
                      </a:lnTo>
                      <a:lnTo>
                        <a:pt x="994" y="345"/>
                      </a:lnTo>
                      <a:lnTo>
                        <a:pt x="997" y="343"/>
                      </a:lnTo>
                      <a:lnTo>
                        <a:pt x="1000" y="340"/>
                      </a:lnTo>
                      <a:lnTo>
                        <a:pt x="1015" y="325"/>
                      </a:lnTo>
                      <a:lnTo>
                        <a:pt x="1036" y="292"/>
                      </a:lnTo>
                      <a:lnTo>
                        <a:pt x="1051" y="256"/>
                      </a:lnTo>
                      <a:lnTo>
                        <a:pt x="1058" y="219"/>
                      </a:lnTo>
                      <a:lnTo>
                        <a:pt x="1058" y="180"/>
                      </a:lnTo>
                      <a:lnTo>
                        <a:pt x="1051" y="142"/>
                      </a:lnTo>
                      <a:lnTo>
                        <a:pt x="1036" y="106"/>
                      </a:lnTo>
                      <a:lnTo>
                        <a:pt x="1015" y="73"/>
                      </a:lnTo>
                      <a:lnTo>
                        <a:pt x="1000" y="59"/>
                      </a:lnTo>
                      <a:lnTo>
                        <a:pt x="986" y="44"/>
                      </a:lnTo>
                      <a:lnTo>
                        <a:pt x="954" y="23"/>
                      </a:lnTo>
                      <a:lnTo>
                        <a:pt x="918" y="8"/>
                      </a:lnTo>
                      <a:lnTo>
                        <a:pt x="879" y="1"/>
                      </a:lnTo>
                      <a:lnTo>
                        <a:pt x="859" y="0"/>
                      </a:lnTo>
                      <a:lnTo>
                        <a:pt x="840" y="1"/>
                      </a:lnTo>
                      <a:lnTo>
                        <a:pt x="801" y="8"/>
                      </a:lnTo>
                      <a:lnTo>
                        <a:pt x="765" y="23"/>
                      </a:lnTo>
                      <a:lnTo>
                        <a:pt x="734" y="44"/>
                      </a:lnTo>
                      <a:lnTo>
                        <a:pt x="719" y="59"/>
                      </a:lnTo>
                      <a:lnTo>
                        <a:pt x="716" y="62"/>
                      </a:lnTo>
                      <a:lnTo>
                        <a:pt x="713" y="64"/>
                      </a:lnTo>
                      <a:lnTo>
                        <a:pt x="712" y="64"/>
                      </a:lnTo>
                      <a:lnTo>
                        <a:pt x="710" y="66"/>
                      </a:lnTo>
                      <a:lnTo>
                        <a:pt x="97" y="680"/>
                      </a:lnTo>
                      <a:lnTo>
                        <a:pt x="92" y="687"/>
                      </a:lnTo>
                      <a:lnTo>
                        <a:pt x="92" y="701"/>
                      </a:lnTo>
                      <a:lnTo>
                        <a:pt x="97" y="707"/>
                      </a:lnTo>
                      <a:lnTo>
                        <a:pt x="137" y="748"/>
                      </a:lnTo>
                      <a:lnTo>
                        <a:pt x="6" y="880"/>
                      </a:lnTo>
                      <a:lnTo>
                        <a:pt x="0" y="889"/>
                      </a:lnTo>
                      <a:lnTo>
                        <a:pt x="1" y="899"/>
                      </a:lnTo>
                      <a:lnTo>
                        <a:pt x="65" y="1127"/>
                      </a:lnTo>
                      <a:lnTo>
                        <a:pt x="69" y="1137"/>
                      </a:lnTo>
                      <a:lnTo>
                        <a:pt x="78" y="1141"/>
                      </a:lnTo>
                      <a:close/>
                      <a:moveTo>
                        <a:pt x="735" y="96"/>
                      </a:moveTo>
                      <a:lnTo>
                        <a:pt x="736" y="95"/>
                      </a:lnTo>
                      <a:lnTo>
                        <a:pt x="739" y="93"/>
                      </a:lnTo>
                      <a:lnTo>
                        <a:pt x="741" y="90"/>
                      </a:lnTo>
                      <a:lnTo>
                        <a:pt x="744" y="87"/>
                      </a:lnTo>
                      <a:lnTo>
                        <a:pt x="746" y="85"/>
                      </a:lnTo>
                      <a:lnTo>
                        <a:pt x="770" y="64"/>
                      </a:lnTo>
                      <a:lnTo>
                        <a:pt x="827" y="40"/>
                      </a:lnTo>
                      <a:lnTo>
                        <a:pt x="859" y="38"/>
                      </a:lnTo>
                      <a:lnTo>
                        <a:pt x="892" y="40"/>
                      </a:lnTo>
                      <a:lnTo>
                        <a:pt x="950" y="64"/>
                      </a:lnTo>
                      <a:lnTo>
                        <a:pt x="973" y="85"/>
                      </a:lnTo>
                      <a:lnTo>
                        <a:pt x="994" y="111"/>
                      </a:lnTo>
                      <a:lnTo>
                        <a:pt x="1019" y="168"/>
                      </a:lnTo>
                      <a:lnTo>
                        <a:pt x="1019" y="230"/>
                      </a:lnTo>
                      <a:lnTo>
                        <a:pt x="994" y="288"/>
                      </a:lnTo>
                      <a:lnTo>
                        <a:pt x="973" y="312"/>
                      </a:lnTo>
                      <a:lnTo>
                        <a:pt x="971" y="315"/>
                      </a:lnTo>
                      <a:lnTo>
                        <a:pt x="968" y="318"/>
                      </a:lnTo>
                      <a:lnTo>
                        <a:pt x="966" y="319"/>
                      </a:lnTo>
                      <a:lnTo>
                        <a:pt x="964" y="321"/>
                      </a:lnTo>
                      <a:lnTo>
                        <a:pt x="963" y="324"/>
                      </a:lnTo>
                      <a:lnTo>
                        <a:pt x="365" y="922"/>
                      </a:lnTo>
                      <a:lnTo>
                        <a:pt x="324" y="880"/>
                      </a:lnTo>
                      <a:lnTo>
                        <a:pt x="177" y="735"/>
                      </a:lnTo>
                      <a:lnTo>
                        <a:pt x="137" y="694"/>
                      </a:lnTo>
                      <a:lnTo>
                        <a:pt x="735"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1" name="Freeform 25">
                  <a:extLst>
                    <a:ext uri="{FF2B5EF4-FFF2-40B4-BE49-F238E27FC236}">
                      <a16:creationId xmlns:a16="http://schemas.microsoft.com/office/drawing/2014/main" id="{3B3D6DA8-C8C0-4F88-A7E3-CDD23CE015C2}"/>
                    </a:ext>
                  </a:extLst>
                </p:cNvPr>
                <p:cNvSpPr>
                  <a:spLocks noEditPoints="1"/>
                </p:cNvSpPr>
                <p:nvPr/>
              </p:nvSpPr>
              <p:spPr bwMode="auto">
                <a:xfrm>
                  <a:off x="2643" y="1129"/>
                  <a:ext cx="261" cy="261"/>
                </a:xfrm>
                <a:custGeom>
                  <a:avLst/>
                  <a:gdLst>
                    <a:gd name="T0" fmla="*/ 153 w 781"/>
                    <a:gd name="T1" fmla="*/ 778 h 782"/>
                    <a:gd name="T2" fmla="*/ 158 w 781"/>
                    <a:gd name="T3" fmla="*/ 782 h 782"/>
                    <a:gd name="T4" fmla="*/ 166 w 781"/>
                    <a:gd name="T5" fmla="*/ 782 h 782"/>
                    <a:gd name="T6" fmla="*/ 173 w 781"/>
                    <a:gd name="T7" fmla="*/ 782 h 782"/>
                    <a:gd name="T8" fmla="*/ 179 w 781"/>
                    <a:gd name="T9" fmla="*/ 778 h 782"/>
                    <a:gd name="T10" fmla="*/ 572 w 781"/>
                    <a:gd name="T11" fmla="*/ 385 h 782"/>
                    <a:gd name="T12" fmla="*/ 576 w 781"/>
                    <a:gd name="T13" fmla="*/ 390 h 782"/>
                    <a:gd name="T14" fmla="*/ 584 w 781"/>
                    <a:gd name="T15" fmla="*/ 395 h 782"/>
                    <a:gd name="T16" fmla="*/ 591 w 781"/>
                    <a:gd name="T17" fmla="*/ 396 h 782"/>
                    <a:gd name="T18" fmla="*/ 598 w 781"/>
                    <a:gd name="T19" fmla="*/ 395 h 782"/>
                    <a:gd name="T20" fmla="*/ 604 w 781"/>
                    <a:gd name="T21" fmla="*/ 390 h 782"/>
                    <a:gd name="T22" fmla="*/ 735 w 781"/>
                    <a:gd name="T23" fmla="*/ 259 h 782"/>
                    <a:gd name="T24" fmla="*/ 741 w 781"/>
                    <a:gd name="T25" fmla="*/ 252 h 782"/>
                    <a:gd name="T26" fmla="*/ 741 w 781"/>
                    <a:gd name="T27" fmla="*/ 245 h 782"/>
                    <a:gd name="T28" fmla="*/ 741 w 781"/>
                    <a:gd name="T29" fmla="*/ 238 h 782"/>
                    <a:gd name="T30" fmla="*/ 735 w 781"/>
                    <a:gd name="T31" fmla="*/ 232 h 782"/>
                    <a:gd name="T32" fmla="*/ 729 w 781"/>
                    <a:gd name="T33" fmla="*/ 226 h 782"/>
                    <a:gd name="T34" fmla="*/ 748 w 781"/>
                    <a:gd name="T35" fmla="*/ 210 h 782"/>
                    <a:gd name="T36" fmla="*/ 764 w 781"/>
                    <a:gd name="T37" fmla="*/ 190 h 782"/>
                    <a:gd name="T38" fmla="*/ 781 w 781"/>
                    <a:gd name="T39" fmla="*/ 147 h 782"/>
                    <a:gd name="T40" fmla="*/ 781 w 781"/>
                    <a:gd name="T41" fmla="*/ 99 h 782"/>
                    <a:gd name="T42" fmla="*/ 764 w 781"/>
                    <a:gd name="T43" fmla="*/ 55 h 782"/>
                    <a:gd name="T44" fmla="*/ 748 w 781"/>
                    <a:gd name="T45" fmla="*/ 36 h 782"/>
                    <a:gd name="T46" fmla="*/ 729 w 781"/>
                    <a:gd name="T47" fmla="*/ 20 h 782"/>
                    <a:gd name="T48" fmla="*/ 684 w 781"/>
                    <a:gd name="T49" fmla="*/ 3 h 782"/>
                    <a:gd name="T50" fmla="*/ 660 w 781"/>
                    <a:gd name="T51" fmla="*/ 0 h 782"/>
                    <a:gd name="T52" fmla="*/ 637 w 781"/>
                    <a:gd name="T53" fmla="*/ 3 h 782"/>
                    <a:gd name="T54" fmla="*/ 592 w 781"/>
                    <a:gd name="T55" fmla="*/ 20 h 782"/>
                    <a:gd name="T56" fmla="*/ 573 w 781"/>
                    <a:gd name="T57" fmla="*/ 37 h 782"/>
                    <a:gd name="T58" fmla="*/ 558 w 781"/>
                    <a:gd name="T59" fmla="*/ 55 h 782"/>
                    <a:gd name="T60" fmla="*/ 547 w 781"/>
                    <a:gd name="T61" fmla="*/ 45 h 782"/>
                    <a:gd name="T62" fmla="*/ 542 w 781"/>
                    <a:gd name="T63" fmla="*/ 40 h 782"/>
                    <a:gd name="T64" fmla="*/ 527 w 781"/>
                    <a:gd name="T65" fmla="*/ 40 h 782"/>
                    <a:gd name="T66" fmla="*/ 520 w 781"/>
                    <a:gd name="T67" fmla="*/ 45 h 782"/>
                    <a:gd name="T68" fmla="*/ 389 w 781"/>
                    <a:gd name="T69" fmla="*/ 176 h 782"/>
                    <a:gd name="T70" fmla="*/ 385 w 781"/>
                    <a:gd name="T71" fmla="*/ 182 h 782"/>
                    <a:gd name="T72" fmla="*/ 385 w 781"/>
                    <a:gd name="T73" fmla="*/ 196 h 782"/>
                    <a:gd name="T74" fmla="*/ 389 w 781"/>
                    <a:gd name="T75" fmla="*/ 203 h 782"/>
                    <a:gd name="T76" fmla="*/ 399 w 781"/>
                    <a:gd name="T77" fmla="*/ 212 h 782"/>
                    <a:gd name="T78" fmla="*/ 6 w 781"/>
                    <a:gd name="T79" fmla="*/ 604 h 782"/>
                    <a:gd name="T80" fmla="*/ 1 w 781"/>
                    <a:gd name="T81" fmla="*/ 611 h 782"/>
                    <a:gd name="T82" fmla="*/ 0 w 781"/>
                    <a:gd name="T83" fmla="*/ 618 h 782"/>
                    <a:gd name="T84" fmla="*/ 1 w 781"/>
                    <a:gd name="T85" fmla="*/ 625 h 782"/>
                    <a:gd name="T86" fmla="*/ 6 w 781"/>
                    <a:gd name="T87" fmla="*/ 631 h 782"/>
                    <a:gd name="T88" fmla="*/ 153 w 781"/>
                    <a:gd name="T89" fmla="*/ 778 h 782"/>
                    <a:gd name="T90" fmla="*/ 535 w 781"/>
                    <a:gd name="T91" fmla="*/ 85 h 782"/>
                    <a:gd name="T92" fmla="*/ 615 w 781"/>
                    <a:gd name="T93" fmla="*/ 166 h 782"/>
                    <a:gd name="T94" fmla="*/ 687 w 781"/>
                    <a:gd name="T95" fmla="*/ 238 h 782"/>
                    <a:gd name="T96" fmla="*/ 687 w 781"/>
                    <a:gd name="T97" fmla="*/ 238 h 782"/>
                    <a:gd name="T98" fmla="*/ 694 w 781"/>
                    <a:gd name="T99" fmla="*/ 245 h 782"/>
                    <a:gd name="T100" fmla="*/ 591 w 781"/>
                    <a:gd name="T101" fmla="*/ 350 h 782"/>
                    <a:gd name="T102" fmla="*/ 431 w 781"/>
                    <a:gd name="T103" fmla="*/ 189 h 782"/>
                    <a:gd name="T104" fmla="*/ 535 w 781"/>
                    <a:gd name="T105" fmla="*/ 85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782">
                      <a:moveTo>
                        <a:pt x="153" y="778"/>
                      </a:moveTo>
                      <a:lnTo>
                        <a:pt x="158" y="782"/>
                      </a:lnTo>
                      <a:lnTo>
                        <a:pt x="166" y="782"/>
                      </a:lnTo>
                      <a:lnTo>
                        <a:pt x="173" y="782"/>
                      </a:lnTo>
                      <a:lnTo>
                        <a:pt x="179" y="778"/>
                      </a:lnTo>
                      <a:lnTo>
                        <a:pt x="572" y="385"/>
                      </a:lnTo>
                      <a:lnTo>
                        <a:pt x="576" y="390"/>
                      </a:lnTo>
                      <a:lnTo>
                        <a:pt x="584" y="395"/>
                      </a:lnTo>
                      <a:lnTo>
                        <a:pt x="591" y="396"/>
                      </a:lnTo>
                      <a:lnTo>
                        <a:pt x="598" y="395"/>
                      </a:lnTo>
                      <a:lnTo>
                        <a:pt x="604" y="390"/>
                      </a:lnTo>
                      <a:lnTo>
                        <a:pt x="735" y="259"/>
                      </a:lnTo>
                      <a:lnTo>
                        <a:pt x="741" y="252"/>
                      </a:lnTo>
                      <a:lnTo>
                        <a:pt x="741" y="245"/>
                      </a:lnTo>
                      <a:lnTo>
                        <a:pt x="741" y="238"/>
                      </a:lnTo>
                      <a:lnTo>
                        <a:pt x="735" y="232"/>
                      </a:lnTo>
                      <a:lnTo>
                        <a:pt x="729" y="226"/>
                      </a:lnTo>
                      <a:lnTo>
                        <a:pt x="748" y="210"/>
                      </a:lnTo>
                      <a:lnTo>
                        <a:pt x="764" y="190"/>
                      </a:lnTo>
                      <a:lnTo>
                        <a:pt x="781" y="147"/>
                      </a:lnTo>
                      <a:lnTo>
                        <a:pt x="781" y="99"/>
                      </a:lnTo>
                      <a:lnTo>
                        <a:pt x="764" y="55"/>
                      </a:lnTo>
                      <a:lnTo>
                        <a:pt x="748" y="36"/>
                      </a:lnTo>
                      <a:lnTo>
                        <a:pt x="729" y="20"/>
                      </a:lnTo>
                      <a:lnTo>
                        <a:pt x="684" y="3"/>
                      </a:lnTo>
                      <a:lnTo>
                        <a:pt x="660" y="0"/>
                      </a:lnTo>
                      <a:lnTo>
                        <a:pt x="637" y="3"/>
                      </a:lnTo>
                      <a:lnTo>
                        <a:pt x="592" y="20"/>
                      </a:lnTo>
                      <a:lnTo>
                        <a:pt x="573" y="37"/>
                      </a:lnTo>
                      <a:lnTo>
                        <a:pt x="558" y="55"/>
                      </a:lnTo>
                      <a:lnTo>
                        <a:pt x="547" y="45"/>
                      </a:lnTo>
                      <a:lnTo>
                        <a:pt x="542" y="40"/>
                      </a:lnTo>
                      <a:lnTo>
                        <a:pt x="527" y="40"/>
                      </a:lnTo>
                      <a:lnTo>
                        <a:pt x="520" y="45"/>
                      </a:lnTo>
                      <a:lnTo>
                        <a:pt x="389" y="176"/>
                      </a:lnTo>
                      <a:lnTo>
                        <a:pt x="385" y="182"/>
                      </a:lnTo>
                      <a:lnTo>
                        <a:pt x="385" y="196"/>
                      </a:lnTo>
                      <a:lnTo>
                        <a:pt x="389" y="203"/>
                      </a:lnTo>
                      <a:lnTo>
                        <a:pt x="399" y="212"/>
                      </a:lnTo>
                      <a:lnTo>
                        <a:pt x="6" y="604"/>
                      </a:lnTo>
                      <a:lnTo>
                        <a:pt x="1" y="611"/>
                      </a:lnTo>
                      <a:lnTo>
                        <a:pt x="0" y="618"/>
                      </a:lnTo>
                      <a:lnTo>
                        <a:pt x="1" y="625"/>
                      </a:lnTo>
                      <a:lnTo>
                        <a:pt x="6" y="631"/>
                      </a:lnTo>
                      <a:lnTo>
                        <a:pt x="153" y="778"/>
                      </a:lnTo>
                      <a:close/>
                      <a:moveTo>
                        <a:pt x="535" y="85"/>
                      </a:moveTo>
                      <a:lnTo>
                        <a:pt x="615" y="166"/>
                      </a:lnTo>
                      <a:lnTo>
                        <a:pt x="687" y="238"/>
                      </a:lnTo>
                      <a:lnTo>
                        <a:pt x="687" y="238"/>
                      </a:lnTo>
                      <a:lnTo>
                        <a:pt x="694" y="245"/>
                      </a:lnTo>
                      <a:lnTo>
                        <a:pt x="591" y="350"/>
                      </a:lnTo>
                      <a:lnTo>
                        <a:pt x="431" y="189"/>
                      </a:lnTo>
                      <a:lnTo>
                        <a:pt x="535"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 name="Freeform 26">
                  <a:extLst>
                    <a:ext uri="{FF2B5EF4-FFF2-40B4-BE49-F238E27FC236}">
                      <a16:creationId xmlns:a16="http://schemas.microsoft.com/office/drawing/2014/main" id="{DEDD373A-9005-45E3-8D9F-62D72C64032F}"/>
                    </a:ext>
                  </a:extLst>
                </p:cNvPr>
                <p:cNvSpPr>
                  <a:spLocks/>
                </p:cNvSpPr>
                <p:nvPr/>
              </p:nvSpPr>
              <p:spPr bwMode="auto">
                <a:xfrm>
                  <a:off x="2701"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2 w 203"/>
                    <a:gd name="T13" fmla="*/ 17 h 19"/>
                    <a:gd name="T14" fmla="*/ 203 w 203"/>
                    <a:gd name="T15" fmla="*/ 10 h 19"/>
                    <a:gd name="T16" fmla="*/ 202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2" y="17"/>
                      </a:lnTo>
                      <a:lnTo>
                        <a:pt x="203" y="10"/>
                      </a:lnTo>
                      <a:lnTo>
                        <a:pt x="202"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3" name="Freeform 27">
                  <a:extLst>
                    <a:ext uri="{FF2B5EF4-FFF2-40B4-BE49-F238E27FC236}">
                      <a16:creationId xmlns:a16="http://schemas.microsoft.com/office/drawing/2014/main" id="{BE7D5A63-6CD2-4D0E-8B98-3F7BC2C8F55B}"/>
                    </a:ext>
                  </a:extLst>
                </p:cNvPr>
                <p:cNvSpPr>
                  <a:spLocks/>
                </p:cNvSpPr>
                <p:nvPr/>
              </p:nvSpPr>
              <p:spPr bwMode="auto">
                <a:xfrm>
                  <a:off x="2823"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1 w 203"/>
                    <a:gd name="T13" fmla="*/ 17 h 19"/>
                    <a:gd name="T14" fmla="*/ 203 w 203"/>
                    <a:gd name="T15" fmla="*/ 10 h 19"/>
                    <a:gd name="T16" fmla="*/ 201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4" name="Freeform 28">
                  <a:extLst>
                    <a:ext uri="{FF2B5EF4-FFF2-40B4-BE49-F238E27FC236}">
                      <a16:creationId xmlns:a16="http://schemas.microsoft.com/office/drawing/2014/main" id="{CD38590D-5482-43A5-8684-98F93793274C}"/>
                    </a:ext>
                  </a:extLst>
                </p:cNvPr>
                <p:cNvSpPr>
                  <a:spLocks/>
                </p:cNvSpPr>
                <p:nvPr/>
              </p:nvSpPr>
              <p:spPr bwMode="auto">
                <a:xfrm>
                  <a:off x="2946" y="1475"/>
                  <a:ext cx="45" cy="6"/>
                </a:xfrm>
                <a:custGeom>
                  <a:avLst/>
                  <a:gdLst>
                    <a:gd name="T0" fmla="*/ 125 w 134"/>
                    <a:gd name="T1" fmla="*/ 0 h 19"/>
                    <a:gd name="T2" fmla="*/ 10 w 134"/>
                    <a:gd name="T3" fmla="*/ 0 h 19"/>
                    <a:gd name="T4" fmla="*/ 1 w 134"/>
                    <a:gd name="T5" fmla="*/ 3 h 19"/>
                    <a:gd name="T6" fmla="*/ 0 w 134"/>
                    <a:gd name="T7" fmla="*/ 10 h 19"/>
                    <a:gd name="T8" fmla="*/ 1 w 134"/>
                    <a:gd name="T9" fmla="*/ 17 h 19"/>
                    <a:gd name="T10" fmla="*/ 10 w 134"/>
                    <a:gd name="T11" fmla="*/ 19 h 19"/>
                    <a:gd name="T12" fmla="*/ 125 w 134"/>
                    <a:gd name="T13" fmla="*/ 19 h 19"/>
                    <a:gd name="T14" fmla="*/ 132 w 134"/>
                    <a:gd name="T15" fmla="*/ 17 h 19"/>
                    <a:gd name="T16" fmla="*/ 134 w 134"/>
                    <a:gd name="T17" fmla="*/ 10 h 19"/>
                    <a:gd name="T18" fmla="*/ 132 w 134"/>
                    <a:gd name="T19" fmla="*/ 3 h 19"/>
                    <a:gd name="T20" fmla="*/ 125 w 13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9">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5" name="Group 31">
                <a:extLst>
                  <a:ext uri="{FF2B5EF4-FFF2-40B4-BE49-F238E27FC236}">
                    <a16:creationId xmlns:a16="http://schemas.microsoft.com/office/drawing/2014/main" id="{D429098F-5705-4658-ABD4-F00D4122A2B0}"/>
                  </a:ext>
                </a:extLst>
              </p:cNvPr>
              <p:cNvGrpSpPr>
                <a:grpSpLocks noChangeAspect="1"/>
              </p:cNvGrpSpPr>
              <p:nvPr/>
            </p:nvGrpSpPr>
            <p:grpSpPr bwMode="auto">
              <a:xfrm>
                <a:off x="11359921" y="1496521"/>
                <a:ext cx="221315" cy="268574"/>
                <a:chOff x="2647" y="1727"/>
                <a:chExt cx="192" cy="233"/>
              </a:xfrm>
              <a:solidFill>
                <a:srgbClr val="F75A7C"/>
              </a:solidFill>
            </p:grpSpPr>
            <p:sp>
              <p:nvSpPr>
                <p:cNvPr id="36" name="Freeform 32">
                  <a:extLst>
                    <a:ext uri="{FF2B5EF4-FFF2-40B4-BE49-F238E27FC236}">
                      <a16:creationId xmlns:a16="http://schemas.microsoft.com/office/drawing/2014/main" id="{7F5C7AC1-E901-480F-91C2-D3E8FDD7DD2C}"/>
                    </a:ext>
                  </a:extLst>
                </p:cNvPr>
                <p:cNvSpPr>
                  <a:spLocks/>
                </p:cNvSpPr>
                <p:nvPr/>
              </p:nvSpPr>
              <p:spPr bwMode="auto">
                <a:xfrm>
                  <a:off x="2699" y="1727"/>
                  <a:ext cx="140" cy="152"/>
                </a:xfrm>
                <a:custGeom>
                  <a:avLst/>
                  <a:gdLst>
                    <a:gd name="T0" fmla="*/ 94 w 421"/>
                    <a:gd name="T1" fmla="*/ 455 h 455"/>
                    <a:gd name="T2" fmla="*/ 0 w 421"/>
                    <a:gd name="T3" fmla="*/ 362 h 455"/>
                    <a:gd name="T4" fmla="*/ 172 w 421"/>
                    <a:gd name="T5" fmla="*/ 191 h 455"/>
                    <a:gd name="T6" fmla="*/ 371 w 421"/>
                    <a:gd name="T7" fmla="*/ 1 h 455"/>
                    <a:gd name="T8" fmla="*/ 377 w 421"/>
                    <a:gd name="T9" fmla="*/ 0 h 455"/>
                    <a:gd name="T10" fmla="*/ 404 w 421"/>
                    <a:gd name="T11" fmla="*/ 4 h 455"/>
                    <a:gd name="T12" fmla="*/ 419 w 421"/>
                    <a:gd name="T13" fmla="*/ 21 h 455"/>
                    <a:gd name="T14" fmla="*/ 421 w 421"/>
                    <a:gd name="T15" fmla="*/ 37 h 455"/>
                    <a:gd name="T16" fmla="*/ 364 w 421"/>
                    <a:gd name="T17" fmla="*/ 120 h 455"/>
                    <a:gd name="T18" fmla="*/ 130 w 421"/>
                    <a:gd name="T19" fmla="*/ 410 h 455"/>
                    <a:gd name="T20" fmla="*/ 94 w 421"/>
                    <a:gd name="T21" fmla="*/ 45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455">
                      <a:moveTo>
                        <a:pt x="94" y="455"/>
                      </a:moveTo>
                      <a:lnTo>
                        <a:pt x="0" y="362"/>
                      </a:lnTo>
                      <a:lnTo>
                        <a:pt x="172" y="191"/>
                      </a:lnTo>
                      <a:lnTo>
                        <a:pt x="371" y="1"/>
                      </a:lnTo>
                      <a:lnTo>
                        <a:pt x="377" y="0"/>
                      </a:lnTo>
                      <a:lnTo>
                        <a:pt x="404" y="4"/>
                      </a:lnTo>
                      <a:lnTo>
                        <a:pt x="419" y="21"/>
                      </a:lnTo>
                      <a:lnTo>
                        <a:pt x="421" y="37"/>
                      </a:lnTo>
                      <a:lnTo>
                        <a:pt x="364" y="120"/>
                      </a:lnTo>
                      <a:lnTo>
                        <a:pt x="130" y="410"/>
                      </a:lnTo>
                      <a:lnTo>
                        <a:pt x="94" y="455"/>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7" name="Freeform 33">
                  <a:extLst>
                    <a:ext uri="{FF2B5EF4-FFF2-40B4-BE49-F238E27FC236}">
                      <a16:creationId xmlns:a16="http://schemas.microsoft.com/office/drawing/2014/main" id="{5F0985D7-D97D-4FBA-8DBE-CE8D9CE8ED34}"/>
                    </a:ext>
                  </a:extLst>
                </p:cNvPr>
                <p:cNvSpPr>
                  <a:spLocks/>
                </p:cNvSpPr>
                <p:nvPr/>
              </p:nvSpPr>
              <p:spPr bwMode="auto">
                <a:xfrm>
                  <a:off x="2647" y="1856"/>
                  <a:ext cx="76" cy="104"/>
                </a:xfrm>
                <a:custGeom>
                  <a:avLst/>
                  <a:gdLst>
                    <a:gd name="T0" fmla="*/ 22 w 226"/>
                    <a:gd name="T1" fmla="*/ 314 h 314"/>
                    <a:gd name="T2" fmla="*/ 21 w 226"/>
                    <a:gd name="T3" fmla="*/ 301 h 314"/>
                    <a:gd name="T4" fmla="*/ 37 w 226"/>
                    <a:gd name="T5" fmla="*/ 242 h 314"/>
                    <a:gd name="T6" fmla="*/ 63 w 226"/>
                    <a:gd name="T7" fmla="*/ 219 h 314"/>
                    <a:gd name="T8" fmla="*/ 90 w 226"/>
                    <a:gd name="T9" fmla="*/ 211 h 314"/>
                    <a:gd name="T10" fmla="*/ 107 w 226"/>
                    <a:gd name="T11" fmla="*/ 209 h 314"/>
                    <a:gd name="T12" fmla="*/ 125 w 226"/>
                    <a:gd name="T13" fmla="*/ 208 h 314"/>
                    <a:gd name="T14" fmla="*/ 153 w 226"/>
                    <a:gd name="T15" fmla="*/ 199 h 314"/>
                    <a:gd name="T16" fmla="*/ 188 w 226"/>
                    <a:gd name="T17" fmla="*/ 173 h 314"/>
                    <a:gd name="T18" fmla="*/ 223 w 226"/>
                    <a:gd name="T19" fmla="*/ 107 h 314"/>
                    <a:gd name="T20" fmla="*/ 226 w 226"/>
                    <a:gd name="T21" fmla="*/ 91 h 314"/>
                    <a:gd name="T22" fmla="*/ 132 w 226"/>
                    <a:gd name="T23" fmla="*/ 0 h 314"/>
                    <a:gd name="T24" fmla="*/ 96 w 226"/>
                    <a:gd name="T25" fmla="*/ 17 h 314"/>
                    <a:gd name="T26" fmla="*/ 44 w 226"/>
                    <a:gd name="T27" fmla="*/ 61 h 314"/>
                    <a:gd name="T28" fmla="*/ 13 w 226"/>
                    <a:gd name="T29" fmla="*/ 113 h 314"/>
                    <a:gd name="T30" fmla="*/ 0 w 226"/>
                    <a:gd name="T31" fmla="*/ 165 h 314"/>
                    <a:gd name="T32" fmla="*/ 2 w 226"/>
                    <a:gd name="T33" fmla="*/ 239 h 314"/>
                    <a:gd name="T34" fmla="*/ 19 w 226"/>
                    <a:gd name="T35" fmla="*/ 307 h 314"/>
                    <a:gd name="T36" fmla="*/ 22 w 226"/>
                    <a:gd name="T37"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6" h="314">
                      <a:moveTo>
                        <a:pt x="22" y="314"/>
                      </a:moveTo>
                      <a:lnTo>
                        <a:pt x="21" y="301"/>
                      </a:lnTo>
                      <a:lnTo>
                        <a:pt x="37" y="242"/>
                      </a:lnTo>
                      <a:lnTo>
                        <a:pt x="63" y="219"/>
                      </a:lnTo>
                      <a:lnTo>
                        <a:pt x="90" y="211"/>
                      </a:lnTo>
                      <a:lnTo>
                        <a:pt x="107" y="209"/>
                      </a:lnTo>
                      <a:lnTo>
                        <a:pt x="125" y="208"/>
                      </a:lnTo>
                      <a:lnTo>
                        <a:pt x="153" y="199"/>
                      </a:lnTo>
                      <a:lnTo>
                        <a:pt x="188" y="173"/>
                      </a:lnTo>
                      <a:lnTo>
                        <a:pt x="223" y="107"/>
                      </a:lnTo>
                      <a:lnTo>
                        <a:pt x="226" y="91"/>
                      </a:lnTo>
                      <a:lnTo>
                        <a:pt x="132" y="0"/>
                      </a:lnTo>
                      <a:lnTo>
                        <a:pt x="96" y="17"/>
                      </a:lnTo>
                      <a:lnTo>
                        <a:pt x="44" y="61"/>
                      </a:lnTo>
                      <a:lnTo>
                        <a:pt x="13" y="113"/>
                      </a:lnTo>
                      <a:lnTo>
                        <a:pt x="0" y="165"/>
                      </a:lnTo>
                      <a:lnTo>
                        <a:pt x="2" y="239"/>
                      </a:lnTo>
                      <a:lnTo>
                        <a:pt x="19" y="307"/>
                      </a:lnTo>
                      <a:lnTo>
                        <a:pt x="22" y="314"/>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8" name="Group 36">
                <a:extLst>
                  <a:ext uri="{FF2B5EF4-FFF2-40B4-BE49-F238E27FC236}">
                    <a16:creationId xmlns:a16="http://schemas.microsoft.com/office/drawing/2014/main" id="{326CD6E8-74BB-4B36-9692-745F7AF73873}"/>
                  </a:ext>
                </a:extLst>
              </p:cNvPr>
              <p:cNvGrpSpPr>
                <a:grpSpLocks noChangeAspect="1"/>
              </p:cNvGrpSpPr>
              <p:nvPr/>
            </p:nvGrpSpPr>
            <p:grpSpPr bwMode="auto">
              <a:xfrm>
                <a:off x="11405884" y="3344318"/>
                <a:ext cx="138229" cy="357091"/>
                <a:chOff x="2375" y="2182"/>
                <a:chExt cx="144" cy="372"/>
              </a:xfrm>
              <a:solidFill>
                <a:schemeClr val="bg1">
                  <a:lumMod val="50000"/>
                </a:schemeClr>
              </a:solidFill>
            </p:grpSpPr>
            <p:sp>
              <p:nvSpPr>
                <p:cNvPr id="39" name="Freeform 37">
                  <a:extLst>
                    <a:ext uri="{FF2B5EF4-FFF2-40B4-BE49-F238E27FC236}">
                      <a16:creationId xmlns:a16="http://schemas.microsoft.com/office/drawing/2014/main" id="{6976B790-3AEA-4C00-94F4-8417D507470A}"/>
                    </a:ext>
                  </a:extLst>
                </p:cNvPr>
                <p:cNvSpPr>
                  <a:spLocks/>
                </p:cNvSpPr>
                <p:nvPr/>
              </p:nvSpPr>
              <p:spPr bwMode="auto">
                <a:xfrm>
                  <a:off x="2409" y="2182"/>
                  <a:ext cx="99" cy="210"/>
                </a:xfrm>
                <a:custGeom>
                  <a:avLst/>
                  <a:gdLst>
                    <a:gd name="T0" fmla="*/ 0 w 296"/>
                    <a:gd name="T1" fmla="*/ 631 h 631"/>
                    <a:gd name="T2" fmla="*/ 296 w 296"/>
                    <a:gd name="T3" fmla="*/ 631 h 631"/>
                    <a:gd name="T4" fmla="*/ 270 w 296"/>
                    <a:gd name="T5" fmla="*/ 612 h 631"/>
                    <a:gd name="T6" fmla="*/ 232 w 296"/>
                    <a:gd name="T7" fmla="*/ 568 h 631"/>
                    <a:gd name="T8" fmla="*/ 209 w 296"/>
                    <a:gd name="T9" fmla="*/ 517 h 631"/>
                    <a:gd name="T10" fmla="*/ 199 w 296"/>
                    <a:gd name="T11" fmla="*/ 467 h 631"/>
                    <a:gd name="T12" fmla="*/ 198 w 296"/>
                    <a:gd name="T13" fmla="*/ 442 h 631"/>
                    <a:gd name="T14" fmla="*/ 200 w 296"/>
                    <a:gd name="T15" fmla="*/ 370 h 631"/>
                    <a:gd name="T16" fmla="*/ 208 w 296"/>
                    <a:gd name="T17" fmla="*/ 279 h 631"/>
                    <a:gd name="T18" fmla="*/ 213 w 296"/>
                    <a:gd name="T19" fmla="*/ 207 h 631"/>
                    <a:gd name="T20" fmla="*/ 215 w 296"/>
                    <a:gd name="T21" fmla="*/ 157 h 631"/>
                    <a:gd name="T22" fmla="*/ 215 w 296"/>
                    <a:gd name="T23" fmla="*/ 132 h 631"/>
                    <a:gd name="T24" fmla="*/ 205 w 296"/>
                    <a:gd name="T25" fmla="*/ 79 h 631"/>
                    <a:gd name="T26" fmla="*/ 189 w 296"/>
                    <a:gd name="T27" fmla="*/ 31 h 631"/>
                    <a:gd name="T28" fmla="*/ 172 w 296"/>
                    <a:gd name="T29" fmla="*/ 8 h 631"/>
                    <a:gd name="T30" fmla="*/ 159 w 296"/>
                    <a:gd name="T31" fmla="*/ 0 h 631"/>
                    <a:gd name="T32" fmla="*/ 151 w 296"/>
                    <a:gd name="T33" fmla="*/ 0 h 631"/>
                    <a:gd name="T34" fmla="*/ 138 w 296"/>
                    <a:gd name="T35" fmla="*/ 1 h 631"/>
                    <a:gd name="T36" fmla="*/ 127 w 296"/>
                    <a:gd name="T37" fmla="*/ 11 h 631"/>
                    <a:gd name="T38" fmla="*/ 114 w 296"/>
                    <a:gd name="T39" fmla="*/ 27 h 631"/>
                    <a:gd name="T40" fmla="*/ 98 w 296"/>
                    <a:gd name="T41" fmla="*/ 75 h 631"/>
                    <a:gd name="T42" fmla="*/ 89 w 296"/>
                    <a:gd name="T43" fmla="*/ 145 h 631"/>
                    <a:gd name="T44" fmla="*/ 89 w 296"/>
                    <a:gd name="T45" fmla="*/ 160 h 631"/>
                    <a:gd name="T46" fmla="*/ 92 w 296"/>
                    <a:gd name="T47" fmla="*/ 253 h 631"/>
                    <a:gd name="T48" fmla="*/ 101 w 296"/>
                    <a:gd name="T49" fmla="*/ 310 h 631"/>
                    <a:gd name="T50" fmla="*/ 105 w 296"/>
                    <a:gd name="T51" fmla="*/ 337 h 631"/>
                    <a:gd name="T52" fmla="*/ 111 w 296"/>
                    <a:gd name="T53" fmla="*/ 400 h 631"/>
                    <a:gd name="T54" fmla="*/ 109 w 296"/>
                    <a:gd name="T55" fmla="*/ 442 h 631"/>
                    <a:gd name="T56" fmla="*/ 105 w 296"/>
                    <a:gd name="T57" fmla="*/ 480 h 631"/>
                    <a:gd name="T58" fmla="*/ 83 w 296"/>
                    <a:gd name="T59" fmla="*/ 542 h 631"/>
                    <a:gd name="T60" fmla="*/ 50 w 296"/>
                    <a:gd name="T61" fmla="*/ 588 h 631"/>
                    <a:gd name="T62" fmla="*/ 15 w 296"/>
                    <a:gd name="T63" fmla="*/ 621 h 631"/>
                    <a:gd name="T64" fmla="*/ 0 w 296"/>
                    <a:gd name="T65" fmla="*/ 631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631">
                      <a:moveTo>
                        <a:pt x="0" y="631"/>
                      </a:moveTo>
                      <a:lnTo>
                        <a:pt x="296" y="631"/>
                      </a:lnTo>
                      <a:lnTo>
                        <a:pt x="270" y="612"/>
                      </a:lnTo>
                      <a:lnTo>
                        <a:pt x="232" y="568"/>
                      </a:lnTo>
                      <a:lnTo>
                        <a:pt x="209" y="517"/>
                      </a:lnTo>
                      <a:lnTo>
                        <a:pt x="199" y="467"/>
                      </a:lnTo>
                      <a:lnTo>
                        <a:pt x="198" y="442"/>
                      </a:lnTo>
                      <a:lnTo>
                        <a:pt x="200" y="370"/>
                      </a:lnTo>
                      <a:lnTo>
                        <a:pt x="208" y="279"/>
                      </a:lnTo>
                      <a:lnTo>
                        <a:pt x="213" y="207"/>
                      </a:lnTo>
                      <a:lnTo>
                        <a:pt x="215" y="157"/>
                      </a:lnTo>
                      <a:lnTo>
                        <a:pt x="215" y="132"/>
                      </a:lnTo>
                      <a:lnTo>
                        <a:pt x="205" y="79"/>
                      </a:lnTo>
                      <a:lnTo>
                        <a:pt x="189" y="31"/>
                      </a:lnTo>
                      <a:lnTo>
                        <a:pt x="172" y="8"/>
                      </a:lnTo>
                      <a:lnTo>
                        <a:pt x="159" y="0"/>
                      </a:lnTo>
                      <a:lnTo>
                        <a:pt x="151" y="0"/>
                      </a:lnTo>
                      <a:lnTo>
                        <a:pt x="138" y="1"/>
                      </a:lnTo>
                      <a:lnTo>
                        <a:pt x="127" y="11"/>
                      </a:lnTo>
                      <a:lnTo>
                        <a:pt x="114" y="27"/>
                      </a:lnTo>
                      <a:lnTo>
                        <a:pt x="98" y="75"/>
                      </a:lnTo>
                      <a:lnTo>
                        <a:pt x="89" y="145"/>
                      </a:lnTo>
                      <a:lnTo>
                        <a:pt x="89" y="160"/>
                      </a:lnTo>
                      <a:lnTo>
                        <a:pt x="92" y="253"/>
                      </a:lnTo>
                      <a:lnTo>
                        <a:pt x="101" y="310"/>
                      </a:lnTo>
                      <a:lnTo>
                        <a:pt x="105" y="337"/>
                      </a:lnTo>
                      <a:lnTo>
                        <a:pt x="111" y="400"/>
                      </a:lnTo>
                      <a:lnTo>
                        <a:pt x="109" y="442"/>
                      </a:lnTo>
                      <a:lnTo>
                        <a:pt x="105" y="480"/>
                      </a:lnTo>
                      <a:lnTo>
                        <a:pt x="83" y="542"/>
                      </a:lnTo>
                      <a:lnTo>
                        <a:pt x="50" y="588"/>
                      </a:lnTo>
                      <a:lnTo>
                        <a:pt x="15" y="621"/>
                      </a:lnTo>
                      <a:lnTo>
                        <a:pt x="0" y="6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0" name="Rectangle 38">
                  <a:extLst>
                    <a:ext uri="{FF2B5EF4-FFF2-40B4-BE49-F238E27FC236}">
                      <a16:creationId xmlns:a16="http://schemas.microsoft.com/office/drawing/2014/main" id="{FD6A15C8-F1CC-445B-A847-5430425912B3}"/>
                    </a:ext>
                  </a:extLst>
                </p:cNvPr>
                <p:cNvSpPr>
                  <a:spLocks noChangeArrowheads="1"/>
                </p:cNvSpPr>
                <p:nvPr/>
              </p:nvSpPr>
              <p:spPr bwMode="auto">
                <a:xfrm>
                  <a:off x="2396" y="2425"/>
                  <a:ext cx="123" cy="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1" name="Rectangle 39">
                  <a:extLst>
                    <a:ext uri="{FF2B5EF4-FFF2-40B4-BE49-F238E27FC236}">
                      <a16:creationId xmlns:a16="http://schemas.microsoft.com/office/drawing/2014/main" id="{7F842CDC-F5D4-4B1F-A505-A5E7B7B73453}"/>
                    </a:ext>
                  </a:extLst>
                </p:cNvPr>
                <p:cNvSpPr>
                  <a:spLocks noChangeArrowheads="1"/>
                </p:cNvSpPr>
                <p:nvPr/>
              </p:nvSpPr>
              <p:spPr bwMode="auto">
                <a:xfrm>
                  <a:off x="2396" y="2437"/>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2" name="Rectangle 40">
                  <a:extLst>
                    <a:ext uri="{FF2B5EF4-FFF2-40B4-BE49-F238E27FC236}">
                      <a16:creationId xmlns:a16="http://schemas.microsoft.com/office/drawing/2014/main" id="{55ABF091-9266-4A68-9CA5-F753DCCB9573}"/>
                    </a:ext>
                  </a:extLst>
                </p:cNvPr>
                <p:cNvSpPr>
                  <a:spLocks noChangeArrowheads="1"/>
                </p:cNvSpPr>
                <p:nvPr/>
              </p:nvSpPr>
              <p:spPr bwMode="auto">
                <a:xfrm>
                  <a:off x="2396" y="2405"/>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3" name="Freeform 41">
                  <a:extLst>
                    <a:ext uri="{FF2B5EF4-FFF2-40B4-BE49-F238E27FC236}">
                      <a16:creationId xmlns:a16="http://schemas.microsoft.com/office/drawing/2014/main" id="{E29748BD-43A3-4F7B-87A4-0AB9400C0229}"/>
                    </a:ext>
                  </a:extLst>
                </p:cNvPr>
                <p:cNvSpPr>
                  <a:spLocks/>
                </p:cNvSpPr>
                <p:nvPr/>
              </p:nvSpPr>
              <p:spPr bwMode="auto">
                <a:xfrm>
                  <a:off x="2375" y="2463"/>
                  <a:ext cx="143" cy="91"/>
                </a:xfrm>
                <a:custGeom>
                  <a:avLst/>
                  <a:gdLst>
                    <a:gd name="T0" fmla="*/ 4 w 429"/>
                    <a:gd name="T1" fmla="*/ 241 h 274"/>
                    <a:gd name="T2" fmla="*/ 0 w 429"/>
                    <a:gd name="T3" fmla="*/ 247 h 274"/>
                    <a:gd name="T4" fmla="*/ 0 w 429"/>
                    <a:gd name="T5" fmla="*/ 252 h 274"/>
                    <a:gd name="T6" fmla="*/ 4 w 429"/>
                    <a:gd name="T7" fmla="*/ 261 h 274"/>
                    <a:gd name="T8" fmla="*/ 19 w 429"/>
                    <a:gd name="T9" fmla="*/ 265 h 274"/>
                    <a:gd name="T10" fmla="*/ 40 w 429"/>
                    <a:gd name="T11" fmla="*/ 268 h 274"/>
                    <a:gd name="T12" fmla="*/ 66 w 429"/>
                    <a:gd name="T13" fmla="*/ 271 h 274"/>
                    <a:gd name="T14" fmla="*/ 68 w 429"/>
                    <a:gd name="T15" fmla="*/ 271 h 274"/>
                    <a:gd name="T16" fmla="*/ 68 w 429"/>
                    <a:gd name="T17" fmla="*/ 271 h 274"/>
                    <a:gd name="T18" fmla="*/ 78 w 429"/>
                    <a:gd name="T19" fmla="*/ 270 h 274"/>
                    <a:gd name="T20" fmla="*/ 95 w 429"/>
                    <a:gd name="T21" fmla="*/ 254 h 274"/>
                    <a:gd name="T22" fmla="*/ 121 w 429"/>
                    <a:gd name="T23" fmla="*/ 210 h 274"/>
                    <a:gd name="T24" fmla="*/ 134 w 429"/>
                    <a:gd name="T25" fmla="*/ 179 h 274"/>
                    <a:gd name="T26" fmla="*/ 130 w 429"/>
                    <a:gd name="T27" fmla="*/ 208 h 274"/>
                    <a:gd name="T28" fmla="*/ 117 w 429"/>
                    <a:gd name="T29" fmla="*/ 274 h 274"/>
                    <a:gd name="T30" fmla="*/ 144 w 429"/>
                    <a:gd name="T31" fmla="*/ 274 h 274"/>
                    <a:gd name="T32" fmla="*/ 172 w 429"/>
                    <a:gd name="T33" fmla="*/ 274 h 274"/>
                    <a:gd name="T34" fmla="*/ 231 w 429"/>
                    <a:gd name="T35" fmla="*/ 274 h 274"/>
                    <a:gd name="T36" fmla="*/ 329 w 429"/>
                    <a:gd name="T37" fmla="*/ 267 h 274"/>
                    <a:gd name="T38" fmla="*/ 363 w 429"/>
                    <a:gd name="T39" fmla="*/ 260 h 274"/>
                    <a:gd name="T40" fmla="*/ 379 w 429"/>
                    <a:gd name="T41" fmla="*/ 255 h 274"/>
                    <a:gd name="T42" fmla="*/ 400 w 429"/>
                    <a:gd name="T43" fmla="*/ 235 h 274"/>
                    <a:gd name="T44" fmla="*/ 405 w 429"/>
                    <a:gd name="T45" fmla="*/ 222 h 274"/>
                    <a:gd name="T46" fmla="*/ 416 w 429"/>
                    <a:gd name="T47" fmla="*/ 164 h 274"/>
                    <a:gd name="T48" fmla="*/ 428 w 429"/>
                    <a:gd name="T49" fmla="*/ 36 h 274"/>
                    <a:gd name="T50" fmla="*/ 429 w 429"/>
                    <a:gd name="T51" fmla="*/ 0 h 274"/>
                    <a:gd name="T52" fmla="*/ 64 w 429"/>
                    <a:gd name="T53" fmla="*/ 0 h 274"/>
                    <a:gd name="T54" fmla="*/ 64 w 429"/>
                    <a:gd name="T55" fmla="*/ 46 h 274"/>
                    <a:gd name="T56" fmla="*/ 48 w 429"/>
                    <a:gd name="T57" fmla="*/ 159 h 274"/>
                    <a:gd name="T58" fmla="*/ 30 w 429"/>
                    <a:gd name="T59" fmla="*/ 208 h 274"/>
                    <a:gd name="T60" fmla="*/ 14 w 429"/>
                    <a:gd name="T61" fmla="*/ 234 h 274"/>
                    <a:gd name="T62" fmla="*/ 4 w 429"/>
                    <a:gd name="T63" fmla="*/ 24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9" h="274">
                      <a:moveTo>
                        <a:pt x="4" y="241"/>
                      </a:moveTo>
                      <a:lnTo>
                        <a:pt x="0" y="247"/>
                      </a:lnTo>
                      <a:lnTo>
                        <a:pt x="0" y="252"/>
                      </a:lnTo>
                      <a:lnTo>
                        <a:pt x="4" y="261"/>
                      </a:lnTo>
                      <a:lnTo>
                        <a:pt x="19" y="265"/>
                      </a:lnTo>
                      <a:lnTo>
                        <a:pt x="40" y="268"/>
                      </a:lnTo>
                      <a:lnTo>
                        <a:pt x="66" y="271"/>
                      </a:lnTo>
                      <a:lnTo>
                        <a:pt x="68" y="271"/>
                      </a:lnTo>
                      <a:lnTo>
                        <a:pt x="68" y="271"/>
                      </a:lnTo>
                      <a:lnTo>
                        <a:pt x="78" y="270"/>
                      </a:lnTo>
                      <a:lnTo>
                        <a:pt x="95" y="254"/>
                      </a:lnTo>
                      <a:lnTo>
                        <a:pt x="121" y="210"/>
                      </a:lnTo>
                      <a:lnTo>
                        <a:pt x="134" y="179"/>
                      </a:lnTo>
                      <a:lnTo>
                        <a:pt x="130" y="208"/>
                      </a:lnTo>
                      <a:lnTo>
                        <a:pt x="117" y="274"/>
                      </a:lnTo>
                      <a:lnTo>
                        <a:pt x="144" y="274"/>
                      </a:lnTo>
                      <a:lnTo>
                        <a:pt x="172" y="274"/>
                      </a:lnTo>
                      <a:lnTo>
                        <a:pt x="231" y="274"/>
                      </a:lnTo>
                      <a:lnTo>
                        <a:pt x="329" y="267"/>
                      </a:lnTo>
                      <a:lnTo>
                        <a:pt x="363" y="260"/>
                      </a:lnTo>
                      <a:lnTo>
                        <a:pt x="379" y="255"/>
                      </a:lnTo>
                      <a:lnTo>
                        <a:pt x="400" y="235"/>
                      </a:lnTo>
                      <a:lnTo>
                        <a:pt x="405" y="222"/>
                      </a:lnTo>
                      <a:lnTo>
                        <a:pt x="416" y="164"/>
                      </a:lnTo>
                      <a:lnTo>
                        <a:pt x="428" y="36"/>
                      </a:lnTo>
                      <a:lnTo>
                        <a:pt x="429" y="0"/>
                      </a:lnTo>
                      <a:lnTo>
                        <a:pt x="64" y="0"/>
                      </a:lnTo>
                      <a:lnTo>
                        <a:pt x="64" y="46"/>
                      </a:lnTo>
                      <a:lnTo>
                        <a:pt x="48" y="159"/>
                      </a:lnTo>
                      <a:lnTo>
                        <a:pt x="30" y="208"/>
                      </a:lnTo>
                      <a:lnTo>
                        <a:pt x="14" y="234"/>
                      </a:lnTo>
                      <a:lnTo>
                        <a:pt x="4"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44" name="눈물 방울 43">
                <a:extLst>
                  <a:ext uri="{FF2B5EF4-FFF2-40B4-BE49-F238E27FC236}">
                    <a16:creationId xmlns:a16="http://schemas.microsoft.com/office/drawing/2014/main" id="{278C586C-45EE-42D5-B217-B00495E617D0}"/>
                  </a:ext>
                </a:extLst>
              </p:cNvPr>
              <p:cNvSpPr/>
              <p:nvPr/>
            </p:nvSpPr>
            <p:spPr>
              <a:xfrm rot="18900000">
                <a:off x="11352944" y="4684806"/>
                <a:ext cx="224967" cy="224967"/>
              </a:xfrm>
              <a:prstGeom prst="teardrop">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5" name="자유형 60">
                <a:extLst>
                  <a:ext uri="{FF2B5EF4-FFF2-40B4-BE49-F238E27FC236}">
                    <a16:creationId xmlns:a16="http://schemas.microsoft.com/office/drawing/2014/main" id="{41E64A27-FFC7-4DAD-8991-449689B83141}"/>
                  </a:ext>
                </a:extLst>
              </p:cNvPr>
              <p:cNvSpPr/>
              <p:nvPr/>
            </p:nvSpPr>
            <p:spPr>
              <a:xfrm rot="5400000">
                <a:off x="11355633" y="5261801"/>
                <a:ext cx="246114" cy="242466"/>
              </a:xfrm>
              <a:custGeom>
                <a:avLst/>
                <a:gdLst>
                  <a:gd name="connsiteX0" fmla="*/ 22860 w 251378"/>
                  <a:gd name="connsiteY0" fmla="*/ 247652 h 247652"/>
                  <a:gd name="connsiteX1" fmla="*/ 22860 w 251378"/>
                  <a:gd name="connsiteY1" fmla="*/ 247651 h 247652"/>
                  <a:gd name="connsiteX2" fmla="*/ 22861 w 251378"/>
                  <a:gd name="connsiteY2" fmla="*/ 247652 h 247652"/>
                  <a:gd name="connsiteX3" fmla="*/ 0 w 251378"/>
                  <a:gd name="connsiteY3" fmla="*/ 224792 h 247652"/>
                  <a:gd name="connsiteX4" fmla="*/ 0 w 251378"/>
                  <a:gd name="connsiteY4" fmla="*/ 22860 h 247652"/>
                  <a:gd name="connsiteX5" fmla="*/ 22861 w 251378"/>
                  <a:gd name="connsiteY5" fmla="*/ 0 h 247652"/>
                  <a:gd name="connsiteX6" fmla="*/ 22861 w 251378"/>
                  <a:gd name="connsiteY6" fmla="*/ 1 h 247652"/>
                  <a:gd name="connsiteX7" fmla="*/ 45721 w 251378"/>
                  <a:gd name="connsiteY7" fmla="*/ 22861 h 247652"/>
                  <a:gd name="connsiteX8" fmla="*/ 45720 w 251378"/>
                  <a:gd name="connsiteY8" fmla="*/ 100968 h 247652"/>
                  <a:gd name="connsiteX9" fmla="*/ 228518 w 251378"/>
                  <a:gd name="connsiteY9" fmla="*/ 100968 h 247652"/>
                  <a:gd name="connsiteX10" fmla="*/ 251378 w 251378"/>
                  <a:gd name="connsiteY10" fmla="*/ 123828 h 247652"/>
                  <a:gd name="connsiteX11" fmla="*/ 251377 w 251378"/>
                  <a:gd name="connsiteY11" fmla="*/ 123828 h 247652"/>
                  <a:gd name="connsiteX12" fmla="*/ 228517 w 251378"/>
                  <a:gd name="connsiteY12" fmla="*/ 146688 h 247652"/>
                  <a:gd name="connsiteX13" fmla="*/ 45720 w 251378"/>
                  <a:gd name="connsiteY13" fmla="*/ 146687 h 247652"/>
                  <a:gd name="connsiteX14" fmla="*/ 45720 w 251378"/>
                  <a:gd name="connsiteY14" fmla="*/ 224792 h 247652"/>
                  <a:gd name="connsiteX15" fmla="*/ 39024 w 251378"/>
                  <a:gd name="connsiteY15" fmla="*/ 240956 h 247652"/>
                  <a:gd name="connsiteX16" fmla="*/ 22860 w 251378"/>
                  <a:gd name="connsiteY16" fmla="*/ 247651 h 247652"/>
                  <a:gd name="connsiteX17" fmla="*/ 6696 w 251378"/>
                  <a:gd name="connsiteY17" fmla="*/ 240956 h 247652"/>
                  <a:gd name="connsiteX18" fmla="*/ 0 w 251378"/>
                  <a:gd name="connsiteY18" fmla="*/ 224792 h 24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1378" h="247652">
                    <a:moveTo>
                      <a:pt x="22860" y="247652"/>
                    </a:moveTo>
                    <a:lnTo>
                      <a:pt x="22860" y="247651"/>
                    </a:lnTo>
                    <a:lnTo>
                      <a:pt x="22861" y="247652"/>
                    </a:lnTo>
                    <a:close/>
                    <a:moveTo>
                      <a:pt x="0" y="224792"/>
                    </a:moveTo>
                    <a:lnTo>
                      <a:pt x="0" y="22860"/>
                    </a:lnTo>
                    <a:cubicBezTo>
                      <a:pt x="0" y="10235"/>
                      <a:pt x="10236" y="0"/>
                      <a:pt x="22861" y="0"/>
                    </a:cubicBezTo>
                    <a:lnTo>
                      <a:pt x="22861" y="1"/>
                    </a:lnTo>
                    <a:cubicBezTo>
                      <a:pt x="35486" y="1"/>
                      <a:pt x="45721" y="10236"/>
                      <a:pt x="45721" y="22861"/>
                    </a:cubicBezTo>
                    <a:lnTo>
                      <a:pt x="45720" y="100968"/>
                    </a:lnTo>
                    <a:lnTo>
                      <a:pt x="228518" y="100968"/>
                    </a:lnTo>
                    <a:cubicBezTo>
                      <a:pt x="241143" y="100968"/>
                      <a:pt x="251378" y="111203"/>
                      <a:pt x="251378" y="123828"/>
                    </a:cubicBezTo>
                    <a:lnTo>
                      <a:pt x="251377" y="123828"/>
                    </a:lnTo>
                    <a:cubicBezTo>
                      <a:pt x="251377" y="136453"/>
                      <a:pt x="241142" y="146688"/>
                      <a:pt x="228517" y="146688"/>
                    </a:cubicBezTo>
                    <a:lnTo>
                      <a:pt x="45720" y="146687"/>
                    </a:lnTo>
                    <a:lnTo>
                      <a:pt x="45720" y="224792"/>
                    </a:lnTo>
                    <a:cubicBezTo>
                      <a:pt x="45720" y="231104"/>
                      <a:pt x="43161" y="236819"/>
                      <a:pt x="39024" y="240956"/>
                    </a:cubicBezTo>
                    <a:lnTo>
                      <a:pt x="22860" y="247651"/>
                    </a:lnTo>
                    <a:lnTo>
                      <a:pt x="6696" y="240956"/>
                    </a:lnTo>
                    <a:cubicBezTo>
                      <a:pt x="2559" y="236819"/>
                      <a:pt x="0" y="231104"/>
                      <a:pt x="0" y="224792"/>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6" name="Freeform 45">
                <a:extLst>
                  <a:ext uri="{FF2B5EF4-FFF2-40B4-BE49-F238E27FC236}">
                    <a16:creationId xmlns:a16="http://schemas.microsoft.com/office/drawing/2014/main" id="{DBA767EA-5225-4956-8952-EA19D14F58B0}"/>
                  </a:ext>
                </a:extLst>
              </p:cNvPr>
              <p:cNvSpPr>
                <a:spLocks noEditPoints="1"/>
              </p:cNvSpPr>
              <p:nvPr/>
            </p:nvSpPr>
            <p:spPr bwMode="auto">
              <a:xfrm>
                <a:off x="11348617" y="5900245"/>
                <a:ext cx="247650" cy="247650"/>
              </a:xfrm>
              <a:custGeom>
                <a:avLst/>
                <a:gdLst>
                  <a:gd name="T0" fmla="*/ 5426 w 8269"/>
                  <a:gd name="T1" fmla="*/ 1403 h 8269"/>
                  <a:gd name="T2" fmla="*/ 5410 w 8269"/>
                  <a:gd name="T3" fmla="*/ 1069 h 8269"/>
                  <a:gd name="T4" fmla="*/ 5281 w 8269"/>
                  <a:gd name="T5" fmla="*/ 691 h 8269"/>
                  <a:gd name="T6" fmla="*/ 5087 w 8269"/>
                  <a:gd name="T7" fmla="*/ 418 h 8269"/>
                  <a:gd name="T8" fmla="*/ 4831 w 8269"/>
                  <a:gd name="T9" fmla="*/ 203 h 8269"/>
                  <a:gd name="T10" fmla="*/ 4467 w 8269"/>
                  <a:gd name="T11" fmla="*/ 42 h 8269"/>
                  <a:gd name="T12" fmla="*/ 4135 w 8269"/>
                  <a:gd name="T13" fmla="*/ 0 h 8269"/>
                  <a:gd name="T14" fmla="*/ 3802 w 8269"/>
                  <a:gd name="T15" fmla="*/ 42 h 8269"/>
                  <a:gd name="T16" fmla="*/ 3438 w 8269"/>
                  <a:gd name="T17" fmla="*/ 203 h 8269"/>
                  <a:gd name="T18" fmla="*/ 3182 w 8269"/>
                  <a:gd name="T19" fmla="*/ 418 h 8269"/>
                  <a:gd name="T20" fmla="*/ 2988 w 8269"/>
                  <a:gd name="T21" fmla="*/ 691 h 8269"/>
                  <a:gd name="T22" fmla="*/ 2859 w 8269"/>
                  <a:gd name="T23" fmla="*/ 1067 h 8269"/>
                  <a:gd name="T24" fmla="*/ 2842 w 8269"/>
                  <a:gd name="T25" fmla="*/ 1398 h 8269"/>
                  <a:gd name="T26" fmla="*/ 606 w 8269"/>
                  <a:gd name="T27" fmla="*/ 4824 h 8269"/>
                  <a:gd name="T28" fmla="*/ 419 w 8269"/>
                  <a:gd name="T29" fmla="*/ 4862 h 8269"/>
                  <a:gd name="T30" fmla="*/ 256 w 8269"/>
                  <a:gd name="T31" fmla="*/ 4950 h 8269"/>
                  <a:gd name="T32" fmla="*/ 127 w 8269"/>
                  <a:gd name="T33" fmla="*/ 5080 h 8269"/>
                  <a:gd name="T34" fmla="*/ 38 w 8269"/>
                  <a:gd name="T35" fmla="*/ 5243 h 8269"/>
                  <a:gd name="T36" fmla="*/ 1 w 8269"/>
                  <a:gd name="T37" fmla="*/ 5430 h 8269"/>
                  <a:gd name="T38" fmla="*/ 1 w 8269"/>
                  <a:gd name="T39" fmla="*/ 6286 h 8269"/>
                  <a:gd name="T40" fmla="*/ 38 w 8269"/>
                  <a:gd name="T41" fmla="*/ 6472 h 8269"/>
                  <a:gd name="T42" fmla="*/ 127 w 8269"/>
                  <a:gd name="T43" fmla="*/ 6635 h 8269"/>
                  <a:gd name="T44" fmla="*/ 256 w 8269"/>
                  <a:gd name="T45" fmla="*/ 6764 h 8269"/>
                  <a:gd name="T46" fmla="*/ 419 w 8269"/>
                  <a:gd name="T47" fmla="*/ 6852 h 8269"/>
                  <a:gd name="T48" fmla="*/ 606 w 8269"/>
                  <a:gd name="T49" fmla="*/ 6890 h 8269"/>
                  <a:gd name="T50" fmla="*/ 689 w 8269"/>
                  <a:gd name="T51" fmla="*/ 7533 h 8269"/>
                  <a:gd name="T52" fmla="*/ 712 w 8269"/>
                  <a:gd name="T53" fmla="*/ 7717 h 8269"/>
                  <a:gd name="T54" fmla="*/ 795 w 8269"/>
                  <a:gd name="T55" fmla="*/ 7915 h 8269"/>
                  <a:gd name="T56" fmla="*/ 931 w 8269"/>
                  <a:gd name="T57" fmla="*/ 8078 h 8269"/>
                  <a:gd name="T58" fmla="*/ 1106 w 8269"/>
                  <a:gd name="T59" fmla="*/ 8196 h 8269"/>
                  <a:gd name="T60" fmla="*/ 1313 w 8269"/>
                  <a:gd name="T61" fmla="*/ 8261 h 8269"/>
                  <a:gd name="T62" fmla="*/ 6844 w 8269"/>
                  <a:gd name="T63" fmla="*/ 8269 h 8269"/>
                  <a:gd name="T64" fmla="*/ 7027 w 8269"/>
                  <a:gd name="T65" fmla="*/ 8246 h 8269"/>
                  <a:gd name="T66" fmla="*/ 7225 w 8269"/>
                  <a:gd name="T67" fmla="*/ 8163 h 8269"/>
                  <a:gd name="T68" fmla="*/ 7389 w 8269"/>
                  <a:gd name="T69" fmla="*/ 8028 h 8269"/>
                  <a:gd name="T70" fmla="*/ 7508 w 8269"/>
                  <a:gd name="T71" fmla="*/ 7852 h 8269"/>
                  <a:gd name="T72" fmla="*/ 7572 w 8269"/>
                  <a:gd name="T73" fmla="*/ 7645 h 8269"/>
                  <a:gd name="T74" fmla="*/ 7580 w 8269"/>
                  <a:gd name="T75" fmla="*/ 6891 h 8269"/>
                  <a:gd name="T76" fmla="*/ 7728 w 8269"/>
                  <a:gd name="T77" fmla="*/ 6884 h 8269"/>
                  <a:gd name="T78" fmla="*/ 7908 w 8269"/>
                  <a:gd name="T79" fmla="*/ 6828 h 8269"/>
                  <a:gd name="T80" fmla="*/ 8060 w 8269"/>
                  <a:gd name="T81" fmla="*/ 6725 h 8269"/>
                  <a:gd name="T82" fmla="*/ 8177 w 8269"/>
                  <a:gd name="T83" fmla="*/ 6583 h 8269"/>
                  <a:gd name="T84" fmla="*/ 8249 w 8269"/>
                  <a:gd name="T85" fmla="*/ 6412 h 8269"/>
                  <a:gd name="T86" fmla="*/ 8269 w 8269"/>
                  <a:gd name="T87" fmla="*/ 6252 h 8269"/>
                  <a:gd name="T88" fmla="*/ 8262 w 8269"/>
                  <a:gd name="T89" fmla="*/ 5365 h 8269"/>
                  <a:gd name="T90" fmla="*/ 8206 w 8269"/>
                  <a:gd name="T91" fmla="*/ 5185 h 8269"/>
                  <a:gd name="T92" fmla="*/ 8103 w 8269"/>
                  <a:gd name="T93" fmla="*/ 5033 h 8269"/>
                  <a:gd name="T94" fmla="*/ 7961 w 8269"/>
                  <a:gd name="T95" fmla="*/ 4916 h 8269"/>
                  <a:gd name="T96" fmla="*/ 7791 w 8269"/>
                  <a:gd name="T97" fmla="*/ 4843 h 8269"/>
                  <a:gd name="T98" fmla="*/ 7631 w 8269"/>
                  <a:gd name="T99" fmla="*/ 4824 h 8269"/>
                  <a:gd name="T100" fmla="*/ 689 w 8269"/>
                  <a:gd name="T101" fmla="*/ 5512 h 8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69" h="8269">
                    <a:moveTo>
                      <a:pt x="7631" y="4824"/>
                    </a:moveTo>
                    <a:lnTo>
                      <a:pt x="5192" y="4824"/>
                    </a:lnTo>
                    <a:lnTo>
                      <a:pt x="5426" y="1403"/>
                    </a:lnTo>
                    <a:lnTo>
                      <a:pt x="5430" y="1335"/>
                    </a:lnTo>
                    <a:lnTo>
                      <a:pt x="5427" y="1201"/>
                    </a:lnTo>
                    <a:lnTo>
                      <a:pt x="5410" y="1069"/>
                    </a:lnTo>
                    <a:lnTo>
                      <a:pt x="5380" y="939"/>
                    </a:lnTo>
                    <a:lnTo>
                      <a:pt x="5337" y="813"/>
                    </a:lnTo>
                    <a:lnTo>
                      <a:pt x="5281" y="691"/>
                    </a:lnTo>
                    <a:lnTo>
                      <a:pt x="5213" y="576"/>
                    </a:lnTo>
                    <a:lnTo>
                      <a:pt x="5133" y="468"/>
                    </a:lnTo>
                    <a:lnTo>
                      <a:pt x="5087" y="418"/>
                    </a:lnTo>
                    <a:lnTo>
                      <a:pt x="5041" y="369"/>
                    </a:lnTo>
                    <a:lnTo>
                      <a:pt x="4940" y="281"/>
                    </a:lnTo>
                    <a:lnTo>
                      <a:pt x="4831" y="203"/>
                    </a:lnTo>
                    <a:lnTo>
                      <a:pt x="4716" y="137"/>
                    </a:lnTo>
                    <a:lnTo>
                      <a:pt x="4594" y="84"/>
                    </a:lnTo>
                    <a:lnTo>
                      <a:pt x="4467" y="42"/>
                    </a:lnTo>
                    <a:lnTo>
                      <a:pt x="4335" y="15"/>
                    </a:lnTo>
                    <a:lnTo>
                      <a:pt x="4202" y="1"/>
                    </a:lnTo>
                    <a:lnTo>
                      <a:pt x="4135" y="0"/>
                    </a:lnTo>
                    <a:lnTo>
                      <a:pt x="4067" y="1"/>
                    </a:lnTo>
                    <a:lnTo>
                      <a:pt x="3934" y="15"/>
                    </a:lnTo>
                    <a:lnTo>
                      <a:pt x="3802" y="42"/>
                    </a:lnTo>
                    <a:lnTo>
                      <a:pt x="3675" y="84"/>
                    </a:lnTo>
                    <a:lnTo>
                      <a:pt x="3553" y="137"/>
                    </a:lnTo>
                    <a:lnTo>
                      <a:pt x="3438" y="203"/>
                    </a:lnTo>
                    <a:lnTo>
                      <a:pt x="3329" y="281"/>
                    </a:lnTo>
                    <a:lnTo>
                      <a:pt x="3228" y="369"/>
                    </a:lnTo>
                    <a:lnTo>
                      <a:pt x="3182" y="418"/>
                    </a:lnTo>
                    <a:lnTo>
                      <a:pt x="3136" y="468"/>
                    </a:lnTo>
                    <a:lnTo>
                      <a:pt x="3056" y="576"/>
                    </a:lnTo>
                    <a:lnTo>
                      <a:pt x="2988" y="691"/>
                    </a:lnTo>
                    <a:lnTo>
                      <a:pt x="2932" y="813"/>
                    </a:lnTo>
                    <a:lnTo>
                      <a:pt x="2889" y="938"/>
                    </a:lnTo>
                    <a:lnTo>
                      <a:pt x="2859" y="1067"/>
                    </a:lnTo>
                    <a:lnTo>
                      <a:pt x="2841" y="1198"/>
                    </a:lnTo>
                    <a:lnTo>
                      <a:pt x="2838" y="1331"/>
                    </a:lnTo>
                    <a:lnTo>
                      <a:pt x="2842" y="1398"/>
                    </a:lnTo>
                    <a:lnTo>
                      <a:pt x="3077" y="4824"/>
                    </a:lnTo>
                    <a:lnTo>
                      <a:pt x="638" y="4824"/>
                    </a:lnTo>
                    <a:lnTo>
                      <a:pt x="606" y="4824"/>
                    </a:lnTo>
                    <a:lnTo>
                      <a:pt x="541" y="4831"/>
                    </a:lnTo>
                    <a:lnTo>
                      <a:pt x="478" y="4843"/>
                    </a:lnTo>
                    <a:lnTo>
                      <a:pt x="419" y="4862"/>
                    </a:lnTo>
                    <a:lnTo>
                      <a:pt x="361" y="4887"/>
                    </a:lnTo>
                    <a:lnTo>
                      <a:pt x="308" y="4916"/>
                    </a:lnTo>
                    <a:lnTo>
                      <a:pt x="256" y="4950"/>
                    </a:lnTo>
                    <a:lnTo>
                      <a:pt x="209" y="4989"/>
                    </a:lnTo>
                    <a:lnTo>
                      <a:pt x="166" y="5033"/>
                    </a:lnTo>
                    <a:lnTo>
                      <a:pt x="127" y="5080"/>
                    </a:lnTo>
                    <a:lnTo>
                      <a:pt x="92" y="5131"/>
                    </a:lnTo>
                    <a:lnTo>
                      <a:pt x="63" y="5185"/>
                    </a:lnTo>
                    <a:lnTo>
                      <a:pt x="38" y="5243"/>
                    </a:lnTo>
                    <a:lnTo>
                      <a:pt x="20" y="5302"/>
                    </a:lnTo>
                    <a:lnTo>
                      <a:pt x="7" y="5365"/>
                    </a:lnTo>
                    <a:lnTo>
                      <a:pt x="1" y="5430"/>
                    </a:lnTo>
                    <a:lnTo>
                      <a:pt x="0" y="5462"/>
                    </a:lnTo>
                    <a:lnTo>
                      <a:pt x="0" y="6252"/>
                    </a:lnTo>
                    <a:lnTo>
                      <a:pt x="1" y="6286"/>
                    </a:lnTo>
                    <a:lnTo>
                      <a:pt x="7" y="6349"/>
                    </a:lnTo>
                    <a:lnTo>
                      <a:pt x="20" y="6412"/>
                    </a:lnTo>
                    <a:lnTo>
                      <a:pt x="38" y="6472"/>
                    </a:lnTo>
                    <a:lnTo>
                      <a:pt x="63" y="6529"/>
                    </a:lnTo>
                    <a:lnTo>
                      <a:pt x="92" y="6583"/>
                    </a:lnTo>
                    <a:lnTo>
                      <a:pt x="127" y="6635"/>
                    </a:lnTo>
                    <a:lnTo>
                      <a:pt x="166" y="6681"/>
                    </a:lnTo>
                    <a:lnTo>
                      <a:pt x="209" y="6725"/>
                    </a:lnTo>
                    <a:lnTo>
                      <a:pt x="256" y="6764"/>
                    </a:lnTo>
                    <a:lnTo>
                      <a:pt x="308" y="6798"/>
                    </a:lnTo>
                    <a:lnTo>
                      <a:pt x="361" y="6828"/>
                    </a:lnTo>
                    <a:lnTo>
                      <a:pt x="419" y="6852"/>
                    </a:lnTo>
                    <a:lnTo>
                      <a:pt x="478" y="6871"/>
                    </a:lnTo>
                    <a:lnTo>
                      <a:pt x="541" y="6884"/>
                    </a:lnTo>
                    <a:lnTo>
                      <a:pt x="606" y="6890"/>
                    </a:lnTo>
                    <a:lnTo>
                      <a:pt x="638" y="6891"/>
                    </a:lnTo>
                    <a:lnTo>
                      <a:pt x="689" y="6891"/>
                    </a:lnTo>
                    <a:lnTo>
                      <a:pt x="689" y="7533"/>
                    </a:lnTo>
                    <a:lnTo>
                      <a:pt x="689" y="7571"/>
                    </a:lnTo>
                    <a:lnTo>
                      <a:pt x="697" y="7645"/>
                    </a:lnTo>
                    <a:lnTo>
                      <a:pt x="712" y="7717"/>
                    </a:lnTo>
                    <a:lnTo>
                      <a:pt x="734" y="7786"/>
                    </a:lnTo>
                    <a:lnTo>
                      <a:pt x="761" y="7852"/>
                    </a:lnTo>
                    <a:lnTo>
                      <a:pt x="795" y="7915"/>
                    </a:lnTo>
                    <a:lnTo>
                      <a:pt x="835" y="7973"/>
                    </a:lnTo>
                    <a:lnTo>
                      <a:pt x="880" y="8028"/>
                    </a:lnTo>
                    <a:lnTo>
                      <a:pt x="931" y="8078"/>
                    </a:lnTo>
                    <a:lnTo>
                      <a:pt x="985" y="8123"/>
                    </a:lnTo>
                    <a:lnTo>
                      <a:pt x="1044" y="8163"/>
                    </a:lnTo>
                    <a:lnTo>
                      <a:pt x="1106" y="8196"/>
                    </a:lnTo>
                    <a:lnTo>
                      <a:pt x="1172" y="8225"/>
                    </a:lnTo>
                    <a:lnTo>
                      <a:pt x="1242" y="8246"/>
                    </a:lnTo>
                    <a:lnTo>
                      <a:pt x="1313" y="8261"/>
                    </a:lnTo>
                    <a:lnTo>
                      <a:pt x="1387" y="8268"/>
                    </a:lnTo>
                    <a:lnTo>
                      <a:pt x="1425" y="8269"/>
                    </a:lnTo>
                    <a:lnTo>
                      <a:pt x="6844" y="8269"/>
                    </a:lnTo>
                    <a:lnTo>
                      <a:pt x="6882" y="8268"/>
                    </a:lnTo>
                    <a:lnTo>
                      <a:pt x="6956" y="8261"/>
                    </a:lnTo>
                    <a:lnTo>
                      <a:pt x="7027" y="8246"/>
                    </a:lnTo>
                    <a:lnTo>
                      <a:pt x="7097" y="8225"/>
                    </a:lnTo>
                    <a:lnTo>
                      <a:pt x="7163" y="8196"/>
                    </a:lnTo>
                    <a:lnTo>
                      <a:pt x="7225" y="8163"/>
                    </a:lnTo>
                    <a:lnTo>
                      <a:pt x="7284" y="8123"/>
                    </a:lnTo>
                    <a:lnTo>
                      <a:pt x="7338" y="8078"/>
                    </a:lnTo>
                    <a:lnTo>
                      <a:pt x="7389" y="8028"/>
                    </a:lnTo>
                    <a:lnTo>
                      <a:pt x="7434" y="7973"/>
                    </a:lnTo>
                    <a:lnTo>
                      <a:pt x="7474" y="7915"/>
                    </a:lnTo>
                    <a:lnTo>
                      <a:pt x="7508" y="7852"/>
                    </a:lnTo>
                    <a:lnTo>
                      <a:pt x="7535" y="7786"/>
                    </a:lnTo>
                    <a:lnTo>
                      <a:pt x="7557" y="7717"/>
                    </a:lnTo>
                    <a:lnTo>
                      <a:pt x="7572" y="7645"/>
                    </a:lnTo>
                    <a:lnTo>
                      <a:pt x="7580" y="7571"/>
                    </a:lnTo>
                    <a:lnTo>
                      <a:pt x="7580" y="7533"/>
                    </a:lnTo>
                    <a:lnTo>
                      <a:pt x="7580" y="6891"/>
                    </a:lnTo>
                    <a:lnTo>
                      <a:pt x="7631" y="6891"/>
                    </a:lnTo>
                    <a:lnTo>
                      <a:pt x="7663" y="6890"/>
                    </a:lnTo>
                    <a:lnTo>
                      <a:pt x="7728" y="6884"/>
                    </a:lnTo>
                    <a:lnTo>
                      <a:pt x="7791" y="6871"/>
                    </a:lnTo>
                    <a:lnTo>
                      <a:pt x="7850" y="6852"/>
                    </a:lnTo>
                    <a:lnTo>
                      <a:pt x="7908" y="6828"/>
                    </a:lnTo>
                    <a:lnTo>
                      <a:pt x="7961" y="6798"/>
                    </a:lnTo>
                    <a:lnTo>
                      <a:pt x="8013" y="6764"/>
                    </a:lnTo>
                    <a:lnTo>
                      <a:pt x="8060" y="6725"/>
                    </a:lnTo>
                    <a:lnTo>
                      <a:pt x="8103" y="6681"/>
                    </a:lnTo>
                    <a:lnTo>
                      <a:pt x="8142" y="6635"/>
                    </a:lnTo>
                    <a:lnTo>
                      <a:pt x="8177" y="6583"/>
                    </a:lnTo>
                    <a:lnTo>
                      <a:pt x="8206" y="6529"/>
                    </a:lnTo>
                    <a:lnTo>
                      <a:pt x="8231" y="6472"/>
                    </a:lnTo>
                    <a:lnTo>
                      <a:pt x="8249" y="6412"/>
                    </a:lnTo>
                    <a:lnTo>
                      <a:pt x="8262" y="6349"/>
                    </a:lnTo>
                    <a:lnTo>
                      <a:pt x="8268" y="6286"/>
                    </a:lnTo>
                    <a:lnTo>
                      <a:pt x="8269" y="6252"/>
                    </a:lnTo>
                    <a:lnTo>
                      <a:pt x="8269" y="5462"/>
                    </a:lnTo>
                    <a:lnTo>
                      <a:pt x="8268" y="5430"/>
                    </a:lnTo>
                    <a:lnTo>
                      <a:pt x="8262" y="5365"/>
                    </a:lnTo>
                    <a:lnTo>
                      <a:pt x="8249" y="5302"/>
                    </a:lnTo>
                    <a:lnTo>
                      <a:pt x="8231" y="5243"/>
                    </a:lnTo>
                    <a:lnTo>
                      <a:pt x="8206" y="5185"/>
                    </a:lnTo>
                    <a:lnTo>
                      <a:pt x="8177" y="5131"/>
                    </a:lnTo>
                    <a:lnTo>
                      <a:pt x="8142" y="5080"/>
                    </a:lnTo>
                    <a:lnTo>
                      <a:pt x="8103" y="5033"/>
                    </a:lnTo>
                    <a:lnTo>
                      <a:pt x="8060" y="4989"/>
                    </a:lnTo>
                    <a:lnTo>
                      <a:pt x="8013" y="4950"/>
                    </a:lnTo>
                    <a:lnTo>
                      <a:pt x="7961" y="4916"/>
                    </a:lnTo>
                    <a:lnTo>
                      <a:pt x="7908" y="4887"/>
                    </a:lnTo>
                    <a:lnTo>
                      <a:pt x="7850" y="4862"/>
                    </a:lnTo>
                    <a:lnTo>
                      <a:pt x="7791" y="4843"/>
                    </a:lnTo>
                    <a:lnTo>
                      <a:pt x="7728" y="4831"/>
                    </a:lnTo>
                    <a:lnTo>
                      <a:pt x="7663" y="4824"/>
                    </a:lnTo>
                    <a:lnTo>
                      <a:pt x="7631" y="4824"/>
                    </a:lnTo>
                    <a:close/>
                    <a:moveTo>
                      <a:pt x="7580" y="6202"/>
                    </a:moveTo>
                    <a:lnTo>
                      <a:pt x="689" y="6202"/>
                    </a:lnTo>
                    <a:lnTo>
                      <a:pt x="689" y="5512"/>
                    </a:lnTo>
                    <a:lnTo>
                      <a:pt x="7580" y="5512"/>
                    </a:lnTo>
                    <a:lnTo>
                      <a:pt x="7580" y="620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sp>
        <p:nvSpPr>
          <p:cNvPr id="47" name="TextBox 46">
            <a:extLst>
              <a:ext uri="{FF2B5EF4-FFF2-40B4-BE49-F238E27FC236}">
                <a16:creationId xmlns:a16="http://schemas.microsoft.com/office/drawing/2014/main" id="{17C188F5-800B-4796-BAEA-95A426BE1480}"/>
              </a:ext>
            </a:extLst>
          </p:cNvPr>
          <p:cNvSpPr txBox="1"/>
          <p:nvPr/>
        </p:nvSpPr>
        <p:spPr>
          <a:xfrm>
            <a:off x="1589147" y="1124506"/>
            <a:ext cx="1384097" cy="430887"/>
          </a:xfrm>
          <a:prstGeom prst="rect">
            <a:avLst/>
          </a:prstGeom>
        </p:spPr>
        <p:txBody>
          <a:bodyPr wrap="none" rtlCol="0">
            <a:spAutoFit/>
          </a:bodyPr>
          <a:lstStyle/>
          <a:p>
            <a:r>
              <a:rPr lang="en-US" altLang="ko-KR" sz="2200" b="1" dirty="0">
                <a:solidFill>
                  <a:schemeClr val="tx1">
                    <a:lumMod val="75000"/>
                    <a:lumOff val="25000"/>
                  </a:schemeClr>
                </a:solidFill>
              </a:rPr>
              <a:t>Contents</a:t>
            </a:r>
            <a:endParaRPr lang="ko-KR" altLang="en-US" sz="2200" b="1" dirty="0">
              <a:solidFill>
                <a:schemeClr val="tx1">
                  <a:lumMod val="75000"/>
                  <a:lumOff val="25000"/>
                </a:schemeClr>
              </a:solidFill>
            </a:endParaRPr>
          </a:p>
        </p:txBody>
      </p:sp>
      <p:grpSp>
        <p:nvGrpSpPr>
          <p:cNvPr id="49" name="그룹 48">
            <a:extLst>
              <a:ext uri="{FF2B5EF4-FFF2-40B4-BE49-F238E27FC236}">
                <a16:creationId xmlns:a16="http://schemas.microsoft.com/office/drawing/2014/main" id="{D62685DA-46CD-4E0C-BB51-7716B10E38B5}"/>
              </a:ext>
            </a:extLst>
          </p:cNvPr>
          <p:cNvGrpSpPr/>
          <p:nvPr/>
        </p:nvGrpSpPr>
        <p:grpSpPr>
          <a:xfrm>
            <a:off x="1975471" y="1731808"/>
            <a:ext cx="6833286" cy="584775"/>
            <a:chOff x="212651" y="3255887"/>
            <a:chExt cx="6833286" cy="584775"/>
          </a:xfrm>
        </p:grpSpPr>
        <p:sp>
          <p:nvSpPr>
            <p:cNvPr id="50" name="TextBox 49">
              <a:extLst>
                <a:ext uri="{FF2B5EF4-FFF2-40B4-BE49-F238E27FC236}">
                  <a16:creationId xmlns:a16="http://schemas.microsoft.com/office/drawing/2014/main" id="{DC020E80-99FA-46E6-8712-59F9B2BBAC29}"/>
                </a:ext>
              </a:extLst>
            </p:cNvPr>
            <p:cNvSpPr txBox="1"/>
            <p:nvPr/>
          </p:nvSpPr>
          <p:spPr>
            <a:xfrm>
              <a:off x="212651" y="3255887"/>
              <a:ext cx="412292" cy="584775"/>
            </a:xfrm>
            <a:prstGeom prst="rect">
              <a:avLst/>
            </a:prstGeom>
          </p:spPr>
          <p:txBody>
            <a:bodyPr wrap="none" rtlCol="0">
              <a:spAutoFit/>
            </a:bodyPr>
            <a:lstStyle/>
            <a:p>
              <a:r>
                <a:rPr lang="en-US" altLang="ko-KR" sz="3200" dirty="0">
                  <a:solidFill>
                    <a:schemeClr val="tx1">
                      <a:lumMod val="75000"/>
                      <a:lumOff val="25000"/>
                    </a:schemeClr>
                  </a:solidFill>
                </a:rPr>
                <a:t>1</a:t>
              </a:r>
              <a:endParaRPr lang="ko-KR" altLang="en-US" sz="3200" dirty="0">
                <a:solidFill>
                  <a:schemeClr val="tx1">
                    <a:lumMod val="75000"/>
                    <a:lumOff val="25000"/>
                  </a:schemeClr>
                </a:solidFill>
              </a:endParaRPr>
            </a:p>
          </p:txBody>
        </p:sp>
        <p:sp>
          <p:nvSpPr>
            <p:cNvPr id="51" name="TextBox 50">
              <a:extLst>
                <a:ext uri="{FF2B5EF4-FFF2-40B4-BE49-F238E27FC236}">
                  <a16:creationId xmlns:a16="http://schemas.microsoft.com/office/drawing/2014/main" id="{E3210A2F-E94F-4565-8E1A-D8F5320029D5}"/>
                </a:ext>
              </a:extLst>
            </p:cNvPr>
            <p:cNvSpPr txBox="1"/>
            <p:nvPr/>
          </p:nvSpPr>
          <p:spPr>
            <a:xfrm>
              <a:off x="757992" y="3255887"/>
              <a:ext cx="6287945" cy="584775"/>
            </a:xfrm>
            <a:prstGeom prst="rect">
              <a:avLst/>
            </a:prstGeom>
          </p:spPr>
          <p:txBody>
            <a:bodyPr wrap="square" rtlCol="0">
              <a:spAutoFit/>
            </a:bodyPr>
            <a:lstStyle/>
            <a:p>
              <a:r>
                <a:rPr lang="en-US" altLang="ko-KR" sz="3200" spc="-150" dirty="0">
                  <a:solidFill>
                    <a:schemeClr val="tx1">
                      <a:lumMod val="75000"/>
                      <a:lumOff val="25000"/>
                    </a:schemeClr>
                  </a:solidFill>
                </a:rPr>
                <a:t>Pre-knowledge</a:t>
              </a:r>
              <a:endParaRPr lang="ko-KR" altLang="en-US" sz="3200" spc="-150" dirty="0">
                <a:solidFill>
                  <a:schemeClr val="tx1">
                    <a:lumMod val="75000"/>
                    <a:lumOff val="25000"/>
                  </a:schemeClr>
                </a:solidFill>
              </a:endParaRPr>
            </a:p>
          </p:txBody>
        </p:sp>
      </p:grpSp>
      <p:grpSp>
        <p:nvGrpSpPr>
          <p:cNvPr id="52" name="그룹 51">
            <a:extLst>
              <a:ext uri="{FF2B5EF4-FFF2-40B4-BE49-F238E27FC236}">
                <a16:creationId xmlns:a16="http://schemas.microsoft.com/office/drawing/2014/main" id="{145C4AD0-82B9-435A-9F19-572D55A4327D}"/>
              </a:ext>
            </a:extLst>
          </p:cNvPr>
          <p:cNvGrpSpPr/>
          <p:nvPr/>
        </p:nvGrpSpPr>
        <p:grpSpPr>
          <a:xfrm>
            <a:off x="1975471" y="3231600"/>
            <a:ext cx="6776241" cy="584775"/>
            <a:chOff x="4952427" y="3207822"/>
            <a:chExt cx="6776241" cy="584775"/>
          </a:xfrm>
        </p:grpSpPr>
        <p:sp>
          <p:nvSpPr>
            <p:cNvPr id="53" name="TextBox 52">
              <a:extLst>
                <a:ext uri="{FF2B5EF4-FFF2-40B4-BE49-F238E27FC236}">
                  <a16:creationId xmlns:a16="http://schemas.microsoft.com/office/drawing/2014/main" id="{BFF0CD9A-456B-415D-90EA-88B61AD8EAD5}"/>
                </a:ext>
              </a:extLst>
            </p:cNvPr>
            <p:cNvSpPr txBox="1"/>
            <p:nvPr/>
          </p:nvSpPr>
          <p:spPr>
            <a:xfrm>
              <a:off x="4952427" y="3207822"/>
              <a:ext cx="412292" cy="584775"/>
            </a:xfrm>
            <a:prstGeom prst="rect">
              <a:avLst/>
            </a:prstGeom>
          </p:spPr>
          <p:txBody>
            <a:bodyPr wrap="none" rtlCol="0">
              <a:spAutoFit/>
            </a:bodyPr>
            <a:lstStyle/>
            <a:p>
              <a:r>
                <a:rPr lang="en-US" altLang="ko-KR" sz="3200" dirty="0">
                  <a:solidFill>
                    <a:schemeClr val="tx1">
                      <a:lumMod val="75000"/>
                      <a:lumOff val="25000"/>
                    </a:schemeClr>
                  </a:solidFill>
                </a:rPr>
                <a:t>2</a:t>
              </a:r>
              <a:endParaRPr lang="ko-KR" altLang="en-US" sz="3200" dirty="0">
                <a:solidFill>
                  <a:schemeClr val="tx1">
                    <a:lumMod val="75000"/>
                    <a:lumOff val="25000"/>
                  </a:schemeClr>
                </a:solidFill>
              </a:endParaRPr>
            </a:p>
          </p:txBody>
        </p:sp>
        <p:sp>
          <p:nvSpPr>
            <p:cNvPr id="54" name="TextBox 53">
              <a:extLst>
                <a:ext uri="{FF2B5EF4-FFF2-40B4-BE49-F238E27FC236}">
                  <a16:creationId xmlns:a16="http://schemas.microsoft.com/office/drawing/2014/main" id="{6EE8CB2E-2D5D-4003-B104-7EF88B8A5EB2}"/>
                </a:ext>
              </a:extLst>
            </p:cNvPr>
            <p:cNvSpPr txBox="1"/>
            <p:nvPr/>
          </p:nvSpPr>
          <p:spPr>
            <a:xfrm>
              <a:off x="5521814" y="3207822"/>
              <a:ext cx="6206854" cy="584775"/>
            </a:xfrm>
            <a:prstGeom prst="rect">
              <a:avLst/>
            </a:prstGeom>
          </p:spPr>
          <p:txBody>
            <a:bodyPr wrap="square" rtlCol="0">
              <a:spAutoFit/>
            </a:bodyPr>
            <a:lstStyle/>
            <a:p>
              <a:r>
                <a:rPr lang="en-US" altLang="ko-KR" sz="3200" spc="-150" dirty="0">
                  <a:solidFill>
                    <a:schemeClr val="tx1">
                      <a:lumMod val="75000"/>
                      <a:lumOff val="25000"/>
                    </a:schemeClr>
                  </a:solidFill>
                </a:rPr>
                <a:t>GMM</a:t>
              </a:r>
              <a:endParaRPr lang="ko-KR" altLang="en-US" sz="3200" spc="-150" dirty="0">
                <a:solidFill>
                  <a:schemeClr val="tx1">
                    <a:lumMod val="75000"/>
                    <a:lumOff val="25000"/>
                  </a:schemeClr>
                </a:solidFill>
              </a:endParaRPr>
            </a:p>
          </p:txBody>
        </p:sp>
      </p:grpSp>
      <p:grpSp>
        <p:nvGrpSpPr>
          <p:cNvPr id="56" name="그룹 55">
            <a:extLst>
              <a:ext uri="{FF2B5EF4-FFF2-40B4-BE49-F238E27FC236}">
                <a16:creationId xmlns:a16="http://schemas.microsoft.com/office/drawing/2014/main" id="{3BAD02FB-631B-42ED-9B26-DE61BF7FB3BF}"/>
              </a:ext>
            </a:extLst>
          </p:cNvPr>
          <p:cNvGrpSpPr/>
          <p:nvPr/>
        </p:nvGrpSpPr>
        <p:grpSpPr>
          <a:xfrm>
            <a:off x="1975471" y="4941060"/>
            <a:ext cx="5617635" cy="584775"/>
            <a:chOff x="4952427" y="3207822"/>
            <a:chExt cx="5617635" cy="584775"/>
          </a:xfrm>
        </p:grpSpPr>
        <p:sp>
          <p:nvSpPr>
            <p:cNvPr id="57" name="TextBox 56">
              <a:extLst>
                <a:ext uri="{FF2B5EF4-FFF2-40B4-BE49-F238E27FC236}">
                  <a16:creationId xmlns:a16="http://schemas.microsoft.com/office/drawing/2014/main" id="{740E24AB-98DD-40ED-A816-F45D9361BDD3}"/>
                </a:ext>
              </a:extLst>
            </p:cNvPr>
            <p:cNvSpPr txBox="1"/>
            <p:nvPr/>
          </p:nvSpPr>
          <p:spPr>
            <a:xfrm>
              <a:off x="4952427" y="3207822"/>
              <a:ext cx="412292" cy="584775"/>
            </a:xfrm>
            <a:prstGeom prst="rect">
              <a:avLst/>
            </a:prstGeom>
          </p:spPr>
          <p:txBody>
            <a:bodyPr wrap="none" rtlCol="0">
              <a:spAutoFit/>
            </a:bodyPr>
            <a:lstStyle/>
            <a:p>
              <a:r>
                <a:rPr lang="en-US" altLang="ko-KR" sz="3200" dirty="0">
                  <a:solidFill>
                    <a:schemeClr val="tx1">
                      <a:lumMod val="75000"/>
                      <a:lumOff val="25000"/>
                    </a:schemeClr>
                  </a:solidFill>
                </a:rPr>
                <a:t>3</a:t>
              </a:r>
              <a:endParaRPr lang="ko-KR" altLang="en-US" sz="3200" dirty="0">
                <a:solidFill>
                  <a:schemeClr val="tx1">
                    <a:lumMod val="75000"/>
                    <a:lumOff val="25000"/>
                  </a:schemeClr>
                </a:solidFill>
              </a:endParaRPr>
            </a:p>
          </p:txBody>
        </p:sp>
        <p:sp>
          <p:nvSpPr>
            <p:cNvPr id="58" name="TextBox 57">
              <a:extLst>
                <a:ext uri="{FF2B5EF4-FFF2-40B4-BE49-F238E27FC236}">
                  <a16:creationId xmlns:a16="http://schemas.microsoft.com/office/drawing/2014/main" id="{BE8E077A-F897-44BC-8FA1-C93F9932E0E5}"/>
                </a:ext>
              </a:extLst>
            </p:cNvPr>
            <p:cNvSpPr txBox="1"/>
            <p:nvPr/>
          </p:nvSpPr>
          <p:spPr>
            <a:xfrm>
              <a:off x="5521813" y="3207822"/>
              <a:ext cx="5048249" cy="584775"/>
            </a:xfrm>
            <a:prstGeom prst="rect">
              <a:avLst/>
            </a:prstGeom>
          </p:spPr>
          <p:txBody>
            <a:bodyPr wrap="square" rtlCol="0">
              <a:spAutoFit/>
            </a:bodyPr>
            <a:lstStyle/>
            <a:p>
              <a:r>
                <a:rPr lang="en-US" altLang="ko-KR" sz="3200" spc="-150" dirty="0">
                  <a:solidFill>
                    <a:schemeClr val="tx1">
                      <a:lumMod val="75000"/>
                      <a:lumOff val="25000"/>
                    </a:schemeClr>
                  </a:solidFill>
                </a:rPr>
                <a:t>Example of using GMM</a:t>
              </a:r>
              <a:endParaRPr lang="ko-KR" altLang="en-US" sz="3200" spc="-150" dirty="0">
                <a:solidFill>
                  <a:schemeClr val="tx1">
                    <a:lumMod val="75000"/>
                    <a:lumOff val="25000"/>
                  </a:schemeClr>
                </a:solidFill>
              </a:endParaRPr>
            </a:p>
          </p:txBody>
        </p:sp>
      </p:grpSp>
      <p:sp>
        <p:nvSpPr>
          <p:cNvPr id="59" name="TextBox 58">
            <a:extLst>
              <a:ext uri="{FF2B5EF4-FFF2-40B4-BE49-F238E27FC236}">
                <a16:creationId xmlns:a16="http://schemas.microsoft.com/office/drawing/2014/main" id="{AA0F434A-44EE-42E6-994A-D4EF144C6861}"/>
              </a:ext>
            </a:extLst>
          </p:cNvPr>
          <p:cNvSpPr txBox="1"/>
          <p:nvPr/>
        </p:nvSpPr>
        <p:spPr>
          <a:xfrm>
            <a:off x="2544857" y="2316583"/>
            <a:ext cx="3324113" cy="646331"/>
          </a:xfrm>
          <a:prstGeom prst="rect">
            <a:avLst/>
          </a:prstGeom>
        </p:spPr>
        <p:txBody>
          <a:bodyPr wrap="square" rtlCol="0">
            <a:spAutoFit/>
          </a:bodyPr>
          <a:lstStyle/>
          <a:p>
            <a:pPr marL="342900" indent="-342900">
              <a:buFont typeface="+mj-ea"/>
              <a:buAutoNum type="circleNumDbPlain"/>
            </a:pPr>
            <a:r>
              <a:rPr lang="en-US" altLang="ko-KR" spc="-150" dirty="0">
                <a:solidFill>
                  <a:schemeClr val="tx1">
                    <a:lumMod val="75000"/>
                    <a:lumOff val="25000"/>
                  </a:schemeClr>
                </a:solidFill>
              </a:rPr>
              <a:t>Probability vs Likelihood</a:t>
            </a:r>
          </a:p>
          <a:p>
            <a:pPr marL="342900" indent="-342900">
              <a:buFont typeface="+mj-ea"/>
              <a:buAutoNum type="circleNumDbPlain"/>
            </a:pPr>
            <a:r>
              <a:rPr lang="en-US" altLang="ko-KR" spc="-150" dirty="0">
                <a:solidFill>
                  <a:schemeClr val="tx1">
                    <a:lumMod val="75000"/>
                    <a:lumOff val="25000"/>
                  </a:schemeClr>
                </a:solidFill>
              </a:rPr>
              <a:t>Maximum Likelihood Estimation</a:t>
            </a:r>
            <a:endParaRPr lang="ko-KR" altLang="en-US" spc="-150" dirty="0">
              <a:solidFill>
                <a:schemeClr val="tx1">
                  <a:lumMod val="75000"/>
                  <a:lumOff val="25000"/>
                </a:schemeClr>
              </a:solidFill>
            </a:endParaRPr>
          </a:p>
        </p:txBody>
      </p:sp>
      <p:sp>
        <p:nvSpPr>
          <p:cNvPr id="60" name="TextBox 59">
            <a:extLst>
              <a:ext uri="{FF2B5EF4-FFF2-40B4-BE49-F238E27FC236}">
                <a16:creationId xmlns:a16="http://schemas.microsoft.com/office/drawing/2014/main" id="{DC29451F-8214-4E55-812A-8DF2F40F0FAD}"/>
              </a:ext>
            </a:extLst>
          </p:cNvPr>
          <p:cNvSpPr txBox="1"/>
          <p:nvPr/>
        </p:nvSpPr>
        <p:spPr>
          <a:xfrm>
            <a:off x="2520811" y="3838114"/>
            <a:ext cx="5619142" cy="646331"/>
          </a:xfrm>
          <a:prstGeom prst="rect">
            <a:avLst/>
          </a:prstGeom>
        </p:spPr>
        <p:txBody>
          <a:bodyPr wrap="square" rtlCol="0">
            <a:spAutoFit/>
          </a:bodyPr>
          <a:lstStyle/>
          <a:p>
            <a:pPr marL="342900" indent="-342900">
              <a:buFont typeface="+mj-ea"/>
              <a:buAutoNum type="circleNumDbPlain"/>
            </a:pPr>
            <a:r>
              <a:rPr lang="en-US" altLang="ko-KR" spc="-150" dirty="0">
                <a:solidFill>
                  <a:schemeClr val="tx1">
                    <a:lumMod val="75000"/>
                    <a:lumOff val="25000"/>
                  </a:schemeClr>
                </a:solidFill>
              </a:rPr>
              <a:t>Problems before the introduction of GMM </a:t>
            </a:r>
          </a:p>
          <a:p>
            <a:pPr marL="342900" indent="-342900">
              <a:buFont typeface="+mj-ea"/>
              <a:buAutoNum type="circleNumDbPlain"/>
            </a:pPr>
            <a:r>
              <a:rPr lang="en-US" altLang="ko-KR" spc="-150" dirty="0">
                <a:solidFill>
                  <a:schemeClr val="tx1">
                    <a:lumMod val="75000"/>
                    <a:lumOff val="25000"/>
                  </a:schemeClr>
                </a:solidFill>
              </a:rPr>
              <a:t>EM Algorithm</a:t>
            </a:r>
            <a:endParaRPr lang="ko-KR" altLang="en-US" spc="-150" dirty="0">
              <a:solidFill>
                <a:schemeClr val="tx1">
                  <a:lumMod val="75000"/>
                  <a:lumOff val="25000"/>
                </a:schemeClr>
              </a:solidFill>
            </a:endParaRPr>
          </a:p>
        </p:txBody>
      </p:sp>
      <p:sp>
        <p:nvSpPr>
          <p:cNvPr id="61" name="TextBox 60">
            <a:extLst>
              <a:ext uri="{FF2B5EF4-FFF2-40B4-BE49-F238E27FC236}">
                <a16:creationId xmlns:a16="http://schemas.microsoft.com/office/drawing/2014/main" id="{28A7A843-6CF4-4F4B-8101-BDD8FDB2D6D0}"/>
              </a:ext>
            </a:extLst>
          </p:cNvPr>
          <p:cNvSpPr txBox="1"/>
          <p:nvPr/>
        </p:nvSpPr>
        <p:spPr>
          <a:xfrm>
            <a:off x="2520811" y="5547574"/>
            <a:ext cx="3324113" cy="646331"/>
          </a:xfrm>
          <a:prstGeom prst="rect">
            <a:avLst/>
          </a:prstGeom>
        </p:spPr>
        <p:txBody>
          <a:bodyPr wrap="square" rtlCol="0">
            <a:spAutoFit/>
          </a:bodyPr>
          <a:lstStyle/>
          <a:p>
            <a:pPr marL="342900" indent="-342900">
              <a:buFont typeface="+mj-ea"/>
              <a:buAutoNum type="circleNumDbPlain"/>
            </a:pPr>
            <a:r>
              <a:rPr lang="en-US" altLang="ko-KR" spc="-150" dirty="0">
                <a:solidFill>
                  <a:schemeClr val="tx1">
                    <a:lumMod val="75000"/>
                    <a:lumOff val="25000"/>
                  </a:schemeClr>
                </a:solidFill>
              </a:rPr>
              <a:t>Economic value analysis</a:t>
            </a:r>
          </a:p>
          <a:p>
            <a:pPr marL="342900" indent="-342900">
              <a:buFont typeface="+mj-ea"/>
              <a:buAutoNum type="circleNumDbPlain"/>
            </a:pPr>
            <a:r>
              <a:rPr lang="en-US" altLang="ko-KR" spc="-150" dirty="0">
                <a:solidFill>
                  <a:schemeClr val="tx1">
                    <a:lumMod val="75000"/>
                    <a:lumOff val="25000"/>
                  </a:schemeClr>
                </a:solidFill>
              </a:rPr>
              <a:t>Outlier detection</a:t>
            </a:r>
          </a:p>
        </p:txBody>
      </p:sp>
    </p:spTree>
    <p:extLst>
      <p:ext uri="{BB962C8B-B14F-4D97-AF65-F5344CB8AC3E}">
        <p14:creationId xmlns:p14="http://schemas.microsoft.com/office/powerpoint/2010/main" val="91305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사각형: 둥근 위쪽 모서리 6">
            <a:extLst>
              <a:ext uri="{FF2B5EF4-FFF2-40B4-BE49-F238E27FC236}">
                <a16:creationId xmlns:a16="http://schemas.microsoft.com/office/drawing/2014/main" id="{7881E59F-DF46-44D7-A894-E367A749DA36}"/>
              </a:ext>
            </a:extLst>
          </p:cNvPr>
          <p:cNvSpPr/>
          <p:nvPr/>
        </p:nvSpPr>
        <p:spPr>
          <a:xfrm>
            <a:off x="295275" y="190500"/>
            <a:ext cx="11601450" cy="6477000"/>
          </a:xfrm>
          <a:prstGeom prst="round2SameRect">
            <a:avLst>
              <a:gd name="adj1" fmla="val 1526"/>
              <a:gd name="adj2" fmla="val 1833"/>
            </a:avLst>
          </a:prstGeom>
          <a:solidFill>
            <a:schemeClr val="bg1"/>
          </a:solidFill>
          <a:ln w="19050">
            <a:solidFill>
              <a:schemeClr val="tx1">
                <a:lumMod val="75000"/>
                <a:lumOff val="25000"/>
              </a:schemeClr>
            </a:solidFill>
          </a:ln>
          <a:effectLst>
            <a:outerShdw dist="63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6" name="사각형: 둥근 위쪽 모서리 5">
            <a:extLst>
              <a:ext uri="{FF2B5EF4-FFF2-40B4-BE49-F238E27FC236}">
                <a16:creationId xmlns:a16="http://schemas.microsoft.com/office/drawing/2014/main" id="{047A0CD5-8244-4FBC-BD57-59DF3A4BBDE3}"/>
              </a:ext>
            </a:extLst>
          </p:cNvPr>
          <p:cNvSpPr/>
          <p:nvPr/>
        </p:nvSpPr>
        <p:spPr>
          <a:xfrm>
            <a:off x="295275" y="190500"/>
            <a:ext cx="11601450" cy="476250"/>
          </a:xfrm>
          <a:prstGeom prst="round2SameRect">
            <a:avLst/>
          </a:prstGeom>
          <a:solidFill>
            <a:srgbClr val="F0EBE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latinLnBrk="0">
              <a:defRPr/>
            </a:pPr>
            <a:r>
              <a:rPr lang="en-US" altLang="ko-KR" sz="2400" b="1" kern="0" dirty="0">
                <a:ln w="19050">
                  <a:noFill/>
                </a:ln>
                <a:solidFill>
                  <a:prstClr val="black">
                    <a:lumMod val="75000"/>
                    <a:lumOff val="25000"/>
                  </a:prstClr>
                </a:solidFill>
                <a:latin typeface="야놀자 야체 B" panose="02020603020101020101" pitchFamily="18" charset="-127"/>
                <a:ea typeface="야놀자 야체 B" panose="02020603020101020101" pitchFamily="18" charset="-127"/>
              </a:rPr>
              <a:t>High Tech Marketing - </a:t>
            </a:r>
            <a:r>
              <a:rPr lang="en-US" altLang="ko-KR" sz="1600" b="1" kern="0" dirty="0">
                <a:ln w="19050">
                  <a:noFill/>
                </a:ln>
                <a:solidFill>
                  <a:prstClr val="black">
                    <a:lumMod val="75000"/>
                    <a:lumOff val="25000"/>
                  </a:prstClr>
                </a:solidFill>
                <a:latin typeface="야놀자 야체 B" panose="02020603020101020101" pitchFamily="18" charset="-127"/>
                <a:ea typeface="야놀자 야체 B" panose="02020603020101020101" pitchFamily="18" charset="-127"/>
              </a:rPr>
              <a:t>Pre-knowledge</a:t>
            </a:r>
          </a:p>
        </p:txBody>
      </p:sp>
      <p:grpSp>
        <p:nvGrpSpPr>
          <p:cNvPr id="3" name="그룹 2"/>
          <p:cNvGrpSpPr/>
          <p:nvPr/>
        </p:nvGrpSpPr>
        <p:grpSpPr>
          <a:xfrm>
            <a:off x="10703544" y="369460"/>
            <a:ext cx="893823" cy="138845"/>
            <a:chOff x="10703544" y="369460"/>
            <a:chExt cx="893823" cy="138845"/>
          </a:xfrm>
        </p:grpSpPr>
        <p:sp>
          <p:nvSpPr>
            <p:cNvPr id="9" name="Freeform 9">
              <a:extLst>
                <a:ext uri="{FF2B5EF4-FFF2-40B4-BE49-F238E27FC236}">
                  <a16:creationId xmlns:a16="http://schemas.microsoft.com/office/drawing/2014/main" id="{53AC870C-AAB7-4E4A-BA52-AE824DDB61F2}"/>
                </a:ext>
              </a:extLst>
            </p:cNvPr>
            <p:cNvSpPr>
              <a:spLocks/>
            </p:cNvSpPr>
            <p:nvPr/>
          </p:nvSpPr>
          <p:spPr bwMode="auto">
            <a:xfrm>
              <a:off x="11105186" y="369460"/>
              <a:ext cx="105211" cy="138845"/>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6998B797-A7B3-4C4B-A50F-560004B6F175}"/>
                </a:ext>
              </a:extLst>
            </p:cNvPr>
            <p:cNvSpPr>
              <a:spLocks/>
            </p:cNvSpPr>
            <p:nvPr/>
          </p:nvSpPr>
          <p:spPr bwMode="auto">
            <a:xfrm rot="10800000" flipH="1" flipV="1">
              <a:off x="11469266" y="382095"/>
              <a:ext cx="128101" cy="113574"/>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3" name="Group 12">
              <a:extLst>
                <a:ext uri="{FF2B5EF4-FFF2-40B4-BE49-F238E27FC236}">
                  <a16:creationId xmlns:a16="http://schemas.microsoft.com/office/drawing/2014/main" id="{C420D4BD-A960-4E80-8D81-AD2EA1F4C4E0}"/>
                </a:ext>
              </a:extLst>
            </p:cNvPr>
            <p:cNvGrpSpPr>
              <a:grpSpLocks noChangeAspect="1"/>
            </p:cNvGrpSpPr>
            <p:nvPr/>
          </p:nvGrpSpPr>
          <p:grpSpPr bwMode="auto">
            <a:xfrm>
              <a:off x="10703544" y="382096"/>
              <a:ext cx="142773" cy="113573"/>
              <a:chOff x="6124" y="305"/>
              <a:chExt cx="841" cy="669"/>
            </a:xfrm>
            <a:solidFill>
              <a:schemeClr val="tx1">
                <a:lumMod val="75000"/>
                <a:lumOff val="25000"/>
              </a:schemeClr>
            </a:solidFill>
          </p:grpSpPr>
          <p:sp>
            <p:nvSpPr>
              <p:cNvPr id="14" name="Freeform 13">
                <a:extLst>
                  <a:ext uri="{FF2B5EF4-FFF2-40B4-BE49-F238E27FC236}">
                    <a16:creationId xmlns:a16="http://schemas.microsoft.com/office/drawing/2014/main" id="{8A8FA5C6-B5B4-4795-B3CA-EB36CE71BCB9}"/>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62F0A864-85D8-40D8-9ACE-121EDCA98D8B}"/>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grpSp>
      <p:grpSp>
        <p:nvGrpSpPr>
          <p:cNvPr id="17" name="그룹 16">
            <a:extLst>
              <a:ext uri="{FF2B5EF4-FFF2-40B4-BE49-F238E27FC236}">
                <a16:creationId xmlns:a16="http://schemas.microsoft.com/office/drawing/2014/main" id="{86B7FED0-1B11-417E-A611-2D8A3899417D}"/>
              </a:ext>
            </a:extLst>
          </p:cNvPr>
          <p:cNvGrpSpPr/>
          <p:nvPr/>
        </p:nvGrpSpPr>
        <p:grpSpPr>
          <a:xfrm>
            <a:off x="599885" y="290043"/>
            <a:ext cx="275246" cy="275246"/>
            <a:chOff x="454168" y="382727"/>
            <a:chExt cx="415674" cy="415674"/>
          </a:xfrm>
        </p:grpSpPr>
        <p:sp>
          <p:nvSpPr>
            <p:cNvPr id="18" name="타원 17">
              <a:extLst>
                <a:ext uri="{FF2B5EF4-FFF2-40B4-BE49-F238E27FC236}">
                  <a16:creationId xmlns:a16="http://schemas.microsoft.com/office/drawing/2014/main" id="{93AA06E9-6E14-4ECE-8B8A-315250FB7CBE}"/>
                </a:ext>
              </a:extLst>
            </p:cNvPr>
            <p:cNvSpPr/>
            <p:nvPr/>
          </p:nvSpPr>
          <p:spPr>
            <a:xfrm>
              <a:off x="454168" y="382727"/>
              <a:ext cx="415674" cy="4156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pic>
          <p:nvPicPr>
            <p:cNvPr id="19" name="그림 18">
              <a:extLst>
                <a:ext uri="{FF2B5EF4-FFF2-40B4-BE49-F238E27FC236}">
                  <a16:creationId xmlns:a16="http://schemas.microsoft.com/office/drawing/2014/main" id="{D8579325-1AD4-49F0-8197-09A2AF295E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255" y="414324"/>
              <a:ext cx="335500" cy="335500"/>
            </a:xfrm>
            <a:prstGeom prst="rect">
              <a:avLst/>
            </a:prstGeom>
          </p:spPr>
        </p:pic>
      </p:grpSp>
      <p:grpSp>
        <p:nvGrpSpPr>
          <p:cNvPr id="2" name="그룹 1"/>
          <p:cNvGrpSpPr/>
          <p:nvPr/>
        </p:nvGrpSpPr>
        <p:grpSpPr>
          <a:xfrm>
            <a:off x="457010" y="1406526"/>
            <a:ext cx="523877" cy="4599481"/>
            <a:chOff x="457010" y="1406526"/>
            <a:chExt cx="523877" cy="4599481"/>
          </a:xfrm>
        </p:grpSpPr>
        <p:sp>
          <p:nvSpPr>
            <p:cNvPr id="21" name="양쪽 모서리가 둥근 사각형 12">
              <a:extLst>
                <a:ext uri="{FF2B5EF4-FFF2-40B4-BE49-F238E27FC236}">
                  <a16:creationId xmlns:a16="http://schemas.microsoft.com/office/drawing/2014/main" id="{C2660524-F1F7-4DF8-A7BE-752F6169F1AE}"/>
                </a:ext>
              </a:extLst>
            </p:cNvPr>
            <p:cNvSpPr/>
            <p:nvPr/>
          </p:nvSpPr>
          <p:spPr>
            <a:xfrm>
              <a:off x="457011" y="1406526"/>
              <a:ext cx="523876" cy="174625"/>
            </a:xfrm>
            <a:prstGeom prst="round2SameRect">
              <a:avLst/>
            </a:prstGeom>
            <a:solidFill>
              <a:srgbClr val="F0EBE7"/>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ko-KR" altLang="en-US" sz="600" dirty="0">
                  <a:solidFill>
                    <a:prstClr val="white">
                      <a:lumMod val="50000"/>
                    </a:prstClr>
                  </a:solidFill>
                </a:rPr>
                <a:t>▶▶</a:t>
              </a:r>
            </a:p>
          </p:txBody>
        </p:sp>
        <p:sp>
          <p:nvSpPr>
            <p:cNvPr id="22" name="양쪽 모서리가 둥근 사각형 13">
              <a:extLst>
                <a:ext uri="{FF2B5EF4-FFF2-40B4-BE49-F238E27FC236}">
                  <a16:creationId xmlns:a16="http://schemas.microsoft.com/office/drawing/2014/main" id="{A5DB8819-4A29-49C7-930E-F59301D75FBE}"/>
                </a:ext>
              </a:extLst>
            </p:cNvPr>
            <p:cNvSpPr/>
            <p:nvPr/>
          </p:nvSpPr>
          <p:spPr>
            <a:xfrm>
              <a:off x="457010" y="1581151"/>
              <a:ext cx="523875" cy="4424856"/>
            </a:xfrm>
            <a:prstGeom prst="round2SameRect">
              <a:avLst>
                <a:gd name="adj1" fmla="val 0"/>
                <a:gd name="adj2" fmla="val 8815"/>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48" name="그룹 47">
              <a:extLst>
                <a:ext uri="{FF2B5EF4-FFF2-40B4-BE49-F238E27FC236}">
                  <a16:creationId xmlns:a16="http://schemas.microsoft.com/office/drawing/2014/main" id="{05CE4CA6-08EC-4C1B-882C-5AEB85D3BA2A}"/>
                </a:ext>
              </a:extLst>
            </p:cNvPr>
            <p:cNvGrpSpPr/>
            <p:nvPr/>
          </p:nvGrpSpPr>
          <p:grpSpPr>
            <a:xfrm>
              <a:off x="613140" y="1835152"/>
              <a:ext cx="225935" cy="3942254"/>
              <a:chOff x="11334883" y="1496521"/>
              <a:chExt cx="266576" cy="4651374"/>
            </a:xfrm>
          </p:grpSpPr>
          <p:sp>
            <p:nvSpPr>
              <p:cNvPr id="23" name="자유형 32">
                <a:extLst>
                  <a:ext uri="{FF2B5EF4-FFF2-40B4-BE49-F238E27FC236}">
                    <a16:creationId xmlns:a16="http://schemas.microsoft.com/office/drawing/2014/main" id="{75DB60ED-C854-4358-97C2-D04D80DBEBC7}"/>
                  </a:ext>
                </a:extLst>
              </p:cNvPr>
              <p:cNvSpPr>
                <a:spLocks/>
              </p:cNvSpPr>
              <p:nvPr/>
            </p:nvSpPr>
            <p:spPr bwMode="auto">
              <a:xfrm>
                <a:off x="11339124" y="2735045"/>
                <a:ext cx="258909" cy="258909"/>
              </a:xfrm>
              <a:custGeom>
                <a:avLst/>
                <a:gdLst>
                  <a:gd name="connsiteX0" fmla="*/ 4509870 w 6502401"/>
                  <a:gd name="connsiteY0" fmla="*/ 1250950 h 6502400"/>
                  <a:gd name="connsiteX1" fmla="*/ 3460751 w 6502401"/>
                  <a:gd name="connsiteY1" fmla="*/ 2299449 h 6502400"/>
                  <a:gd name="connsiteX2" fmla="*/ 4204979 w 6502401"/>
                  <a:gd name="connsiteY2" fmla="*/ 3043238 h 6502400"/>
                  <a:gd name="connsiteX3" fmla="*/ 5253039 w 6502401"/>
                  <a:gd name="connsiteY3" fmla="*/ 1994739 h 6502400"/>
                  <a:gd name="connsiteX4" fmla="*/ 5487377 w 6502401"/>
                  <a:gd name="connsiteY4" fmla="*/ 0 h 6502400"/>
                  <a:gd name="connsiteX5" fmla="*/ 5557233 w 6502401"/>
                  <a:gd name="connsiteY5" fmla="*/ 0 h 6502400"/>
                  <a:gd name="connsiteX6" fmla="*/ 5626559 w 6502401"/>
                  <a:gd name="connsiteY6" fmla="*/ 6350 h 6502400"/>
                  <a:gd name="connsiteX7" fmla="*/ 5695356 w 6502401"/>
                  <a:gd name="connsiteY7" fmla="*/ 20108 h 6502400"/>
                  <a:gd name="connsiteX8" fmla="*/ 5763095 w 6502401"/>
                  <a:gd name="connsiteY8" fmla="*/ 39688 h 6502400"/>
                  <a:gd name="connsiteX9" fmla="*/ 5828717 w 6502401"/>
                  <a:gd name="connsiteY9" fmla="*/ 66675 h 6502400"/>
                  <a:gd name="connsiteX10" fmla="*/ 5891693 w 6502401"/>
                  <a:gd name="connsiteY10" fmla="*/ 100013 h 6502400"/>
                  <a:gd name="connsiteX11" fmla="*/ 5953081 w 6502401"/>
                  <a:gd name="connsiteY11" fmla="*/ 139700 h 6502400"/>
                  <a:gd name="connsiteX12" fmla="*/ 6010236 w 6502401"/>
                  <a:gd name="connsiteY12" fmla="*/ 186796 h 6502400"/>
                  <a:gd name="connsiteX13" fmla="*/ 6036697 w 6502401"/>
                  <a:gd name="connsiteY13" fmla="*/ 212725 h 6502400"/>
                  <a:gd name="connsiteX14" fmla="*/ 6289659 w 6502401"/>
                  <a:gd name="connsiteY14" fmla="*/ 465667 h 6502400"/>
                  <a:gd name="connsiteX15" fmla="*/ 6316649 w 6502401"/>
                  <a:gd name="connsiteY15" fmla="*/ 493183 h 6502400"/>
                  <a:gd name="connsiteX16" fmla="*/ 6362690 w 6502401"/>
                  <a:gd name="connsiteY16" fmla="*/ 550333 h 6502400"/>
                  <a:gd name="connsiteX17" fmla="*/ 6402381 w 6502401"/>
                  <a:gd name="connsiteY17" fmla="*/ 610658 h 6502400"/>
                  <a:gd name="connsiteX18" fmla="*/ 6436250 w 6502401"/>
                  <a:gd name="connsiteY18" fmla="*/ 674158 h 6502400"/>
                  <a:gd name="connsiteX19" fmla="*/ 6462711 w 6502401"/>
                  <a:gd name="connsiteY19" fmla="*/ 739246 h 6502400"/>
                  <a:gd name="connsiteX20" fmla="*/ 6482820 w 6502401"/>
                  <a:gd name="connsiteY20" fmla="*/ 807508 h 6502400"/>
                  <a:gd name="connsiteX21" fmla="*/ 6495522 w 6502401"/>
                  <a:gd name="connsiteY21" fmla="*/ 875771 h 6502400"/>
                  <a:gd name="connsiteX22" fmla="*/ 6502401 w 6502401"/>
                  <a:gd name="connsiteY22" fmla="*/ 946150 h 6502400"/>
                  <a:gd name="connsiteX23" fmla="*/ 6502401 w 6502401"/>
                  <a:gd name="connsiteY23" fmla="*/ 1015471 h 6502400"/>
                  <a:gd name="connsiteX24" fmla="*/ 6495522 w 6502401"/>
                  <a:gd name="connsiteY24" fmla="*/ 1085321 h 6502400"/>
                  <a:gd name="connsiteX25" fmla="*/ 6482820 w 6502401"/>
                  <a:gd name="connsiteY25" fmla="*/ 1154113 h 6502400"/>
                  <a:gd name="connsiteX26" fmla="*/ 6462711 w 6502401"/>
                  <a:gd name="connsiteY26" fmla="*/ 1221846 h 6502400"/>
                  <a:gd name="connsiteX27" fmla="*/ 6436250 w 6502401"/>
                  <a:gd name="connsiteY27" fmla="*/ 1287463 h 6502400"/>
                  <a:gd name="connsiteX28" fmla="*/ 6402381 w 6502401"/>
                  <a:gd name="connsiteY28" fmla="*/ 1350963 h 6502400"/>
                  <a:gd name="connsiteX29" fmla="*/ 6362690 w 6502401"/>
                  <a:gd name="connsiteY29" fmla="*/ 1410759 h 6502400"/>
                  <a:gd name="connsiteX30" fmla="*/ 6316649 w 6502401"/>
                  <a:gd name="connsiteY30" fmla="*/ 1467909 h 6502400"/>
                  <a:gd name="connsiteX31" fmla="*/ 6289659 w 6502401"/>
                  <a:gd name="connsiteY31" fmla="*/ 1495425 h 6502400"/>
                  <a:gd name="connsiteX32" fmla="*/ 5791143 w 6502401"/>
                  <a:gd name="connsiteY32" fmla="*/ 1993900 h 6502400"/>
                  <a:gd name="connsiteX33" fmla="*/ 6036697 w 6502401"/>
                  <a:gd name="connsiteY33" fmla="*/ 2239433 h 6502400"/>
                  <a:gd name="connsiteX34" fmla="*/ 6050456 w 6502401"/>
                  <a:gd name="connsiteY34" fmla="*/ 2253192 h 6502400"/>
                  <a:gd name="connsiteX35" fmla="*/ 6071095 w 6502401"/>
                  <a:gd name="connsiteY35" fmla="*/ 2284942 h 6502400"/>
                  <a:gd name="connsiteX36" fmla="*/ 6084855 w 6502401"/>
                  <a:gd name="connsiteY36" fmla="*/ 2319338 h 6502400"/>
                  <a:gd name="connsiteX37" fmla="*/ 6092264 w 6502401"/>
                  <a:gd name="connsiteY37" fmla="*/ 2355321 h 6502400"/>
                  <a:gd name="connsiteX38" fmla="*/ 6092264 w 6502401"/>
                  <a:gd name="connsiteY38" fmla="*/ 2391833 h 6502400"/>
                  <a:gd name="connsiteX39" fmla="*/ 6084855 w 6502401"/>
                  <a:gd name="connsiteY39" fmla="*/ 2428346 h 6502400"/>
                  <a:gd name="connsiteX40" fmla="*/ 6071095 w 6502401"/>
                  <a:gd name="connsiteY40" fmla="*/ 2462742 h 6502400"/>
                  <a:gd name="connsiteX41" fmla="*/ 6050456 w 6502401"/>
                  <a:gd name="connsiteY41" fmla="*/ 2493963 h 6502400"/>
                  <a:gd name="connsiteX42" fmla="*/ 6036697 w 6502401"/>
                  <a:gd name="connsiteY42" fmla="*/ 2508250 h 6502400"/>
                  <a:gd name="connsiteX43" fmla="*/ 6022408 w 6502401"/>
                  <a:gd name="connsiteY43" fmla="*/ 2522008 h 6502400"/>
                  <a:gd name="connsiteX44" fmla="*/ 5991185 w 6502401"/>
                  <a:gd name="connsiteY44" fmla="*/ 2542646 h 6502400"/>
                  <a:gd name="connsiteX45" fmla="*/ 5956786 w 6502401"/>
                  <a:gd name="connsiteY45" fmla="*/ 2556933 h 6502400"/>
                  <a:gd name="connsiteX46" fmla="*/ 5920270 w 6502401"/>
                  <a:gd name="connsiteY46" fmla="*/ 2563813 h 6502400"/>
                  <a:gd name="connsiteX47" fmla="*/ 5883755 w 6502401"/>
                  <a:gd name="connsiteY47" fmla="*/ 2563813 h 6502400"/>
                  <a:gd name="connsiteX48" fmla="*/ 5847769 w 6502401"/>
                  <a:gd name="connsiteY48" fmla="*/ 2556933 h 6502400"/>
                  <a:gd name="connsiteX49" fmla="*/ 5813370 w 6502401"/>
                  <a:gd name="connsiteY49" fmla="*/ 2542646 h 6502400"/>
                  <a:gd name="connsiteX50" fmla="*/ 5781617 w 6502401"/>
                  <a:gd name="connsiteY50" fmla="*/ 2522008 h 6502400"/>
                  <a:gd name="connsiteX51" fmla="*/ 5767858 w 6502401"/>
                  <a:gd name="connsiteY51" fmla="*/ 2508250 h 6502400"/>
                  <a:gd name="connsiteX52" fmla="*/ 5522305 w 6502401"/>
                  <a:gd name="connsiteY52" fmla="*/ 2263775 h 6502400"/>
                  <a:gd name="connsiteX53" fmla="*/ 3771678 w 6502401"/>
                  <a:gd name="connsiteY53" fmla="*/ 4014258 h 6502400"/>
                  <a:gd name="connsiteX54" fmla="*/ 2034283 w 6502401"/>
                  <a:gd name="connsiteY54" fmla="*/ 5750454 h 6502400"/>
                  <a:gd name="connsiteX55" fmla="*/ 2004118 w 6502401"/>
                  <a:gd name="connsiteY55" fmla="*/ 5780088 h 6502400"/>
                  <a:gd name="connsiteX56" fmla="*/ 1936908 w 6502401"/>
                  <a:gd name="connsiteY56" fmla="*/ 5832475 h 6502400"/>
                  <a:gd name="connsiteX57" fmla="*/ 1865465 w 6502401"/>
                  <a:gd name="connsiteY57" fmla="*/ 5876925 h 6502400"/>
                  <a:gd name="connsiteX58" fmla="*/ 1789259 w 6502401"/>
                  <a:gd name="connsiteY58" fmla="*/ 5911850 h 6502400"/>
                  <a:gd name="connsiteX59" fmla="*/ 1709877 w 6502401"/>
                  <a:gd name="connsiteY59" fmla="*/ 5938838 h 6502400"/>
                  <a:gd name="connsiteX60" fmla="*/ 1627320 w 6502401"/>
                  <a:gd name="connsiteY60" fmla="*/ 5955242 h 6502400"/>
                  <a:gd name="connsiteX61" fmla="*/ 1543705 w 6502401"/>
                  <a:gd name="connsiteY61" fmla="*/ 5963709 h 6502400"/>
                  <a:gd name="connsiteX62" fmla="*/ 1459032 w 6502401"/>
                  <a:gd name="connsiteY62" fmla="*/ 5961592 h 6502400"/>
                  <a:gd name="connsiteX63" fmla="*/ 1417224 w 6502401"/>
                  <a:gd name="connsiteY63" fmla="*/ 5956300 h 6502400"/>
                  <a:gd name="connsiteX64" fmla="*/ 890660 w 6502401"/>
                  <a:gd name="connsiteY64" fmla="*/ 5881688 h 6502400"/>
                  <a:gd name="connsiteX65" fmla="*/ 324935 w 6502401"/>
                  <a:gd name="connsiteY65" fmla="*/ 6446838 h 6502400"/>
                  <a:gd name="connsiteX66" fmla="*/ 310646 w 6502401"/>
                  <a:gd name="connsiteY66" fmla="*/ 6460596 h 6502400"/>
                  <a:gd name="connsiteX67" fmla="*/ 278364 w 6502401"/>
                  <a:gd name="connsiteY67" fmla="*/ 6481234 h 6502400"/>
                  <a:gd name="connsiteX68" fmla="*/ 243966 w 6502401"/>
                  <a:gd name="connsiteY68" fmla="*/ 6494992 h 6502400"/>
                  <a:gd name="connsiteX69" fmla="*/ 208509 w 6502401"/>
                  <a:gd name="connsiteY69" fmla="*/ 6502400 h 6502400"/>
                  <a:gd name="connsiteX70" fmla="*/ 171464 w 6502401"/>
                  <a:gd name="connsiteY70" fmla="*/ 6502400 h 6502400"/>
                  <a:gd name="connsiteX71" fmla="*/ 136007 w 6502401"/>
                  <a:gd name="connsiteY71" fmla="*/ 6494992 h 6502400"/>
                  <a:gd name="connsiteX72" fmla="*/ 101608 w 6502401"/>
                  <a:gd name="connsiteY72" fmla="*/ 6481234 h 6502400"/>
                  <a:gd name="connsiteX73" fmla="*/ 69856 w 6502401"/>
                  <a:gd name="connsiteY73" fmla="*/ 6460596 h 6502400"/>
                  <a:gd name="connsiteX74" fmla="*/ 55038 w 6502401"/>
                  <a:gd name="connsiteY74" fmla="*/ 6446838 h 6502400"/>
                  <a:gd name="connsiteX75" fmla="*/ 42337 w 6502401"/>
                  <a:gd name="connsiteY75" fmla="*/ 6432550 h 6502400"/>
                  <a:gd name="connsiteX76" fmla="*/ 20639 w 6502401"/>
                  <a:gd name="connsiteY76" fmla="*/ 6401329 h 6502400"/>
                  <a:gd name="connsiteX77" fmla="*/ 6880 w 6502401"/>
                  <a:gd name="connsiteY77" fmla="*/ 6366934 h 6502400"/>
                  <a:gd name="connsiteX78" fmla="*/ 0 w 6502401"/>
                  <a:gd name="connsiteY78" fmla="*/ 6330421 h 6502400"/>
                  <a:gd name="connsiteX79" fmla="*/ 0 w 6502401"/>
                  <a:gd name="connsiteY79" fmla="*/ 6293909 h 6502400"/>
                  <a:gd name="connsiteX80" fmla="*/ 6880 w 6502401"/>
                  <a:gd name="connsiteY80" fmla="*/ 6257925 h 6502400"/>
                  <a:gd name="connsiteX81" fmla="*/ 20639 w 6502401"/>
                  <a:gd name="connsiteY81" fmla="*/ 6223529 h 6502400"/>
                  <a:gd name="connsiteX82" fmla="*/ 42337 w 6502401"/>
                  <a:gd name="connsiteY82" fmla="*/ 6191779 h 6502400"/>
                  <a:gd name="connsiteX83" fmla="*/ 55038 w 6502401"/>
                  <a:gd name="connsiteY83" fmla="*/ 6178021 h 6502400"/>
                  <a:gd name="connsiteX84" fmla="*/ 621292 w 6502401"/>
                  <a:gd name="connsiteY84" fmla="*/ 5611813 h 6502400"/>
                  <a:gd name="connsiteX85" fmla="*/ 546145 w 6502401"/>
                  <a:gd name="connsiteY85" fmla="*/ 5085821 h 6502400"/>
                  <a:gd name="connsiteX86" fmla="*/ 540853 w 6502401"/>
                  <a:gd name="connsiteY86" fmla="*/ 5042959 h 6502400"/>
                  <a:gd name="connsiteX87" fmla="*/ 539265 w 6502401"/>
                  <a:gd name="connsiteY87" fmla="*/ 4958821 h 6502400"/>
                  <a:gd name="connsiteX88" fmla="*/ 546674 w 6502401"/>
                  <a:gd name="connsiteY88" fmla="*/ 4874684 h 6502400"/>
                  <a:gd name="connsiteX89" fmla="*/ 564138 w 6502401"/>
                  <a:gd name="connsiteY89" fmla="*/ 4792663 h 6502400"/>
                  <a:gd name="connsiteX90" fmla="*/ 590069 w 6502401"/>
                  <a:gd name="connsiteY90" fmla="*/ 4713288 h 6502400"/>
                  <a:gd name="connsiteX91" fmla="*/ 626055 w 6502401"/>
                  <a:gd name="connsiteY91" fmla="*/ 4637088 h 6502400"/>
                  <a:gd name="connsiteX92" fmla="*/ 669980 w 6502401"/>
                  <a:gd name="connsiteY92" fmla="*/ 4565121 h 6502400"/>
                  <a:gd name="connsiteX93" fmla="*/ 721842 w 6502401"/>
                  <a:gd name="connsiteY93" fmla="*/ 4498975 h 6502400"/>
                  <a:gd name="connsiteX94" fmla="*/ 752007 w 6502401"/>
                  <a:gd name="connsiteY94" fmla="*/ 4467754 h 6502400"/>
                  <a:gd name="connsiteX95" fmla="*/ 2468235 w 6502401"/>
                  <a:gd name="connsiteY95" fmla="*/ 2752196 h 6502400"/>
                  <a:gd name="connsiteX96" fmla="*/ 4239500 w 6502401"/>
                  <a:gd name="connsiteY96" fmla="*/ 981075 h 6502400"/>
                  <a:gd name="connsiteX97" fmla="*/ 3993947 w 6502401"/>
                  <a:gd name="connsiteY97" fmla="*/ 735542 h 6502400"/>
                  <a:gd name="connsiteX98" fmla="*/ 3981246 w 6502401"/>
                  <a:gd name="connsiteY98" fmla="*/ 721254 h 6502400"/>
                  <a:gd name="connsiteX99" fmla="*/ 3959548 w 6502401"/>
                  <a:gd name="connsiteY99" fmla="*/ 688975 h 6502400"/>
                  <a:gd name="connsiteX100" fmla="*/ 3945789 w 6502401"/>
                  <a:gd name="connsiteY100" fmla="*/ 655108 h 6502400"/>
                  <a:gd name="connsiteX101" fmla="*/ 3939438 w 6502401"/>
                  <a:gd name="connsiteY101" fmla="*/ 619125 h 6502400"/>
                  <a:gd name="connsiteX102" fmla="*/ 3939438 w 6502401"/>
                  <a:gd name="connsiteY102" fmla="*/ 582613 h 6502400"/>
                  <a:gd name="connsiteX103" fmla="*/ 3945789 w 6502401"/>
                  <a:gd name="connsiteY103" fmla="*/ 546629 h 6502400"/>
                  <a:gd name="connsiteX104" fmla="*/ 3959548 w 6502401"/>
                  <a:gd name="connsiteY104" fmla="*/ 512233 h 6502400"/>
                  <a:gd name="connsiteX105" fmla="*/ 3981246 w 6502401"/>
                  <a:gd name="connsiteY105" fmla="*/ 480483 h 6502400"/>
                  <a:gd name="connsiteX106" fmla="*/ 3993947 w 6502401"/>
                  <a:gd name="connsiteY106" fmla="*/ 465667 h 6502400"/>
                  <a:gd name="connsiteX107" fmla="*/ 4008764 w 6502401"/>
                  <a:gd name="connsiteY107" fmla="*/ 452967 h 6502400"/>
                  <a:gd name="connsiteX108" fmla="*/ 4039988 w 6502401"/>
                  <a:gd name="connsiteY108" fmla="*/ 431800 h 6502400"/>
                  <a:gd name="connsiteX109" fmla="*/ 4074916 w 6502401"/>
                  <a:gd name="connsiteY109" fmla="*/ 418042 h 6502400"/>
                  <a:gd name="connsiteX110" fmla="*/ 4110902 w 6502401"/>
                  <a:gd name="connsiteY110" fmla="*/ 411163 h 6502400"/>
                  <a:gd name="connsiteX111" fmla="*/ 4147417 w 6502401"/>
                  <a:gd name="connsiteY111" fmla="*/ 411163 h 6502400"/>
                  <a:gd name="connsiteX112" fmla="*/ 4182875 w 6502401"/>
                  <a:gd name="connsiteY112" fmla="*/ 418042 h 6502400"/>
                  <a:gd name="connsiteX113" fmla="*/ 4217273 w 6502401"/>
                  <a:gd name="connsiteY113" fmla="*/ 431800 h 6502400"/>
                  <a:gd name="connsiteX114" fmla="*/ 4249555 w 6502401"/>
                  <a:gd name="connsiteY114" fmla="*/ 452967 h 6502400"/>
                  <a:gd name="connsiteX115" fmla="*/ 4263844 w 6502401"/>
                  <a:gd name="connsiteY115" fmla="*/ 465667 h 6502400"/>
                  <a:gd name="connsiteX116" fmla="*/ 4508339 w 6502401"/>
                  <a:gd name="connsiteY116" fmla="*/ 711200 h 6502400"/>
                  <a:gd name="connsiteX117" fmla="*/ 5007913 w 6502401"/>
                  <a:gd name="connsiteY117" fmla="*/ 212725 h 6502400"/>
                  <a:gd name="connsiteX118" fmla="*/ 5034373 w 6502401"/>
                  <a:gd name="connsiteY118" fmla="*/ 186796 h 6502400"/>
                  <a:gd name="connsiteX119" fmla="*/ 5091528 w 6502401"/>
                  <a:gd name="connsiteY119" fmla="*/ 139700 h 6502400"/>
                  <a:gd name="connsiteX120" fmla="*/ 5152387 w 6502401"/>
                  <a:gd name="connsiteY120" fmla="*/ 100013 h 6502400"/>
                  <a:gd name="connsiteX121" fmla="*/ 5215892 w 6502401"/>
                  <a:gd name="connsiteY121" fmla="*/ 66675 h 6502400"/>
                  <a:gd name="connsiteX122" fmla="*/ 5281514 w 6502401"/>
                  <a:gd name="connsiteY122" fmla="*/ 39688 h 6502400"/>
                  <a:gd name="connsiteX123" fmla="*/ 5348195 w 6502401"/>
                  <a:gd name="connsiteY123" fmla="*/ 20108 h 6502400"/>
                  <a:gd name="connsiteX124" fmla="*/ 5418050 w 6502401"/>
                  <a:gd name="connsiteY124" fmla="*/ 6350 h 650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6502401" h="6502400">
                    <a:moveTo>
                      <a:pt x="4509870" y="1250950"/>
                    </a:moveTo>
                    <a:lnTo>
                      <a:pt x="3460751" y="2299449"/>
                    </a:lnTo>
                    <a:lnTo>
                      <a:pt x="4204979" y="3043238"/>
                    </a:lnTo>
                    <a:lnTo>
                      <a:pt x="5253039" y="1994739"/>
                    </a:lnTo>
                    <a:close/>
                    <a:moveTo>
                      <a:pt x="5487377" y="0"/>
                    </a:moveTo>
                    <a:lnTo>
                      <a:pt x="5557233" y="0"/>
                    </a:lnTo>
                    <a:lnTo>
                      <a:pt x="5626559" y="6350"/>
                    </a:lnTo>
                    <a:lnTo>
                      <a:pt x="5695356" y="20108"/>
                    </a:lnTo>
                    <a:lnTo>
                      <a:pt x="5763095" y="39688"/>
                    </a:lnTo>
                    <a:lnTo>
                      <a:pt x="5828717" y="66675"/>
                    </a:lnTo>
                    <a:lnTo>
                      <a:pt x="5891693" y="100013"/>
                    </a:lnTo>
                    <a:lnTo>
                      <a:pt x="5953081" y="139700"/>
                    </a:lnTo>
                    <a:lnTo>
                      <a:pt x="6010236" y="186796"/>
                    </a:lnTo>
                    <a:lnTo>
                      <a:pt x="6036697" y="212725"/>
                    </a:lnTo>
                    <a:lnTo>
                      <a:pt x="6289659" y="465667"/>
                    </a:lnTo>
                    <a:lnTo>
                      <a:pt x="6316649" y="493183"/>
                    </a:lnTo>
                    <a:lnTo>
                      <a:pt x="6362690" y="550333"/>
                    </a:lnTo>
                    <a:lnTo>
                      <a:pt x="6402381" y="610658"/>
                    </a:lnTo>
                    <a:lnTo>
                      <a:pt x="6436250" y="674158"/>
                    </a:lnTo>
                    <a:lnTo>
                      <a:pt x="6462711" y="739246"/>
                    </a:lnTo>
                    <a:lnTo>
                      <a:pt x="6482820" y="807508"/>
                    </a:lnTo>
                    <a:lnTo>
                      <a:pt x="6495522" y="875771"/>
                    </a:lnTo>
                    <a:lnTo>
                      <a:pt x="6502401" y="946150"/>
                    </a:lnTo>
                    <a:lnTo>
                      <a:pt x="6502401" y="1015471"/>
                    </a:lnTo>
                    <a:lnTo>
                      <a:pt x="6495522" y="1085321"/>
                    </a:lnTo>
                    <a:lnTo>
                      <a:pt x="6482820" y="1154113"/>
                    </a:lnTo>
                    <a:lnTo>
                      <a:pt x="6462711" y="1221846"/>
                    </a:lnTo>
                    <a:lnTo>
                      <a:pt x="6436250" y="1287463"/>
                    </a:lnTo>
                    <a:lnTo>
                      <a:pt x="6402381" y="1350963"/>
                    </a:lnTo>
                    <a:lnTo>
                      <a:pt x="6362690" y="1410759"/>
                    </a:lnTo>
                    <a:lnTo>
                      <a:pt x="6316649" y="1467909"/>
                    </a:lnTo>
                    <a:lnTo>
                      <a:pt x="6289659" y="1495425"/>
                    </a:lnTo>
                    <a:lnTo>
                      <a:pt x="5791143" y="1993900"/>
                    </a:lnTo>
                    <a:lnTo>
                      <a:pt x="6036697" y="2239433"/>
                    </a:lnTo>
                    <a:lnTo>
                      <a:pt x="6050456" y="2253192"/>
                    </a:lnTo>
                    <a:lnTo>
                      <a:pt x="6071095" y="2284942"/>
                    </a:lnTo>
                    <a:lnTo>
                      <a:pt x="6084855" y="2319338"/>
                    </a:lnTo>
                    <a:lnTo>
                      <a:pt x="6092264" y="2355321"/>
                    </a:lnTo>
                    <a:lnTo>
                      <a:pt x="6092264" y="2391833"/>
                    </a:lnTo>
                    <a:lnTo>
                      <a:pt x="6084855" y="2428346"/>
                    </a:lnTo>
                    <a:lnTo>
                      <a:pt x="6071095" y="2462742"/>
                    </a:lnTo>
                    <a:lnTo>
                      <a:pt x="6050456" y="2493963"/>
                    </a:lnTo>
                    <a:lnTo>
                      <a:pt x="6036697" y="2508250"/>
                    </a:lnTo>
                    <a:lnTo>
                      <a:pt x="6022408" y="2522008"/>
                    </a:lnTo>
                    <a:lnTo>
                      <a:pt x="5991185" y="2542646"/>
                    </a:lnTo>
                    <a:lnTo>
                      <a:pt x="5956786" y="2556933"/>
                    </a:lnTo>
                    <a:lnTo>
                      <a:pt x="5920270" y="2563813"/>
                    </a:lnTo>
                    <a:lnTo>
                      <a:pt x="5883755" y="2563813"/>
                    </a:lnTo>
                    <a:lnTo>
                      <a:pt x="5847769" y="2556933"/>
                    </a:lnTo>
                    <a:lnTo>
                      <a:pt x="5813370" y="2542646"/>
                    </a:lnTo>
                    <a:lnTo>
                      <a:pt x="5781617" y="2522008"/>
                    </a:lnTo>
                    <a:lnTo>
                      <a:pt x="5767858" y="2508250"/>
                    </a:lnTo>
                    <a:lnTo>
                      <a:pt x="5522305" y="2263775"/>
                    </a:lnTo>
                    <a:lnTo>
                      <a:pt x="3771678" y="4014258"/>
                    </a:lnTo>
                    <a:lnTo>
                      <a:pt x="2034283" y="5750454"/>
                    </a:lnTo>
                    <a:lnTo>
                      <a:pt x="2004118" y="5780088"/>
                    </a:lnTo>
                    <a:lnTo>
                      <a:pt x="1936908" y="5832475"/>
                    </a:lnTo>
                    <a:lnTo>
                      <a:pt x="1865465" y="5876925"/>
                    </a:lnTo>
                    <a:lnTo>
                      <a:pt x="1789259" y="5911850"/>
                    </a:lnTo>
                    <a:lnTo>
                      <a:pt x="1709877" y="5938838"/>
                    </a:lnTo>
                    <a:lnTo>
                      <a:pt x="1627320" y="5955242"/>
                    </a:lnTo>
                    <a:lnTo>
                      <a:pt x="1543705" y="5963709"/>
                    </a:lnTo>
                    <a:lnTo>
                      <a:pt x="1459032" y="5961592"/>
                    </a:lnTo>
                    <a:lnTo>
                      <a:pt x="1417224" y="5956300"/>
                    </a:lnTo>
                    <a:lnTo>
                      <a:pt x="890660" y="5881688"/>
                    </a:lnTo>
                    <a:lnTo>
                      <a:pt x="324935" y="6446838"/>
                    </a:lnTo>
                    <a:lnTo>
                      <a:pt x="310646" y="6460596"/>
                    </a:lnTo>
                    <a:lnTo>
                      <a:pt x="278364" y="6481234"/>
                    </a:lnTo>
                    <a:lnTo>
                      <a:pt x="243966" y="6494992"/>
                    </a:lnTo>
                    <a:lnTo>
                      <a:pt x="208509" y="6502400"/>
                    </a:lnTo>
                    <a:lnTo>
                      <a:pt x="171464" y="6502400"/>
                    </a:lnTo>
                    <a:lnTo>
                      <a:pt x="136007" y="6494992"/>
                    </a:lnTo>
                    <a:lnTo>
                      <a:pt x="101608" y="6481234"/>
                    </a:lnTo>
                    <a:lnTo>
                      <a:pt x="69856" y="6460596"/>
                    </a:lnTo>
                    <a:lnTo>
                      <a:pt x="55038" y="6446838"/>
                    </a:lnTo>
                    <a:lnTo>
                      <a:pt x="42337" y="6432550"/>
                    </a:lnTo>
                    <a:lnTo>
                      <a:pt x="20639" y="6401329"/>
                    </a:lnTo>
                    <a:lnTo>
                      <a:pt x="6880" y="6366934"/>
                    </a:lnTo>
                    <a:lnTo>
                      <a:pt x="0" y="6330421"/>
                    </a:lnTo>
                    <a:lnTo>
                      <a:pt x="0" y="6293909"/>
                    </a:lnTo>
                    <a:lnTo>
                      <a:pt x="6880" y="6257925"/>
                    </a:lnTo>
                    <a:lnTo>
                      <a:pt x="20639" y="6223529"/>
                    </a:lnTo>
                    <a:lnTo>
                      <a:pt x="42337" y="6191779"/>
                    </a:lnTo>
                    <a:lnTo>
                      <a:pt x="55038" y="6178021"/>
                    </a:lnTo>
                    <a:lnTo>
                      <a:pt x="621292" y="5611813"/>
                    </a:lnTo>
                    <a:lnTo>
                      <a:pt x="546145" y="5085821"/>
                    </a:lnTo>
                    <a:lnTo>
                      <a:pt x="540853" y="5042959"/>
                    </a:lnTo>
                    <a:lnTo>
                      <a:pt x="539265" y="4958821"/>
                    </a:lnTo>
                    <a:lnTo>
                      <a:pt x="546674" y="4874684"/>
                    </a:lnTo>
                    <a:lnTo>
                      <a:pt x="564138" y="4792663"/>
                    </a:lnTo>
                    <a:lnTo>
                      <a:pt x="590069" y="4713288"/>
                    </a:lnTo>
                    <a:lnTo>
                      <a:pt x="626055" y="4637088"/>
                    </a:lnTo>
                    <a:lnTo>
                      <a:pt x="669980" y="4565121"/>
                    </a:lnTo>
                    <a:lnTo>
                      <a:pt x="721842" y="4498975"/>
                    </a:lnTo>
                    <a:lnTo>
                      <a:pt x="752007" y="4467754"/>
                    </a:lnTo>
                    <a:lnTo>
                      <a:pt x="2468235" y="2752196"/>
                    </a:lnTo>
                    <a:lnTo>
                      <a:pt x="4239500" y="981075"/>
                    </a:lnTo>
                    <a:lnTo>
                      <a:pt x="3993947" y="735542"/>
                    </a:lnTo>
                    <a:lnTo>
                      <a:pt x="3981246" y="721254"/>
                    </a:lnTo>
                    <a:lnTo>
                      <a:pt x="3959548" y="688975"/>
                    </a:lnTo>
                    <a:lnTo>
                      <a:pt x="3945789" y="655108"/>
                    </a:lnTo>
                    <a:lnTo>
                      <a:pt x="3939438" y="619125"/>
                    </a:lnTo>
                    <a:lnTo>
                      <a:pt x="3939438" y="582613"/>
                    </a:lnTo>
                    <a:lnTo>
                      <a:pt x="3945789" y="546629"/>
                    </a:lnTo>
                    <a:lnTo>
                      <a:pt x="3959548" y="512233"/>
                    </a:lnTo>
                    <a:lnTo>
                      <a:pt x="3981246" y="480483"/>
                    </a:lnTo>
                    <a:lnTo>
                      <a:pt x="3993947" y="465667"/>
                    </a:lnTo>
                    <a:lnTo>
                      <a:pt x="4008764" y="452967"/>
                    </a:lnTo>
                    <a:lnTo>
                      <a:pt x="4039988" y="431800"/>
                    </a:lnTo>
                    <a:lnTo>
                      <a:pt x="4074916" y="418042"/>
                    </a:lnTo>
                    <a:lnTo>
                      <a:pt x="4110902" y="411163"/>
                    </a:lnTo>
                    <a:lnTo>
                      <a:pt x="4147417" y="411163"/>
                    </a:lnTo>
                    <a:lnTo>
                      <a:pt x="4182875" y="418042"/>
                    </a:lnTo>
                    <a:lnTo>
                      <a:pt x="4217273" y="431800"/>
                    </a:lnTo>
                    <a:lnTo>
                      <a:pt x="4249555" y="452967"/>
                    </a:lnTo>
                    <a:lnTo>
                      <a:pt x="4263844" y="465667"/>
                    </a:lnTo>
                    <a:lnTo>
                      <a:pt x="4508339" y="711200"/>
                    </a:lnTo>
                    <a:lnTo>
                      <a:pt x="5007913" y="212725"/>
                    </a:lnTo>
                    <a:lnTo>
                      <a:pt x="5034373" y="186796"/>
                    </a:lnTo>
                    <a:lnTo>
                      <a:pt x="5091528" y="139700"/>
                    </a:lnTo>
                    <a:lnTo>
                      <a:pt x="5152387" y="100013"/>
                    </a:lnTo>
                    <a:lnTo>
                      <a:pt x="5215892" y="66675"/>
                    </a:lnTo>
                    <a:lnTo>
                      <a:pt x="5281514" y="39688"/>
                    </a:lnTo>
                    <a:lnTo>
                      <a:pt x="5348195" y="20108"/>
                    </a:lnTo>
                    <a:lnTo>
                      <a:pt x="5418050" y="635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endParaRPr>
              </a:p>
            </p:txBody>
          </p:sp>
          <p:grpSp>
            <p:nvGrpSpPr>
              <p:cNvPr id="24" name="Group 16">
                <a:extLst>
                  <a:ext uri="{FF2B5EF4-FFF2-40B4-BE49-F238E27FC236}">
                    <a16:creationId xmlns:a16="http://schemas.microsoft.com/office/drawing/2014/main" id="{219E72C4-279F-4B1C-B892-1E0D47275971}"/>
                  </a:ext>
                </a:extLst>
              </p:cNvPr>
              <p:cNvGrpSpPr>
                <a:grpSpLocks noChangeAspect="1"/>
              </p:cNvGrpSpPr>
              <p:nvPr/>
            </p:nvGrpSpPr>
            <p:grpSpPr bwMode="auto">
              <a:xfrm>
                <a:off x="11363439" y="2127164"/>
                <a:ext cx="214957" cy="247071"/>
                <a:chOff x="1039" y="1681"/>
                <a:chExt cx="1071" cy="1231"/>
              </a:xfrm>
              <a:solidFill>
                <a:schemeClr val="bg1">
                  <a:lumMod val="50000"/>
                </a:schemeClr>
              </a:solidFill>
            </p:grpSpPr>
            <p:sp>
              <p:nvSpPr>
                <p:cNvPr id="25" name="Freeform 17">
                  <a:extLst>
                    <a:ext uri="{FF2B5EF4-FFF2-40B4-BE49-F238E27FC236}">
                      <a16:creationId xmlns:a16="http://schemas.microsoft.com/office/drawing/2014/main" id="{8A5696CB-2230-4E1F-B28B-BCE013BFD2E7}"/>
                    </a:ext>
                  </a:extLst>
                </p:cNvPr>
                <p:cNvSpPr>
                  <a:spLocks noEditPoints="1"/>
                </p:cNvSpPr>
                <p:nvPr/>
              </p:nvSpPr>
              <p:spPr bwMode="auto">
                <a:xfrm>
                  <a:off x="1039" y="1681"/>
                  <a:ext cx="1071" cy="1099"/>
                </a:xfrm>
                <a:custGeom>
                  <a:avLst/>
                  <a:gdLst>
                    <a:gd name="T0" fmla="*/ 3169 w 3212"/>
                    <a:gd name="T1" fmla="*/ 566 h 3298"/>
                    <a:gd name="T2" fmla="*/ 3035 w 3212"/>
                    <a:gd name="T3" fmla="*/ 475 h 3298"/>
                    <a:gd name="T4" fmla="*/ 2711 w 3212"/>
                    <a:gd name="T5" fmla="*/ 199 h 3298"/>
                    <a:gd name="T6" fmla="*/ 2384 w 3212"/>
                    <a:gd name="T7" fmla="*/ 19 h 3298"/>
                    <a:gd name="T8" fmla="*/ 2347 w 3212"/>
                    <a:gd name="T9" fmla="*/ 4 h 3298"/>
                    <a:gd name="T10" fmla="*/ 2278 w 3212"/>
                    <a:gd name="T11" fmla="*/ 47 h 3298"/>
                    <a:gd name="T12" fmla="*/ 2171 w 3212"/>
                    <a:gd name="T13" fmla="*/ 190 h 3298"/>
                    <a:gd name="T14" fmla="*/ 1698 w 3212"/>
                    <a:gd name="T15" fmla="*/ 610 h 3298"/>
                    <a:gd name="T16" fmla="*/ 716 w 3212"/>
                    <a:gd name="T17" fmla="*/ 1337 h 3298"/>
                    <a:gd name="T18" fmla="*/ 296 w 3212"/>
                    <a:gd name="T19" fmla="*/ 1713 h 3298"/>
                    <a:gd name="T20" fmla="*/ 59 w 3212"/>
                    <a:gd name="T21" fmla="*/ 2061 h 3298"/>
                    <a:gd name="T22" fmla="*/ 0 w 3212"/>
                    <a:gd name="T23" fmla="*/ 2479 h 3298"/>
                    <a:gd name="T24" fmla="*/ 29 w 3212"/>
                    <a:gd name="T25" fmla="*/ 2758 h 3298"/>
                    <a:gd name="T26" fmla="*/ 183 w 3212"/>
                    <a:gd name="T27" fmla="*/ 2915 h 3298"/>
                    <a:gd name="T28" fmla="*/ 615 w 3212"/>
                    <a:gd name="T29" fmla="*/ 3255 h 3298"/>
                    <a:gd name="T30" fmla="*/ 886 w 3212"/>
                    <a:gd name="T31" fmla="*/ 3291 h 3298"/>
                    <a:gd name="T32" fmla="*/ 1138 w 3212"/>
                    <a:gd name="T33" fmla="*/ 3171 h 3298"/>
                    <a:gd name="T34" fmla="*/ 1808 w 3212"/>
                    <a:gd name="T35" fmla="*/ 2600 h 3298"/>
                    <a:gd name="T36" fmla="*/ 2812 w 3212"/>
                    <a:gd name="T37" fmla="*/ 1724 h 3298"/>
                    <a:gd name="T38" fmla="*/ 3103 w 3212"/>
                    <a:gd name="T39" fmla="*/ 1438 h 3298"/>
                    <a:gd name="T40" fmla="*/ 3146 w 3212"/>
                    <a:gd name="T41" fmla="*/ 1401 h 3298"/>
                    <a:gd name="T42" fmla="*/ 3193 w 3212"/>
                    <a:gd name="T43" fmla="*/ 1183 h 3298"/>
                    <a:gd name="T44" fmla="*/ 3208 w 3212"/>
                    <a:gd name="T45" fmla="*/ 620 h 3298"/>
                    <a:gd name="T46" fmla="*/ 1001 w 3212"/>
                    <a:gd name="T47" fmla="*/ 3114 h 3298"/>
                    <a:gd name="T48" fmla="*/ 881 w 3212"/>
                    <a:gd name="T49" fmla="*/ 3066 h 3298"/>
                    <a:gd name="T50" fmla="*/ 844 w 3212"/>
                    <a:gd name="T51" fmla="*/ 2610 h 3298"/>
                    <a:gd name="T52" fmla="*/ 840 w 3212"/>
                    <a:gd name="T53" fmla="*/ 2398 h 3298"/>
                    <a:gd name="T54" fmla="*/ 401 w 3212"/>
                    <a:gd name="T55" fmla="*/ 2082 h 3298"/>
                    <a:gd name="T56" fmla="*/ 241 w 3212"/>
                    <a:gd name="T57" fmla="*/ 1969 h 3298"/>
                    <a:gd name="T58" fmla="*/ 752 w 3212"/>
                    <a:gd name="T59" fmla="*/ 2141 h 3298"/>
                    <a:gd name="T60" fmla="*/ 1034 w 3212"/>
                    <a:gd name="T61" fmla="*/ 2354 h 3298"/>
                    <a:gd name="T62" fmla="*/ 1418 w 3212"/>
                    <a:gd name="T63" fmla="*/ 2074 h 3298"/>
                    <a:gd name="T64" fmla="*/ 1624 w 3212"/>
                    <a:gd name="T65" fmla="*/ 1847 h 3298"/>
                    <a:gd name="T66" fmla="*/ 1420 w 3212"/>
                    <a:gd name="T67" fmla="*/ 1596 h 3298"/>
                    <a:gd name="T68" fmla="*/ 1082 w 3212"/>
                    <a:gd name="T69" fmla="*/ 1248 h 3298"/>
                    <a:gd name="T70" fmla="*/ 1614 w 3212"/>
                    <a:gd name="T71" fmla="*/ 825 h 3298"/>
                    <a:gd name="T72" fmla="*/ 2194 w 3212"/>
                    <a:gd name="T73" fmla="*/ 338 h 3298"/>
                    <a:gd name="T74" fmla="*/ 2374 w 3212"/>
                    <a:gd name="T75" fmla="*/ 118 h 3298"/>
                    <a:gd name="T76" fmla="*/ 2661 w 3212"/>
                    <a:gd name="T77" fmla="*/ 304 h 3298"/>
                    <a:gd name="T78" fmla="*/ 2993 w 3212"/>
                    <a:gd name="T79" fmla="*/ 603 h 3298"/>
                    <a:gd name="T80" fmla="*/ 2474 w 3212"/>
                    <a:gd name="T81" fmla="*/ 1257 h 3298"/>
                    <a:gd name="T82" fmla="*/ 1732 w 3212"/>
                    <a:gd name="T83" fmla="*/ 1951 h 3298"/>
                    <a:gd name="T84" fmla="*/ 1047 w 3212"/>
                    <a:gd name="T85" fmla="*/ 2462 h 3298"/>
                    <a:gd name="T86" fmla="*/ 1012 w 3212"/>
                    <a:gd name="T87" fmla="*/ 2472 h 3298"/>
                    <a:gd name="T88" fmla="*/ 3078 w 3212"/>
                    <a:gd name="T89" fmla="*/ 1147 h 3298"/>
                    <a:gd name="T90" fmla="*/ 3067 w 3212"/>
                    <a:gd name="T91" fmla="*/ 1301 h 3298"/>
                    <a:gd name="T92" fmla="*/ 3051 w 3212"/>
                    <a:gd name="T93" fmla="*/ 1343 h 3298"/>
                    <a:gd name="T94" fmla="*/ 3018 w 3212"/>
                    <a:gd name="T95" fmla="*/ 1366 h 3298"/>
                    <a:gd name="T96" fmla="*/ 2890 w 3212"/>
                    <a:gd name="T97" fmla="*/ 1493 h 3298"/>
                    <a:gd name="T98" fmla="*/ 1823 w 3212"/>
                    <a:gd name="T99" fmla="*/ 2434 h 3298"/>
                    <a:gd name="T100" fmla="*/ 1765 w 3212"/>
                    <a:gd name="T101" fmla="*/ 2231 h 3298"/>
                    <a:gd name="T102" fmla="*/ 1749 w 3212"/>
                    <a:gd name="T103" fmla="*/ 2105 h 3298"/>
                    <a:gd name="T104" fmla="*/ 2236 w 3212"/>
                    <a:gd name="T105" fmla="*/ 1651 h 3298"/>
                    <a:gd name="T106" fmla="*/ 3095 w 3212"/>
                    <a:gd name="T107" fmla="*/ 770 h 3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12" h="3298">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6" name="Freeform 18">
                  <a:extLst>
                    <a:ext uri="{FF2B5EF4-FFF2-40B4-BE49-F238E27FC236}">
                      <a16:creationId xmlns:a16="http://schemas.microsoft.com/office/drawing/2014/main" id="{A4482908-F18A-41CE-8EFF-D19AA40E0C13}"/>
                    </a:ext>
                  </a:extLst>
                </p:cNvPr>
                <p:cNvSpPr>
                  <a:spLocks/>
                </p:cNvSpPr>
                <p:nvPr/>
              </p:nvSpPr>
              <p:spPr bwMode="auto">
                <a:xfrm>
                  <a:off x="1398" y="2746"/>
                  <a:ext cx="212" cy="132"/>
                </a:xfrm>
                <a:custGeom>
                  <a:avLst/>
                  <a:gdLst>
                    <a:gd name="T0" fmla="*/ 544 w 635"/>
                    <a:gd name="T1" fmla="*/ 0 h 398"/>
                    <a:gd name="T2" fmla="*/ 504 w 635"/>
                    <a:gd name="T3" fmla="*/ 18 h 398"/>
                    <a:gd name="T4" fmla="*/ 496 w 635"/>
                    <a:gd name="T5" fmla="*/ 52 h 398"/>
                    <a:gd name="T6" fmla="*/ 530 w 635"/>
                    <a:gd name="T7" fmla="*/ 177 h 398"/>
                    <a:gd name="T8" fmla="*/ 515 w 635"/>
                    <a:gd name="T9" fmla="*/ 226 h 398"/>
                    <a:gd name="T10" fmla="*/ 478 w 635"/>
                    <a:gd name="T11" fmla="*/ 262 h 398"/>
                    <a:gd name="T12" fmla="*/ 403 w 635"/>
                    <a:gd name="T13" fmla="*/ 291 h 398"/>
                    <a:gd name="T14" fmla="*/ 352 w 635"/>
                    <a:gd name="T15" fmla="*/ 272 h 398"/>
                    <a:gd name="T16" fmla="*/ 332 w 635"/>
                    <a:gd name="T17" fmla="*/ 226 h 398"/>
                    <a:gd name="T18" fmla="*/ 331 w 635"/>
                    <a:gd name="T19" fmla="*/ 198 h 398"/>
                    <a:gd name="T20" fmla="*/ 303 w 635"/>
                    <a:gd name="T21" fmla="*/ 164 h 398"/>
                    <a:gd name="T22" fmla="*/ 246 w 635"/>
                    <a:gd name="T23" fmla="*/ 180 h 398"/>
                    <a:gd name="T24" fmla="*/ 236 w 635"/>
                    <a:gd name="T25" fmla="*/ 209 h 398"/>
                    <a:gd name="T26" fmla="*/ 220 w 635"/>
                    <a:gd name="T27" fmla="*/ 268 h 398"/>
                    <a:gd name="T28" fmla="*/ 160 w 635"/>
                    <a:gd name="T29" fmla="*/ 310 h 398"/>
                    <a:gd name="T30" fmla="*/ 122 w 635"/>
                    <a:gd name="T31" fmla="*/ 304 h 398"/>
                    <a:gd name="T32" fmla="*/ 83 w 635"/>
                    <a:gd name="T33" fmla="*/ 270 h 398"/>
                    <a:gd name="T34" fmla="*/ 83 w 635"/>
                    <a:gd name="T35" fmla="*/ 182 h 398"/>
                    <a:gd name="T36" fmla="*/ 90 w 635"/>
                    <a:gd name="T37" fmla="*/ 149 h 398"/>
                    <a:gd name="T38" fmla="*/ 62 w 635"/>
                    <a:gd name="T39" fmla="*/ 126 h 398"/>
                    <a:gd name="T40" fmla="*/ 34 w 635"/>
                    <a:gd name="T41" fmla="*/ 139 h 398"/>
                    <a:gd name="T42" fmla="*/ 7 w 635"/>
                    <a:gd name="T43" fmla="*/ 193 h 398"/>
                    <a:gd name="T44" fmla="*/ 3 w 635"/>
                    <a:gd name="T45" fmla="*/ 268 h 398"/>
                    <a:gd name="T46" fmla="*/ 31 w 635"/>
                    <a:gd name="T47" fmla="*/ 336 h 398"/>
                    <a:gd name="T48" fmla="*/ 93 w 635"/>
                    <a:gd name="T49" fmla="*/ 383 h 398"/>
                    <a:gd name="T50" fmla="*/ 139 w 635"/>
                    <a:gd name="T51" fmla="*/ 398 h 398"/>
                    <a:gd name="T52" fmla="*/ 229 w 635"/>
                    <a:gd name="T53" fmla="*/ 383 h 398"/>
                    <a:gd name="T54" fmla="*/ 279 w 635"/>
                    <a:gd name="T55" fmla="*/ 339 h 398"/>
                    <a:gd name="T56" fmla="*/ 350 w 635"/>
                    <a:gd name="T57" fmla="*/ 379 h 398"/>
                    <a:gd name="T58" fmla="*/ 470 w 635"/>
                    <a:gd name="T59" fmla="*/ 375 h 398"/>
                    <a:gd name="T60" fmla="*/ 527 w 635"/>
                    <a:gd name="T61" fmla="*/ 350 h 398"/>
                    <a:gd name="T62" fmla="*/ 600 w 635"/>
                    <a:gd name="T63" fmla="*/ 271 h 398"/>
                    <a:gd name="T64" fmla="*/ 635 w 635"/>
                    <a:gd name="T65" fmla="*/ 166 h 398"/>
                    <a:gd name="T66" fmla="*/ 614 w 635"/>
                    <a:gd name="T67" fmla="*/ 64 h 398"/>
                    <a:gd name="T68" fmla="*/ 555 w 635"/>
                    <a:gd name="T6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5" h="398">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 name="Freeform 19">
                  <a:extLst>
                    <a:ext uri="{FF2B5EF4-FFF2-40B4-BE49-F238E27FC236}">
                      <a16:creationId xmlns:a16="http://schemas.microsoft.com/office/drawing/2014/main" id="{D3AA3895-FB65-4019-89BF-5154573F29DB}"/>
                    </a:ext>
                  </a:extLst>
                </p:cNvPr>
                <p:cNvSpPr>
                  <a:spLocks/>
                </p:cNvSpPr>
                <p:nvPr/>
              </p:nvSpPr>
              <p:spPr bwMode="auto">
                <a:xfrm>
                  <a:off x="1655" y="2515"/>
                  <a:ext cx="176" cy="179"/>
                </a:xfrm>
                <a:custGeom>
                  <a:avLst/>
                  <a:gdLst>
                    <a:gd name="T0" fmla="*/ 301 w 528"/>
                    <a:gd name="T1" fmla="*/ 1 h 538"/>
                    <a:gd name="T2" fmla="*/ 268 w 528"/>
                    <a:gd name="T3" fmla="*/ 27 h 538"/>
                    <a:gd name="T4" fmla="*/ 273 w 528"/>
                    <a:gd name="T5" fmla="*/ 82 h 538"/>
                    <a:gd name="T6" fmla="*/ 298 w 528"/>
                    <a:gd name="T7" fmla="*/ 95 h 538"/>
                    <a:gd name="T8" fmla="*/ 373 w 528"/>
                    <a:gd name="T9" fmla="*/ 112 h 538"/>
                    <a:gd name="T10" fmla="*/ 419 w 528"/>
                    <a:gd name="T11" fmla="*/ 145 h 538"/>
                    <a:gd name="T12" fmla="*/ 423 w 528"/>
                    <a:gd name="T13" fmla="*/ 191 h 538"/>
                    <a:gd name="T14" fmla="*/ 409 w 528"/>
                    <a:gd name="T15" fmla="*/ 220 h 538"/>
                    <a:gd name="T16" fmla="*/ 357 w 528"/>
                    <a:gd name="T17" fmla="*/ 265 h 538"/>
                    <a:gd name="T18" fmla="*/ 245 w 528"/>
                    <a:gd name="T19" fmla="*/ 269 h 538"/>
                    <a:gd name="T20" fmla="*/ 207 w 528"/>
                    <a:gd name="T21" fmla="*/ 256 h 538"/>
                    <a:gd name="T22" fmla="*/ 188 w 528"/>
                    <a:gd name="T23" fmla="*/ 250 h 538"/>
                    <a:gd name="T24" fmla="*/ 150 w 528"/>
                    <a:gd name="T25" fmla="*/ 268 h 538"/>
                    <a:gd name="T26" fmla="*/ 141 w 528"/>
                    <a:gd name="T27" fmla="*/ 324 h 538"/>
                    <a:gd name="T28" fmla="*/ 161 w 528"/>
                    <a:gd name="T29" fmla="*/ 341 h 538"/>
                    <a:gd name="T30" fmla="*/ 173 w 528"/>
                    <a:gd name="T31" fmla="*/ 347 h 538"/>
                    <a:gd name="T32" fmla="*/ 178 w 528"/>
                    <a:gd name="T33" fmla="*/ 348 h 538"/>
                    <a:gd name="T34" fmla="*/ 184 w 528"/>
                    <a:gd name="T35" fmla="*/ 351 h 538"/>
                    <a:gd name="T36" fmla="*/ 220 w 528"/>
                    <a:gd name="T37" fmla="*/ 367 h 538"/>
                    <a:gd name="T38" fmla="*/ 243 w 528"/>
                    <a:gd name="T39" fmla="*/ 399 h 538"/>
                    <a:gd name="T40" fmla="*/ 180 w 528"/>
                    <a:gd name="T41" fmla="*/ 443 h 538"/>
                    <a:gd name="T42" fmla="*/ 131 w 528"/>
                    <a:gd name="T43" fmla="*/ 456 h 538"/>
                    <a:gd name="T44" fmla="*/ 62 w 528"/>
                    <a:gd name="T45" fmla="*/ 456 h 538"/>
                    <a:gd name="T46" fmla="*/ 50 w 528"/>
                    <a:gd name="T47" fmla="*/ 443 h 538"/>
                    <a:gd name="T48" fmla="*/ 10 w 528"/>
                    <a:gd name="T49" fmla="*/ 446 h 538"/>
                    <a:gd name="T50" fmla="*/ 3 w 528"/>
                    <a:gd name="T51" fmla="*/ 475 h 538"/>
                    <a:gd name="T52" fmla="*/ 45 w 528"/>
                    <a:gd name="T53" fmla="*/ 525 h 538"/>
                    <a:gd name="T54" fmla="*/ 134 w 528"/>
                    <a:gd name="T55" fmla="*/ 538 h 538"/>
                    <a:gd name="T56" fmla="*/ 190 w 528"/>
                    <a:gd name="T57" fmla="*/ 528 h 538"/>
                    <a:gd name="T58" fmla="*/ 302 w 528"/>
                    <a:gd name="T59" fmla="*/ 465 h 538"/>
                    <a:gd name="T60" fmla="*/ 355 w 528"/>
                    <a:gd name="T61" fmla="*/ 383 h 538"/>
                    <a:gd name="T62" fmla="*/ 357 w 528"/>
                    <a:gd name="T63" fmla="*/ 366 h 538"/>
                    <a:gd name="T64" fmla="*/ 425 w 528"/>
                    <a:gd name="T65" fmla="*/ 341 h 538"/>
                    <a:gd name="T66" fmla="*/ 497 w 528"/>
                    <a:gd name="T67" fmla="*/ 271 h 538"/>
                    <a:gd name="T68" fmla="*/ 520 w 528"/>
                    <a:gd name="T69" fmla="*/ 220 h 538"/>
                    <a:gd name="T70" fmla="*/ 520 w 528"/>
                    <a:gd name="T71" fmla="*/ 127 h 538"/>
                    <a:gd name="T72" fmla="*/ 469 w 528"/>
                    <a:gd name="T73" fmla="*/ 53 h 538"/>
                    <a:gd name="T74" fmla="*/ 384 w 528"/>
                    <a:gd name="T75" fmla="*/ 9 h 538"/>
                    <a:gd name="T76" fmla="*/ 311 w 528"/>
                    <a:gd name="T7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8" h="53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8" name="Freeform 20">
                  <a:extLst>
                    <a:ext uri="{FF2B5EF4-FFF2-40B4-BE49-F238E27FC236}">
                      <a16:creationId xmlns:a16="http://schemas.microsoft.com/office/drawing/2014/main" id="{12A32935-AD35-4CFD-BFE3-52755691FC06}"/>
                    </a:ext>
                  </a:extLst>
                </p:cNvPr>
                <p:cNvSpPr>
                  <a:spLocks/>
                </p:cNvSpPr>
                <p:nvPr/>
              </p:nvSpPr>
              <p:spPr bwMode="auto">
                <a:xfrm>
                  <a:off x="1665" y="2702"/>
                  <a:ext cx="205" cy="210"/>
                </a:xfrm>
                <a:custGeom>
                  <a:avLst/>
                  <a:gdLst>
                    <a:gd name="T0" fmla="*/ 388 w 613"/>
                    <a:gd name="T1" fmla="*/ 3 h 630"/>
                    <a:gd name="T2" fmla="*/ 357 w 613"/>
                    <a:gd name="T3" fmla="*/ 52 h 630"/>
                    <a:gd name="T4" fmla="*/ 381 w 613"/>
                    <a:gd name="T5" fmla="*/ 89 h 630"/>
                    <a:gd name="T6" fmla="*/ 466 w 613"/>
                    <a:gd name="T7" fmla="*/ 128 h 630"/>
                    <a:gd name="T8" fmla="*/ 511 w 613"/>
                    <a:gd name="T9" fmla="*/ 174 h 630"/>
                    <a:gd name="T10" fmla="*/ 506 w 613"/>
                    <a:gd name="T11" fmla="*/ 230 h 630"/>
                    <a:gd name="T12" fmla="*/ 486 w 613"/>
                    <a:gd name="T13" fmla="*/ 265 h 630"/>
                    <a:gd name="T14" fmla="*/ 431 w 613"/>
                    <a:gd name="T15" fmla="*/ 307 h 630"/>
                    <a:gd name="T16" fmla="*/ 349 w 613"/>
                    <a:gd name="T17" fmla="*/ 312 h 630"/>
                    <a:gd name="T18" fmla="*/ 257 w 613"/>
                    <a:gd name="T19" fmla="*/ 265 h 630"/>
                    <a:gd name="T20" fmla="*/ 253 w 613"/>
                    <a:gd name="T21" fmla="*/ 260 h 630"/>
                    <a:gd name="T22" fmla="*/ 239 w 613"/>
                    <a:gd name="T23" fmla="*/ 252 h 630"/>
                    <a:gd name="T24" fmla="*/ 198 w 613"/>
                    <a:gd name="T25" fmla="*/ 256 h 630"/>
                    <a:gd name="T26" fmla="*/ 175 w 613"/>
                    <a:gd name="T27" fmla="*/ 311 h 630"/>
                    <a:gd name="T28" fmla="*/ 188 w 613"/>
                    <a:gd name="T29" fmla="*/ 334 h 630"/>
                    <a:gd name="T30" fmla="*/ 214 w 613"/>
                    <a:gd name="T31" fmla="*/ 354 h 630"/>
                    <a:gd name="T32" fmla="*/ 256 w 613"/>
                    <a:gd name="T33" fmla="*/ 422 h 630"/>
                    <a:gd name="T34" fmla="*/ 224 w 613"/>
                    <a:gd name="T35" fmla="*/ 512 h 630"/>
                    <a:gd name="T36" fmla="*/ 180 w 613"/>
                    <a:gd name="T37" fmla="*/ 543 h 630"/>
                    <a:gd name="T38" fmla="*/ 119 w 613"/>
                    <a:gd name="T39" fmla="*/ 547 h 630"/>
                    <a:gd name="T40" fmla="*/ 72 w 613"/>
                    <a:gd name="T41" fmla="*/ 495 h 630"/>
                    <a:gd name="T42" fmla="*/ 51 w 613"/>
                    <a:gd name="T43" fmla="*/ 397 h 630"/>
                    <a:gd name="T44" fmla="*/ 37 w 613"/>
                    <a:gd name="T45" fmla="*/ 374 h 630"/>
                    <a:gd name="T46" fmla="*/ 5 w 613"/>
                    <a:gd name="T47" fmla="*/ 387 h 630"/>
                    <a:gd name="T48" fmla="*/ 0 w 613"/>
                    <a:gd name="T49" fmla="*/ 425 h 630"/>
                    <a:gd name="T50" fmla="*/ 13 w 613"/>
                    <a:gd name="T51" fmla="*/ 540 h 630"/>
                    <a:gd name="T52" fmla="*/ 66 w 613"/>
                    <a:gd name="T53" fmla="*/ 607 h 630"/>
                    <a:gd name="T54" fmla="*/ 131 w 613"/>
                    <a:gd name="T55" fmla="*/ 630 h 630"/>
                    <a:gd name="T56" fmla="*/ 220 w 613"/>
                    <a:gd name="T57" fmla="*/ 615 h 630"/>
                    <a:gd name="T58" fmla="*/ 263 w 613"/>
                    <a:gd name="T59" fmla="*/ 594 h 630"/>
                    <a:gd name="T60" fmla="*/ 329 w 613"/>
                    <a:gd name="T61" fmla="*/ 522 h 630"/>
                    <a:gd name="T62" fmla="*/ 352 w 613"/>
                    <a:gd name="T63" fmla="*/ 452 h 630"/>
                    <a:gd name="T64" fmla="*/ 352 w 613"/>
                    <a:gd name="T65" fmla="*/ 410 h 630"/>
                    <a:gd name="T66" fmla="*/ 446 w 613"/>
                    <a:gd name="T67" fmla="*/ 404 h 630"/>
                    <a:gd name="T68" fmla="*/ 555 w 613"/>
                    <a:gd name="T69" fmla="*/ 338 h 630"/>
                    <a:gd name="T70" fmla="*/ 594 w 613"/>
                    <a:gd name="T71" fmla="*/ 283 h 630"/>
                    <a:gd name="T72" fmla="*/ 613 w 613"/>
                    <a:gd name="T73" fmla="*/ 177 h 630"/>
                    <a:gd name="T74" fmla="*/ 574 w 613"/>
                    <a:gd name="T75" fmla="*/ 82 h 630"/>
                    <a:gd name="T76" fmla="*/ 489 w 613"/>
                    <a:gd name="T77" fmla="*/ 17 h 630"/>
                    <a:gd name="T78" fmla="*/ 404 w 613"/>
                    <a:gd name="T79"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3" h="630">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29" name="Group 23">
                <a:extLst>
                  <a:ext uri="{FF2B5EF4-FFF2-40B4-BE49-F238E27FC236}">
                    <a16:creationId xmlns:a16="http://schemas.microsoft.com/office/drawing/2014/main" id="{588B3024-10C8-4915-8D2C-B6F5E5885B7E}"/>
                  </a:ext>
                </a:extLst>
              </p:cNvPr>
              <p:cNvGrpSpPr>
                <a:grpSpLocks noChangeAspect="1"/>
              </p:cNvGrpSpPr>
              <p:nvPr/>
            </p:nvGrpSpPr>
            <p:grpSpPr bwMode="auto">
              <a:xfrm>
                <a:off x="11334883" y="4063734"/>
                <a:ext cx="266576" cy="244684"/>
                <a:chOff x="2577" y="1104"/>
                <a:chExt cx="414" cy="380"/>
              </a:xfrm>
              <a:solidFill>
                <a:schemeClr val="bg1">
                  <a:lumMod val="50000"/>
                </a:schemeClr>
              </a:solidFill>
            </p:grpSpPr>
            <p:sp>
              <p:nvSpPr>
                <p:cNvPr id="30" name="Freeform 24">
                  <a:extLst>
                    <a:ext uri="{FF2B5EF4-FFF2-40B4-BE49-F238E27FC236}">
                      <a16:creationId xmlns:a16="http://schemas.microsoft.com/office/drawing/2014/main" id="{EA49D15B-C0F9-46A9-A6E5-CD0A421BB6B6}"/>
                    </a:ext>
                  </a:extLst>
                </p:cNvPr>
                <p:cNvSpPr>
                  <a:spLocks noEditPoints="1"/>
                </p:cNvSpPr>
                <p:nvPr/>
              </p:nvSpPr>
              <p:spPr bwMode="auto">
                <a:xfrm>
                  <a:off x="2577" y="1104"/>
                  <a:ext cx="353" cy="380"/>
                </a:xfrm>
                <a:custGeom>
                  <a:avLst/>
                  <a:gdLst>
                    <a:gd name="T0" fmla="*/ 81 w 1058"/>
                    <a:gd name="T1" fmla="*/ 1141 h 1141"/>
                    <a:gd name="T2" fmla="*/ 91 w 1058"/>
                    <a:gd name="T3" fmla="*/ 1140 h 1141"/>
                    <a:gd name="T4" fmla="*/ 101 w 1058"/>
                    <a:gd name="T5" fmla="*/ 1131 h 1141"/>
                    <a:gd name="T6" fmla="*/ 206 w 1058"/>
                    <a:gd name="T7" fmla="*/ 1129 h 1141"/>
                    <a:gd name="T8" fmla="*/ 206 w 1058"/>
                    <a:gd name="T9" fmla="*/ 1115 h 1141"/>
                    <a:gd name="T10" fmla="*/ 120 w 1058"/>
                    <a:gd name="T11" fmla="*/ 1112 h 1141"/>
                    <a:gd name="T12" fmla="*/ 352 w 1058"/>
                    <a:gd name="T13" fmla="*/ 962 h 1141"/>
                    <a:gd name="T14" fmla="*/ 365 w 1058"/>
                    <a:gd name="T15" fmla="*/ 968 h 1141"/>
                    <a:gd name="T16" fmla="*/ 378 w 1058"/>
                    <a:gd name="T17" fmla="*/ 962 h 1141"/>
                    <a:gd name="T18" fmla="*/ 994 w 1058"/>
                    <a:gd name="T19" fmla="*/ 347 h 1141"/>
                    <a:gd name="T20" fmla="*/ 997 w 1058"/>
                    <a:gd name="T21" fmla="*/ 343 h 1141"/>
                    <a:gd name="T22" fmla="*/ 1015 w 1058"/>
                    <a:gd name="T23" fmla="*/ 325 h 1141"/>
                    <a:gd name="T24" fmla="*/ 1051 w 1058"/>
                    <a:gd name="T25" fmla="*/ 256 h 1141"/>
                    <a:gd name="T26" fmla="*/ 1058 w 1058"/>
                    <a:gd name="T27" fmla="*/ 180 h 1141"/>
                    <a:gd name="T28" fmla="*/ 1036 w 1058"/>
                    <a:gd name="T29" fmla="*/ 106 h 1141"/>
                    <a:gd name="T30" fmla="*/ 1000 w 1058"/>
                    <a:gd name="T31" fmla="*/ 59 h 1141"/>
                    <a:gd name="T32" fmla="*/ 954 w 1058"/>
                    <a:gd name="T33" fmla="*/ 23 h 1141"/>
                    <a:gd name="T34" fmla="*/ 879 w 1058"/>
                    <a:gd name="T35" fmla="*/ 1 h 1141"/>
                    <a:gd name="T36" fmla="*/ 840 w 1058"/>
                    <a:gd name="T37" fmla="*/ 1 h 1141"/>
                    <a:gd name="T38" fmla="*/ 765 w 1058"/>
                    <a:gd name="T39" fmla="*/ 23 h 1141"/>
                    <a:gd name="T40" fmla="*/ 719 w 1058"/>
                    <a:gd name="T41" fmla="*/ 59 h 1141"/>
                    <a:gd name="T42" fmla="*/ 713 w 1058"/>
                    <a:gd name="T43" fmla="*/ 64 h 1141"/>
                    <a:gd name="T44" fmla="*/ 710 w 1058"/>
                    <a:gd name="T45" fmla="*/ 66 h 1141"/>
                    <a:gd name="T46" fmla="*/ 92 w 1058"/>
                    <a:gd name="T47" fmla="*/ 687 h 1141"/>
                    <a:gd name="T48" fmla="*/ 97 w 1058"/>
                    <a:gd name="T49" fmla="*/ 707 h 1141"/>
                    <a:gd name="T50" fmla="*/ 6 w 1058"/>
                    <a:gd name="T51" fmla="*/ 880 h 1141"/>
                    <a:gd name="T52" fmla="*/ 1 w 1058"/>
                    <a:gd name="T53" fmla="*/ 899 h 1141"/>
                    <a:gd name="T54" fmla="*/ 69 w 1058"/>
                    <a:gd name="T55" fmla="*/ 1137 h 1141"/>
                    <a:gd name="T56" fmla="*/ 735 w 1058"/>
                    <a:gd name="T57" fmla="*/ 96 h 1141"/>
                    <a:gd name="T58" fmla="*/ 739 w 1058"/>
                    <a:gd name="T59" fmla="*/ 93 h 1141"/>
                    <a:gd name="T60" fmla="*/ 744 w 1058"/>
                    <a:gd name="T61" fmla="*/ 87 h 1141"/>
                    <a:gd name="T62" fmla="*/ 770 w 1058"/>
                    <a:gd name="T63" fmla="*/ 64 h 1141"/>
                    <a:gd name="T64" fmla="*/ 859 w 1058"/>
                    <a:gd name="T65" fmla="*/ 38 h 1141"/>
                    <a:gd name="T66" fmla="*/ 950 w 1058"/>
                    <a:gd name="T67" fmla="*/ 64 h 1141"/>
                    <a:gd name="T68" fmla="*/ 994 w 1058"/>
                    <a:gd name="T69" fmla="*/ 111 h 1141"/>
                    <a:gd name="T70" fmla="*/ 1019 w 1058"/>
                    <a:gd name="T71" fmla="*/ 230 h 1141"/>
                    <a:gd name="T72" fmla="*/ 973 w 1058"/>
                    <a:gd name="T73" fmla="*/ 312 h 1141"/>
                    <a:gd name="T74" fmla="*/ 968 w 1058"/>
                    <a:gd name="T75" fmla="*/ 318 h 1141"/>
                    <a:gd name="T76" fmla="*/ 964 w 1058"/>
                    <a:gd name="T77" fmla="*/ 321 h 1141"/>
                    <a:gd name="T78" fmla="*/ 365 w 1058"/>
                    <a:gd name="T79" fmla="*/ 922 h 1141"/>
                    <a:gd name="T80" fmla="*/ 177 w 1058"/>
                    <a:gd name="T81" fmla="*/ 735 h 1141"/>
                    <a:gd name="T82" fmla="*/ 735 w 1058"/>
                    <a:gd name="T83" fmla="*/ 96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1141">
                      <a:moveTo>
                        <a:pt x="78" y="1141"/>
                      </a:moveTo>
                      <a:lnTo>
                        <a:pt x="81" y="1141"/>
                      </a:lnTo>
                      <a:lnTo>
                        <a:pt x="84" y="1141"/>
                      </a:lnTo>
                      <a:lnTo>
                        <a:pt x="91" y="1140"/>
                      </a:lnTo>
                      <a:lnTo>
                        <a:pt x="97" y="1135"/>
                      </a:lnTo>
                      <a:lnTo>
                        <a:pt x="101" y="1131"/>
                      </a:lnTo>
                      <a:lnTo>
                        <a:pt x="199" y="1131"/>
                      </a:lnTo>
                      <a:lnTo>
                        <a:pt x="206" y="1129"/>
                      </a:lnTo>
                      <a:lnTo>
                        <a:pt x="208" y="1122"/>
                      </a:lnTo>
                      <a:lnTo>
                        <a:pt x="206" y="1115"/>
                      </a:lnTo>
                      <a:lnTo>
                        <a:pt x="199" y="1112"/>
                      </a:lnTo>
                      <a:lnTo>
                        <a:pt x="120" y="1112"/>
                      </a:lnTo>
                      <a:lnTo>
                        <a:pt x="310" y="922"/>
                      </a:lnTo>
                      <a:lnTo>
                        <a:pt x="352" y="962"/>
                      </a:lnTo>
                      <a:lnTo>
                        <a:pt x="357" y="967"/>
                      </a:lnTo>
                      <a:lnTo>
                        <a:pt x="365" y="968"/>
                      </a:lnTo>
                      <a:lnTo>
                        <a:pt x="372" y="967"/>
                      </a:lnTo>
                      <a:lnTo>
                        <a:pt x="378" y="962"/>
                      </a:lnTo>
                      <a:lnTo>
                        <a:pt x="993" y="348"/>
                      </a:lnTo>
                      <a:lnTo>
                        <a:pt x="994" y="347"/>
                      </a:lnTo>
                      <a:lnTo>
                        <a:pt x="994" y="345"/>
                      </a:lnTo>
                      <a:lnTo>
                        <a:pt x="997" y="343"/>
                      </a:lnTo>
                      <a:lnTo>
                        <a:pt x="1000" y="340"/>
                      </a:lnTo>
                      <a:lnTo>
                        <a:pt x="1015" y="325"/>
                      </a:lnTo>
                      <a:lnTo>
                        <a:pt x="1036" y="292"/>
                      </a:lnTo>
                      <a:lnTo>
                        <a:pt x="1051" y="256"/>
                      </a:lnTo>
                      <a:lnTo>
                        <a:pt x="1058" y="219"/>
                      </a:lnTo>
                      <a:lnTo>
                        <a:pt x="1058" y="180"/>
                      </a:lnTo>
                      <a:lnTo>
                        <a:pt x="1051" y="142"/>
                      </a:lnTo>
                      <a:lnTo>
                        <a:pt x="1036" y="106"/>
                      </a:lnTo>
                      <a:lnTo>
                        <a:pt x="1015" y="73"/>
                      </a:lnTo>
                      <a:lnTo>
                        <a:pt x="1000" y="59"/>
                      </a:lnTo>
                      <a:lnTo>
                        <a:pt x="986" y="44"/>
                      </a:lnTo>
                      <a:lnTo>
                        <a:pt x="954" y="23"/>
                      </a:lnTo>
                      <a:lnTo>
                        <a:pt x="918" y="8"/>
                      </a:lnTo>
                      <a:lnTo>
                        <a:pt x="879" y="1"/>
                      </a:lnTo>
                      <a:lnTo>
                        <a:pt x="859" y="0"/>
                      </a:lnTo>
                      <a:lnTo>
                        <a:pt x="840" y="1"/>
                      </a:lnTo>
                      <a:lnTo>
                        <a:pt x="801" y="8"/>
                      </a:lnTo>
                      <a:lnTo>
                        <a:pt x="765" y="23"/>
                      </a:lnTo>
                      <a:lnTo>
                        <a:pt x="734" y="44"/>
                      </a:lnTo>
                      <a:lnTo>
                        <a:pt x="719" y="59"/>
                      </a:lnTo>
                      <a:lnTo>
                        <a:pt x="716" y="62"/>
                      </a:lnTo>
                      <a:lnTo>
                        <a:pt x="713" y="64"/>
                      </a:lnTo>
                      <a:lnTo>
                        <a:pt x="712" y="64"/>
                      </a:lnTo>
                      <a:lnTo>
                        <a:pt x="710" y="66"/>
                      </a:lnTo>
                      <a:lnTo>
                        <a:pt x="97" y="680"/>
                      </a:lnTo>
                      <a:lnTo>
                        <a:pt x="92" y="687"/>
                      </a:lnTo>
                      <a:lnTo>
                        <a:pt x="92" y="701"/>
                      </a:lnTo>
                      <a:lnTo>
                        <a:pt x="97" y="707"/>
                      </a:lnTo>
                      <a:lnTo>
                        <a:pt x="137" y="748"/>
                      </a:lnTo>
                      <a:lnTo>
                        <a:pt x="6" y="880"/>
                      </a:lnTo>
                      <a:lnTo>
                        <a:pt x="0" y="889"/>
                      </a:lnTo>
                      <a:lnTo>
                        <a:pt x="1" y="899"/>
                      </a:lnTo>
                      <a:lnTo>
                        <a:pt x="65" y="1127"/>
                      </a:lnTo>
                      <a:lnTo>
                        <a:pt x="69" y="1137"/>
                      </a:lnTo>
                      <a:lnTo>
                        <a:pt x="78" y="1141"/>
                      </a:lnTo>
                      <a:close/>
                      <a:moveTo>
                        <a:pt x="735" y="96"/>
                      </a:moveTo>
                      <a:lnTo>
                        <a:pt x="736" y="95"/>
                      </a:lnTo>
                      <a:lnTo>
                        <a:pt x="739" y="93"/>
                      </a:lnTo>
                      <a:lnTo>
                        <a:pt x="741" y="90"/>
                      </a:lnTo>
                      <a:lnTo>
                        <a:pt x="744" y="87"/>
                      </a:lnTo>
                      <a:lnTo>
                        <a:pt x="746" y="85"/>
                      </a:lnTo>
                      <a:lnTo>
                        <a:pt x="770" y="64"/>
                      </a:lnTo>
                      <a:lnTo>
                        <a:pt x="827" y="40"/>
                      </a:lnTo>
                      <a:lnTo>
                        <a:pt x="859" y="38"/>
                      </a:lnTo>
                      <a:lnTo>
                        <a:pt x="892" y="40"/>
                      </a:lnTo>
                      <a:lnTo>
                        <a:pt x="950" y="64"/>
                      </a:lnTo>
                      <a:lnTo>
                        <a:pt x="973" y="85"/>
                      </a:lnTo>
                      <a:lnTo>
                        <a:pt x="994" y="111"/>
                      </a:lnTo>
                      <a:lnTo>
                        <a:pt x="1019" y="168"/>
                      </a:lnTo>
                      <a:lnTo>
                        <a:pt x="1019" y="230"/>
                      </a:lnTo>
                      <a:lnTo>
                        <a:pt x="994" y="288"/>
                      </a:lnTo>
                      <a:lnTo>
                        <a:pt x="973" y="312"/>
                      </a:lnTo>
                      <a:lnTo>
                        <a:pt x="971" y="315"/>
                      </a:lnTo>
                      <a:lnTo>
                        <a:pt x="968" y="318"/>
                      </a:lnTo>
                      <a:lnTo>
                        <a:pt x="966" y="319"/>
                      </a:lnTo>
                      <a:lnTo>
                        <a:pt x="964" y="321"/>
                      </a:lnTo>
                      <a:lnTo>
                        <a:pt x="963" y="324"/>
                      </a:lnTo>
                      <a:lnTo>
                        <a:pt x="365" y="922"/>
                      </a:lnTo>
                      <a:lnTo>
                        <a:pt x="324" y="880"/>
                      </a:lnTo>
                      <a:lnTo>
                        <a:pt x="177" y="735"/>
                      </a:lnTo>
                      <a:lnTo>
                        <a:pt x="137" y="694"/>
                      </a:lnTo>
                      <a:lnTo>
                        <a:pt x="735"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1" name="Freeform 25">
                  <a:extLst>
                    <a:ext uri="{FF2B5EF4-FFF2-40B4-BE49-F238E27FC236}">
                      <a16:creationId xmlns:a16="http://schemas.microsoft.com/office/drawing/2014/main" id="{3B3D6DA8-C8C0-4F88-A7E3-CDD23CE015C2}"/>
                    </a:ext>
                  </a:extLst>
                </p:cNvPr>
                <p:cNvSpPr>
                  <a:spLocks noEditPoints="1"/>
                </p:cNvSpPr>
                <p:nvPr/>
              </p:nvSpPr>
              <p:spPr bwMode="auto">
                <a:xfrm>
                  <a:off x="2643" y="1129"/>
                  <a:ext cx="261" cy="261"/>
                </a:xfrm>
                <a:custGeom>
                  <a:avLst/>
                  <a:gdLst>
                    <a:gd name="T0" fmla="*/ 153 w 781"/>
                    <a:gd name="T1" fmla="*/ 778 h 782"/>
                    <a:gd name="T2" fmla="*/ 158 w 781"/>
                    <a:gd name="T3" fmla="*/ 782 h 782"/>
                    <a:gd name="T4" fmla="*/ 166 w 781"/>
                    <a:gd name="T5" fmla="*/ 782 h 782"/>
                    <a:gd name="T6" fmla="*/ 173 w 781"/>
                    <a:gd name="T7" fmla="*/ 782 h 782"/>
                    <a:gd name="T8" fmla="*/ 179 w 781"/>
                    <a:gd name="T9" fmla="*/ 778 h 782"/>
                    <a:gd name="T10" fmla="*/ 572 w 781"/>
                    <a:gd name="T11" fmla="*/ 385 h 782"/>
                    <a:gd name="T12" fmla="*/ 576 w 781"/>
                    <a:gd name="T13" fmla="*/ 390 h 782"/>
                    <a:gd name="T14" fmla="*/ 584 w 781"/>
                    <a:gd name="T15" fmla="*/ 395 h 782"/>
                    <a:gd name="T16" fmla="*/ 591 w 781"/>
                    <a:gd name="T17" fmla="*/ 396 h 782"/>
                    <a:gd name="T18" fmla="*/ 598 w 781"/>
                    <a:gd name="T19" fmla="*/ 395 h 782"/>
                    <a:gd name="T20" fmla="*/ 604 w 781"/>
                    <a:gd name="T21" fmla="*/ 390 h 782"/>
                    <a:gd name="T22" fmla="*/ 735 w 781"/>
                    <a:gd name="T23" fmla="*/ 259 h 782"/>
                    <a:gd name="T24" fmla="*/ 741 w 781"/>
                    <a:gd name="T25" fmla="*/ 252 h 782"/>
                    <a:gd name="T26" fmla="*/ 741 w 781"/>
                    <a:gd name="T27" fmla="*/ 245 h 782"/>
                    <a:gd name="T28" fmla="*/ 741 w 781"/>
                    <a:gd name="T29" fmla="*/ 238 h 782"/>
                    <a:gd name="T30" fmla="*/ 735 w 781"/>
                    <a:gd name="T31" fmla="*/ 232 h 782"/>
                    <a:gd name="T32" fmla="*/ 729 w 781"/>
                    <a:gd name="T33" fmla="*/ 226 h 782"/>
                    <a:gd name="T34" fmla="*/ 748 w 781"/>
                    <a:gd name="T35" fmla="*/ 210 h 782"/>
                    <a:gd name="T36" fmla="*/ 764 w 781"/>
                    <a:gd name="T37" fmla="*/ 190 h 782"/>
                    <a:gd name="T38" fmla="*/ 781 w 781"/>
                    <a:gd name="T39" fmla="*/ 147 h 782"/>
                    <a:gd name="T40" fmla="*/ 781 w 781"/>
                    <a:gd name="T41" fmla="*/ 99 h 782"/>
                    <a:gd name="T42" fmla="*/ 764 w 781"/>
                    <a:gd name="T43" fmla="*/ 55 h 782"/>
                    <a:gd name="T44" fmla="*/ 748 w 781"/>
                    <a:gd name="T45" fmla="*/ 36 h 782"/>
                    <a:gd name="T46" fmla="*/ 729 w 781"/>
                    <a:gd name="T47" fmla="*/ 20 h 782"/>
                    <a:gd name="T48" fmla="*/ 684 w 781"/>
                    <a:gd name="T49" fmla="*/ 3 h 782"/>
                    <a:gd name="T50" fmla="*/ 660 w 781"/>
                    <a:gd name="T51" fmla="*/ 0 h 782"/>
                    <a:gd name="T52" fmla="*/ 637 w 781"/>
                    <a:gd name="T53" fmla="*/ 3 h 782"/>
                    <a:gd name="T54" fmla="*/ 592 w 781"/>
                    <a:gd name="T55" fmla="*/ 20 h 782"/>
                    <a:gd name="T56" fmla="*/ 573 w 781"/>
                    <a:gd name="T57" fmla="*/ 37 h 782"/>
                    <a:gd name="T58" fmla="*/ 558 w 781"/>
                    <a:gd name="T59" fmla="*/ 55 h 782"/>
                    <a:gd name="T60" fmla="*/ 547 w 781"/>
                    <a:gd name="T61" fmla="*/ 45 h 782"/>
                    <a:gd name="T62" fmla="*/ 542 w 781"/>
                    <a:gd name="T63" fmla="*/ 40 h 782"/>
                    <a:gd name="T64" fmla="*/ 527 w 781"/>
                    <a:gd name="T65" fmla="*/ 40 h 782"/>
                    <a:gd name="T66" fmla="*/ 520 w 781"/>
                    <a:gd name="T67" fmla="*/ 45 h 782"/>
                    <a:gd name="T68" fmla="*/ 389 w 781"/>
                    <a:gd name="T69" fmla="*/ 176 h 782"/>
                    <a:gd name="T70" fmla="*/ 385 w 781"/>
                    <a:gd name="T71" fmla="*/ 182 h 782"/>
                    <a:gd name="T72" fmla="*/ 385 w 781"/>
                    <a:gd name="T73" fmla="*/ 196 h 782"/>
                    <a:gd name="T74" fmla="*/ 389 w 781"/>
                    <a:gd name="T75" fmla="*/ 203 h 782"/>
                    <a:gd name="T76" fmla="*/ 399 w 781"/>
                    <a:gd name="T77" fmla="*/ 212 h 782"/>
                    <a:gd name="T78" fmla="*/ 6 w 781"/>
                    <a:gd name="T79" fmla="*/ 604 h 782"/>
                    <a:gd name="T80" fmla="*/ 1 w 781"/>
                    <a:gd name="T81" fmla="*/ 611 h 782"/>
                    <a:gd name="T82" fmla="*/ 0 w 781"/>
                    <a:gd name="T83" fmla="*/ 618 h 782"/>
                    <a:gd name="T84" fmla="*/ 1 w 781"/>
                    <a:gd name="T85" fmla="*/ 625 h 782"/>
                    <a:gd name="T86" fmla="*/ 6 w 781"/>
                    <a:gd name="T87" fmla="*/ 631 h 782"/>
                    <a:gd name="T88" fmla="*/ 153 w 781"/>
                    <a:gd name="T89" fmla="*/ 778 h 782"/>
                    <a:gd name="T90" fmla="*/ 535 w 781"/>
                    <a:gd name="T91" fmla="*/ 85 h 782"/>
                    <a:gd name="T92" fmla="*/ 615 w 781"/>
                    <a:gd name="T93" fmla="*/ 166 h 782"/>
                    <a:gd name="T94" fmla="*/ 687 w 781"/>
                    <a:gd name="T95" fmla="*/ 238 h 782"/>
                    <a:gd name="T96" fmla="*/ 687 w 781"/>
                    <a:gd name="T97" fmla="*/ 238 h 782"/>
                    <a:gd name="T98" fmla="*/ 694 w 781"/>
                    <a:gd name="T99" fmla="*/ 245 h 782"/>
                    <a:gd name="T100" fmla="*/ 591 w 781"/>
                    <a:gd name="T101" fmla="*/ 350 h 782"/>
                    <a:gd name="T102" fmla="*/ 431 w 781"/>
                    <a:gd name="T103" fmla="*/ 189 h 782"/>
                    <a:gd name="T104" fmla="*/ 535 w 781"/>
                    <a:gd name="T105" fmla="*/ 85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782">
                      <a:moveTo>
                        <a:pt x="153" y="778"/>
                      </a:moveTo>
                      <a:lnTo>
                        <a:pt x="158" y="782"/>
                      </a:lnTo>
                      <a:lnTo>
                        <a:pt x="166" y="782"/>
                      </a:lnTo>
                      <a:lnTo>
                        <a:pt x="173" y="782"/>
                      </a:lnTo>
                      <a:lnTo>
                        <a:pt x="179" y="778"/>
                      </a:lnTo>
                      <a:lnTo>
                        <a:pt x="572" y="385"/>
                      </a:lnTo>
                      <a:lnTo>
                        <a:pt x="576" y="390"/>
                      </a:lnTo>
                      <a:lnTo>
                        <a:pt x="584" y="395"/>
                      </a:lnTo>
                      <a:lnTo>
                        <a:pt x="591" y="396"/>
                      </a:lnTo>
                      <a:lnTo>
                        <a:pt x="598" y="395"/>
                      </a:lnTo>
                      <a:lnTo>
                        <a:pt x="604" y="390"/>
                      </a:lnTo>
                      <a:lnTo>
                        <a:pt x="735" y="259"/>
                      </a:lnTo>
                      <a:lnTo>
                        <a:pt x="741" y="252"/>
                      </a:lnTo>
                      <a:lnTo>
                        <a:pt x="741" y="245"/>
                      </a:lnTo>
                      <a:lnTo>
                        <a:pt x="741" y="238"/>
                      </a:lnTo>
                      <a:lnTo>
                        <a:pt x="735" y="232"/>
                      </a:lnTo>
                      <a:lnTo>
                        <a:pt x="729" y="226"/>
                      </a:lnTo>
                      <a:lnTo>
                        <a:pt x="748" y="210"/>
                      </a:lnTo>
                      <a:lnTo>
                        <a:pt x="764" y="190"/>
                      </a:lnTo>
                      <a:lnTo>
                        <a:pt x="781" y="147"/>
                      </a:lnTo>
                      <a:lnTo>
                        <a:pt x="781" y="99"/>
                      </a:lnTo>
                      <a:lnTo>
                        <a:pt x="764" y="55"/>
                      </a:lnTo>
                      <a:lnTo>
                        <a:pt x="748" y="36"/>
                      </a:lnTo>
                      <a:lnTo>
                        <a:pt x="729" y="20"/>
                      </a:lnTo>
                      <a:lnTo>
                        <a:pt x="684" y="3"/>
                      </a:lnTo>
                      <a:lnTo>
                        <a:pt x="660" y="0"/>
                      </a:lnTo>
                      <a:lnTo>
                        <a:pt x="637" y="3"/>
                      </a:lnTo>
                      <a:lnTo>
                        <a:pt x="592" y="20"/>
                      </a:lnTo>
                      <a:lnTo>
                        <a:pt x="573" y="37"/>
                      </a:lnTo>
                      <a:lnTo>
                        <a:pt x="558" y="55"/>
                      </a:lnTo>
                      <a:lnTo>
                        <a:pt x="547" y="45"/>
                      </a:lnTo>
                      <a:lnTo>
                        <a:pt x="542" y="40"/>
                      </a:lnTo>
                      <a:lnTo>
                        <a:pt x="527" y="40"/>
                      </a:lnTo>
                      <a:lnTo>
                        <a:pt x="520" y="45"/>
                      </a:lnTo>
                      <a:lnTo>
                        <a:pt x="389" y="176"/>
                      </a:lnTo>
                      <a:lnTo>
                        <a:pt x="385" y="182"/>
                      </a:lnTo>
                      <a:lnTo>
                        <a:pt x="385" y="196"/>
                      </a:lnTo>
                      <a:lnTo>
                        <a:pt x="389" y="203"/>
                      </a:lnTo>
                      <a:lnTo>
                        <a:pt x="399" y="212"/>
                      </a:lnTo>
                      <a:lnTo>
                        <a:pt x="6" y="604"/>
                      </a:lnTo>
                      <a:lnTo>
                        <a:pt x="1" y="611"/>
                      </a:lnTo>
                      <a:lnTo>
                        <a:pt x="0" y="618"/>
                      </a:lnTo>
                      <a:lnTo>
                        <a:pt x="1" y="625"/>
                      </a:lnTo>
                      <a:lnTo>
                        <a:pt x="6" y="631"/>
                      </a:lnTo>
                      <a:lnTo>
                        <a:pt x="153" y="778"/>
                      </a:lnTo>
                      <a:close/>
                      <a:moveTo>
                        <a:pt x="535" y="85"/>
                      </a:moveTo>
                      <a:lnTo>
                        <a:pt x="615" y="166"/>
                      </a:lnTo>
                      <a:lnTo>
                        <a:pt x="687" y="238"/>
                      </a:lnTo>
                      <a:lnTo>
                        <a:pt x="687" y="238"/>
                      </a:lnTo>
                      <a:lnTo>
                        <a:pt x="694" y="245"/>
                      </a:lnTo>
                      <a:lnTo>
                        <a:pt x="591" y="350"/>
                      </a:lnTo>
                      <a:lnTo>
                        <a:pt x="431" y="189"/>
                      </a:lnTo>
                      <a:lnTo>
                        <a:pt x="535"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 name="Freeform 26">
                  <a:extLst>
                    <a:ext uri="{FF2B5EF4-FFF2-40B4-BE49-F238E27FC236}">
                      <a16:creationId xmlns:a16="http://schemas.microsoft.com/office/drawing/2014/main" id="{DEDD373A-9005-45E3-8D9F-62D72C64032F}"/>
                    </a:ext>
                  </a:extLst>
                </p:cNvPr>
                <p:cNvSpPr>
                  <a:spLocks/>
                </p:cNvSpPr>
                <p:nvPr/>
              </p:nvSpPr>
              <p:spPr bwMode="auto">
                <a:xfrm>
                  <a:off x="2701"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2 w 203"/>
                    <a:gd name="T13" fmla="*/ 17 h 19"/>
                    <a:gd name="T14" fmla="*/ 203 w 203"/>
                    <a:gd name="T15" fmla="*/ 10 h 19"/>
                    <a:gd name="T16" fmla="*/ 202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2" y="17"/>
                      </a:lnTo>
                      <a:lnTo>
                        <a:pt x="203" y="10"/>
                      </a:lnTo>
                      <a:lnTo>
                        <a:pt x="202"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3" name="Freeform 27">
                  <a:extLst>
                    <a:ext uri="{FF2B5EF4-FFF2-40B4-BE49-F238E27FC236}">
                      <a16:creationId xmlns:a16="http://schemas.microsoft.com/office/drawing/2014/main" id="{BE7D5A63-6CD2-4D0E-8B98-3F7BC2C8F55B}"/>
                    </a:ext>
                  </a:extLst>
                </p:cNvPr>
                <p:cNvSpPr>
                  <a:spLocks/>
                </p:cNvSpPr>
                <p:nvPr/>
              </p:nvSpPr>
              <p:spPr bwMode="auto">
                <a:xfrm>
                  <a:off x="2823"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1 w 203"/>
                    <a:gd name="T13" fmla="*/ 17 h 19"/>
                    <a:gd name="T14" fmla="*/ 203 w 203"/>
                    <a:gd name="T15" fmla="*/ 10 h 19"/>
                    <a:gd name="T16" fmla="*/ 201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4" name="Freeform 28">
                  <a:extLst>
                    <a:ext uri="{FF2B5EF4-FFF2-40B4-BE49-F238E27FC236}">
                      <a16:creationId xmlns:a16="http://schemas.microsoft.com/office/drawing/2014/main" id="{CD38590D-5482-43A5-8684-98F93793274C}"/>
                    </a:ext>
                  </a:extLst>
                </p:cNvPr>
                <p:cNvSpPr>
                  <a:spLocks/>
                </p:cNvSpPr>
                <p:nvPr/>
              </p:nvSpPr>
              <p:spPr bwMode="auto">
                <a:xfrm>
                  <a:off x="2946" y="1475"/>
                  <a:ext cx="45" cy="6"/>
                </a:xfrm>
                <a:custGeom>
                  <a:avLst/>
                  <a:gdLst>
                    <a:gd name="T0" fmla="*/ 125 w 134"/>
                    <a:gd name="T1" fmla="*/ 0 h 19"/>
                    <a:gd name="T2" fmla="*/ 10 w 134"/>
                    <a:gd name="T3" fmla="*/ 0 h 19"/>
                    <a:gd name="T4" fmla="*/ 1 w 134"/>
                    <a:gd name="T5" fmla="*/ 3 h 19"/>
                    <a:gd name="T6" fmla="*/ 0 w 134"/>
                    <a:gd name="T7" fmla="*/ 10 h 19"/>
                    <a:gd name="T8" fmla="*/ 1 w 134"/>
                    <a:gd name="T9" fmla="*/ 17 h 19"/>
                    <a:gd name="T10" fmla="*/ 10 w 134"/>
                    <a:gd name="T11" fmla="*/ 19 h 19"/>
                    <a:gd name="T12" fmla="*/ 125 w 134"/>
                    <a:gd name="T13" fmla="*/ 19 h 19"/>
                    <a:gd name="T14" fmla="*/ 132 w 134"/>
                    <a:gd name="T15" fmla="*/ 17 h 19"/>
                    <a:gd name="T16" fmla="*/ 134 w 134"/>
                    <a:gd name="T17" fmla="*/ 10 h 19"/>
                    <a:gd name="T18" fmla="*/ 132 w 134"/>
                    <a:gd name="T19" fmla="*/ 3 h 19"/>
                    <a:gd name="T20" fmla="*/ 125 w 13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9">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5" name="Group 31">
                <a:extLst>
                  <a:ext uri="{FF2B5EF4-FFF2-40B4-BE49-F238E27FC236}">
                    <a16:creationId xmlns:a16="http://schemas.microsoft.com/office/drawing/2014/main" id="{D429098F-5705-4658-ABD4-F00D4122A2B0}"/>
                  </a:ext>
                </a:extLst>
              </p:cNvPr>
              <p:cNvGrpSpPr>
                <a:grpSpLocks noChangeAspect="1"/>
              </p:cNvGrpSpPr>
              <p:nvPr/>
            </p:nvGrpSpPr>
            <p:grpSpPr bwMode="auto">
              <a:xfrm>
                <a:off x="11359921" y="1496521"/>
                <a:ext cx="221315" cy="268574"/>
                <a:chOff x="2647" y="1727"/>
                <a:chExt cx="192" cy="233"/>
              </a:xfrm>
              <a:solidFill>
                <a:srgbClr val="F75A7C"/>
              </a:solidFill>
            </p:grpSpPr>
            <p:sp>
              <p:nvSpPr>
                <p:cNvPr id="36" name="Freeform 32">
                  <a:extLst>
                    <a:ext uri="{FF2B5EF4-FFF2-40B4-BE49-F238E27FC236}">
                      <a16:creationId xmlns:a16="http://schemas.microsoft.com/office/drawing/2014/main" id="{7F5C7AC1-E901-480F-91C2-D3E8FDD7DD2C}"/>
                    </a:ext>
                  </a:extLst>
                </p:cNvPr>
                <p:cNvSpPr>
                  <a:spLocks/>
                </p:cNvSpPr>
                <p:nvPr/>
              </p:nvSpPr>
              <p:spPr bwMode="auto">
                <a:xfrm>
                  <a:off x="2699" y="1727"/>
                  <a:ext cx="140" cy="152"/>
                </a:xfrm>
                <a:custGeom>
                  <a:avLst/>
                  <a:gdLst>
                    <a:gd name="T0" fmla="*/ 94 w 421"/>
                    <a:gd name="T1" fmla="*/ 455 h 455"/>
                    <a:gd name="T2" fmla="*/ 0 w 421"/>
                    <a:gd name="T3" fmla="*/ 362 h 455"/>
                    <a:gd name="T4" fmla="*/ 172 w 421"/>
                    <a:gd name="T5" fmla="*/ 191 h 455"/>
                    <a:gd name="T6" fmla="*/ 371 w 421"/>
                    <a:gd name="T7" fmla="*/ 1 h 455"/>
                    <a:gd name="T8" fmla="*/ 377 w 421"/>
                    <a:gd name="T9" fmla="*/ 0 h 455"/>
                    <a:gd name="T10" fmla="*/ 404 w 421"/>
                    <a:gd name="T11" fmla="*/ 4 h 455"/>
                    <a:gd name="T12" fmla="*/ 419 w 421"/>
                    <a:gd name="T13" fmla="*/ 21 h 455"/>
                    <a:gd name="T14" fmla="*/ 421 w 421"/>
                    <a:gd name="T15" fmla="*/ 37 h 455"/>
                    <a:gd name="T16" fmla="*/ 364 w 421"/>
                    <a:gd name="T17" fmla="*/ 120 h 455"/>
                    <a:gd name="T18" fmla="*/ 130 w 421"/>
                    <a:gd name="T19" fmla="*/ 410 h 455"/>
                    <a:gd name="T20" fmla="*/ 94 w 421"/>
                    <a:gd name="T21" fmla="*/ 45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455">
                      <a:moveTo>
                        <a:pt x="94" y="455"/>
                      </a:moveTo>
                      <a:lnTo>
                        <a:pt x="0" y="362"/>
                      </a:lnTo>
                      <a:lnTo>
                        <a:pt x="172" y="191"/>
                      </a:lnTo>
                      <a:lnTo>
                        <a:pt x="371" y="1"/>
                      </a:lnTo>
                      <a:lnTo>
                        <a:pt x="377" y="0"/>
                      </a:lnTo>
                      <a:lnTo>
                        <a:pt x="404" y="4"/>
                      </a:lnTo>
                      <a:lnTo>
                        <a:pt x="419" y="21"/>
                      </a:lnTo>
                      <a:lnTo>
                        <a:pt x="421" y="37"/>
                      </a:lnTo>
                      <a:lnTo>
                        <a:pt x="364" y="120"/>
                      </a:lnTo>
                      <a:lnTo>
                        <a:pt x="130" y="410"/>
                      </a:lnTo>
                      <a:lnTo>
                        <a:pt x="94" y="455"/>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7" name="Freeform 33">
                  <a:extLst>
                    <a:ext uri="{FF2B5EF4-FFF2-40B4-BE49-F238E27FC236}">
                      <a16:creationId xmlns:a16="http://schemas.microsoft.com/office/drawing/2014/main" id="{5F0985D7-D97D-4FBA-8DBE-CE8D9CE8ED34}"/>
                    </a:ext>
                  </a:extLst>
                </p:cNvPr>
                <p:cNvSpPr>
                  <a:spLocks/>
                </p:cNvSpPr>
                <p:nvPr/>
              </p:nvSpPr>
              <p:spPr bwMode="auto">
                <a:xfrm>
                  <a:off x="2647" y="1856"/>
                  <a:ext cx="76" cy="104"/>
                </a:xfrm>
                <a:custGeom>
                  <a:avLst/>
                  <a:gdLst>
                    <a:gd name="T0" fmla="*/ 22 w 226"/>
                    <a:gd name="T1" fmla="*/ 314 h 314"/>
                    <a:gd name="T2" fmla="*/ 21 w 226"/>
                    <a:gd name="T3" fmla="*/ 301 h 314"/>
                    <a:gd name="T4" fmla="*/ 37 w 226"/>
                    <a:gd name="T5" fmla="*/ 242 h 314"/>
                    <a:gd name="T6" fmla="*/ 63 w 226"/>
                    <a:gd name="T7" fmla="*/ 219 h 314"/>
                    <a:gd name="T8" fmla="*/ 90 w 226"/>
                    <a:gd name="T9" fmla="*/ 211 h 314"/>
                    <a:gd name="T10" fmla="*/ 107 w 226"/>
                    <a:gd name="T11" fmla="*/ 209 h 314"/>
                    <a:gd name="T12" fmla="*/ 125 w 226"/>
                    <a:gd name="T13" fmla="*/ 208 h 314"/>
                    <a:gd name="T14" fmla="*/ 153 w 226"/>
                    <a:gd name="T15" fmla="*/ 199 h 314"/>
                    <a:gd name="T16" fmla="*/ 188 w 226"/>
                    <a:gd name="T17" fmla="*/ 173 h 314"/>
                    <a:gd name="T18" fmla="*/ 223 w 226"/>
                    <a:gd name="T19" fmla="*/ 107 h 314"/>
                    <a:gd name="T20" fmla="*/ 226 w 226"/>
                    <a:gd name="T21" fmla="*/ 91 h 314"/>
                    <a:gd name="T22" fmla="*/ 132 w 226"/>
                    <a:gd name="T23" fmla="*/ 0 h 314"/>
                    <a:gd name="T24" fmla="*/ 96 w 226"/>
                    <a:gd name="T25" fmla="*/ 17 h 314"/>
                    <a:gd name="T26" fmla="*/ 44 w 226"/>
                    <a:gd name="T27" fmla="*/ 61 h 314"/>
                    <a:gd name="T28" fmla="*/ 13 w 226"/>
                    <a:gd name="T29" fmla="*/ 113 h 314"/>
                    <a:gd name="T30" fmla="*/ 0 w 226"/>
                    <a:gd name="T31" fmla="*/ 165 h 314"/>
                    <a:gd name="T32" fmla="*/ 2 w 226"/>
                    <a:gd name="T33" fmla="*/ 239 h 314"/>
                    <a:gd name="T34" fmla="*/ 19 w 226"/>
                    <a:gd name="T35" fmla="*/ 307 h 314"/>
                    <a:gd name="T36" fmla="*/ 22 w 226"/>
                    <a:gd name="T37"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6" h="314">
                      <a:moveTo>
                        <a:pt x="22" y="314"/>
                      </a:moveTo>
                      <a:lnTo>
                        <a:pt x="21" y="301"/>
                      </a:lnTo>
                      <a:lnTo>
                        <a:pt x="37" y="242"/>
                      </a:lnTo>
                      <a:lnTo>
                        <a:pt x="63" y="219"/>
                      </a:lnTo>
                      <a:lnTo>
                        <a:pt x="90" y="211"/>
                      </a:lnTo>
                      <a:lnTo>
                        <a:pt x="107" y="209"/>
                      </a:lnTo>
                      <a:lnTo>
                        <a:pt x="125" y="208"/>
                      </a:lnTo>
                      <a:lnTo>
                        <a:pt x="153" y="199"/>
                      </a:lnTo>
                      <a:lnTo>
                        <a:pt x="188" y="173"/>
                      </a:lnTo>
                      <a:lnTo>
                        <a:pt x="223" y="107"/>
                      </a:lnTo>
                      <a:lnTo>
                        <a:pt x="226" y="91"/>
                      </a:lnTo>
                      <a:lnTo>
                        <a:pt x="132" y="0"/>
                      </a:lnTo>
                      <a:lnTo>
                        <a:pt x="96" y="17"/>
                      </a:lnTo>
                      <a:lnTo>
                        <a:pt x="44" y="61"/>
                      </a:lnTo>
                      <a:lnTo>
                        <a:pt x="13" y="113"/>
                      </a:lnTo>
                      <a:lnTo>
                        <a:pt x="0" y="165"/>
                      </a:lnTo>
                      <a:lnTo>
                        <a:pt x="2" y="239"/>
                      </a:lnTo>
                      <a:lnTo>
                        <a:pt x="19" y="307"/>
                      </a:lnTo>
                      <a:lnTo>
                        <a:pt x="22" y="314"/>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8" name="Group 36">
                <a:extLst>
                  <a:ext uri="{FF2B5EF4-FFF2-40B4-BE49-F238E27FC236}">
                    <a16:creationId xmlns:a16="http://schemas.microsoft.com/office/drawing/2014/main" id="{326CD6E8-74BB-4B36-9692-745F7AF73873}"/>
                  </a:ext>
                </a:extLst>
              </p:cNvPr>
              <p:cNvGrpSpPr>
                <a:grpSpLocks noChangeAspect="1"/>
              </p:cNvGrpSpPr>
              <p:nvPr/>
            </p:nvGrpSpPr>
            <p:grpSpPr bwMode="auto">
              <a:xfrm>
                <a:off x="11405884" y="3344318"/>
                <a:ext cx="138229" cy="357091"/>
                <a:chOff x="2375" y="2182"/>
                <a:chExt cx="144" cy="372"/>
              </a:xfrm>
              <a:solidFill>
                <a:schemeClr val="bg1">
                  <a:lumMod val="50000"/>
                </a:schemeClr>
              </a:solidFill>
            </p:grpSpPr>
            <p:sp>
              <p:nvSpPr>
                <p:cNvPr id="39" name="Freeform 37">
                  <a:extLst>
                    <a:ext uri="{FF2B5EF4-FFF2-40B4-BE49-F238E27FC236}">
                      <a16:creationId xmlns:a16="http://schemas.microsoft.com/office/drawing/2014/main" id="{6976B790-3AEA-4C00-94F4-8417D507470A}"/>
                    </a:ext>
                  </a:extLst>
                </p:cNvPr>
                <p:cNvSpPr>
                  <a:spLocks/>
                </p:cNvSpPr>
                <p:nvPr/>
              </p:nvSpPr>
              <p:spPr bwMode="auto">
                <a:xfrm>
                  <a:off x="2409" y="2182"/>
                  <a:ext cx="99" cy="210"/>
                </a:xfrm>
                <a:custGeom>
                  <a:avLst/>
                  <a:gdLst>
                    <a:gd name="T0" fmla="*/ 0 w 296"/>
                    <a:gd name="T1" fmla="*/ 631 h 631"/>
                    <a:gd name="T2" fmla="*/ 296 w 296"/>
                    <a:gd name="T3" fmla="*/ 631 h 631"/>
                    <a:gd name="T4" fmla="*/ 270 w 296"/>
                    <a:gd name="T5" fmla="*/ 612 h 631"/>
                    <a:gd name="T6" fmla="*/ 232 w 296"/>
                    <a:gd name="T7" fmla="*/ 568 h 631"/>
                    <a:gd name="T8" fmla="*/ 209 w 296"/>
                    <a:gd name="T9" fmla="*/ 517 h 631"/>
                    <a:gd name="T10" fmla="*/ 199 w 296"/>
                    <a:gd name="T11" fmla="*/ 467 h 631"/>
                    <a:gd name="T12" fmla="*/ 198 w 296"/>
                    <a:gd name="T13" fmla="*/ 442 h 631"/>
                    <a:gd name="T14" fmla="*/ 200 w 296"/>
                    <a:gd name="T15" fmla="*/ 370 h 631"/>
                    <a:gd name="T16" fmla="*/ 208 w 296"/>
                    <a:gd name="T17" fmla="*/ 279 h 631"/>
                    <a:gd name="T18" fmla="*/ 213 w 296"/>
                    <a:gd name="T19" fmla="*/ 207 h 631"/>
                    <a:gd name="T20" fmla="*/ 215 w 296"/>
                    <a:gd name="T21" fmla="*/ 157 h 631"/>
                    <a:gd name="T22" fmla="*/ 215 w 296"/>
                    <a:gd name="T23" fmla="*/ 132 h 631"/>
                    <a:gd name="T24" fmla="*/ 205 w 296"/>
                    <a:gd name="T25" fmla="*/ 79 h 631"/>
                    <a:gd name="T26" fmla="*/ 189 w 296"/>
                    <a:gd name="T27" fmla="*/ 31 h 631"/>
                    <a:gd name="T28" fmla="*/ 172 w 296"/>
                    <a:gd name="T29" fmla="*/ 8 h 631"/>
                    <a:gd name="T30" fmla="*/ 159 w 296"/>
                    <a:gd name="T31" fmla="*/ 0 h 631"/>
                    <a:gd name="T32" fmla="*/ 151 w 296"/>
                    <a:gd name="T33" fmla="*/ 0 h 631"/>
                    <a:gd name="T34" fmla="*/ 138 w 296"/>
                    <a:gd name="T35" fmla="*/ 1 h 631"/>
                    <a:gd name="T36" fmla="*/ 127 w 296"/>
                    <a:gd name="T37" fmla="*/ 11 h 631"/>
                    <a:gd name="T38" fmla="*/ 114 w 296"/>
                    <a:gd name="T39" fmla="*/ 27 h 631"/>
                    <a:gd name="T40" fmla="*/ 98 w 296"/>
                    <a:gd name="T41" fmla="*/ 75 h 631"/>
                    <a:gd name="T42" fmla="*/ 89 w 296"/>
                    <a:gd name="T43" fmla="*/ 145 h 631"/>
                    <a:gd name="T44" fmla="*/ 89 w 296"/>
                    <a:gd name="T45" fmla="*/ 160 h 631"/>
                    <a:gd name="T46" fmla="*/ 92 w 296"/>
                    <a:gd name="T47" fmla="*/ 253 h 631"/>
                    <a:gd name="T48" fmla="*/ 101 w 296"/>
                    <a:gd name="T49" fmla="*/ 310 h 631"/>
                    <a:gd name="T50" fmla="*/ 105 w 296"/>
                    <a:gd name="T51" fmla="*/ 337 h 631"/>
                    <a:gd name="T52" fmla="*/ 111 w 296"/>
                    <a:gd name="T53" fmla="*/ 400 h 631"/>
                    <a:gd name="T54" fmla="*/ 109 w 296"/>
                    <a:gd name="T55" fmla="*/ 442 h 631"/>
                    <a:gd name="T56" fmla="*/ 105 w 296"/>
                    <a:gd name="T57" fmla="*/ 480 h 631"/>
                    <a:gd name="T58" fmla="*/ 83 w 296"/>
                    <a:gd name="T59" fmla="*/ 542 h 631"/>
                    <a:gd name="T60" fmla="*/ 50 w 296"/>
                    <a:gd name="T61" fmla="*/ 588 h 631"/>
                    <a:gd name="T62" fmla="*/ 15 w 296"/>
                    <a:gd name="T63" fmla="*/ 621 h 631"/>
                    <a:gd name="T64" fmla="*/ 0 w 296"/>
                    <a:gd name="T65" fmla="*/ 631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631">
                      <a:moveTo>
                        <a:pt x="0" y="631"/>
                      </a:moveTo>
                      <a:lnTo>
                        <a:pt x="296" y="631"/>
                      </a:lnTo>
                      <a:lnTo>
                        <a:pt x="270" y="612"/>
                      </a:lnTo>
                      <a:lnTo>
                        <a:pt x="232" y="568"/>
                      </a:lnTo>
                      <a:lnTo>
                        <a:pt x="209" y="517"/>
                      </a:lnTo>
                      <a:lnTo>
                        <a:pt x="199" y="467"/>
                      </a:lnTo>
                      <a:lnTo>
                        <a:pt x="198" y="442"/>
                      </a:lnTo>
                      <a:lnTo>
                        <a:pt x="200" y="370"/>
                      </a:lnTo>
                      <a:lnTo>
                        <a:pt x="208" y="279"/>
                      </a:lnTo>
                      <a:lnTo>
                        <a:pt x="213" y="207"/>
                      </a:lnTo>
                      <a:lnTo>
                        <a:pt x="215" y="157"/>
                      </a:lnTo>
                      <a:lnTo>
                        <a:pt x="215" y="132"/>
                      </a:lnTo>
                      <a:lnTo>
                        <a:pt x="205" y="79"/>
                      </a:lnTo>
                      <a:lnTo>
                        <a:pt x="189" y="31"/>
                      </a:lnTo>
                      <a:lnTo>
                        <a:pt x="172" y="8"/>
                      </a:lnTo>
                      <a:lnTo>
                        <a:pt x="159" y="0"/>
                      </a:lnTo>
                      <a:lnTo>
                        <a:pt x="151" y="0"/>
                      </a:lnTo>
                      <a:lnTo>
                        <a:pt x="138" y="1"/>
                      </a:lnTo>
                      <a:lnTo>
                        <a:pt x="127" y="11"/>
                      </a:lnTo>
                      <a:lnTo>
                        <a:pt x="114" y="27"/>
                      </a:lnTo>
                      <a:lnTo>
                        <a:pt x="98" y="75"/>
                      </a:lnTo>
                      <a:lnTo>
                        <a:pt x="89" y="145"/>
                      </a:lnTo>
                      <a:lnTo>
                        <a:pt x="89" y="160"/>
                      </a:lnTo>
                      <a:lnTo>
                        <a:pt x="92" y="253"/>
                      </a:lnTo>
                      <a:lnTo>
                        <a:pt x="101" y="310"/>
                      </a:lnTo>
                      <a:lnTo>
                        <a:pt x="105" y="337"/>
                      </a:lnTo>
                      <a:lnTo>
                        <a:pt x="111" y="400"/>
                      </a:lnTo>
                      <a:lnTo>
                        <a:pt x="109" y="442"/>
                      </a:lnTo>
                      <a:lnTo>
                        <a:pt x="105" y="480"/>
                      </a:lnTo>
                      <a:lnTo>
                        <a:pt x="83" y="542"/>
                      </a:lnTo>
                      <a:lnTo>
                        <a:pt x="50" y="588"/>
                      </a:lnTo>
                      <a:lnTo>
                        <a:pt x="15" y="621"/>
                      </a:lnTo>
                      <a:lnTo>
                        <a:pt x="0" y="6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0" name="Rectangle 38">
                  <a:extLst>
                    <a:ext uri="{FF2B5EF4-FFF2-40B4-BE49-F238E27FC236}">
                      <a16:creationId xmlns:a16="http://schemas.microsoft.com/office/drawing/2014/main" id="{FD6A15C8-F1CC-445B-A847-5430425912B3}"/>
                    </a:ext>
                  </a:extLst>
                </p:cNvPr>
                <p:cNvSpPr>
                  <a:spLocks noChangeArrowheads="1"/>
                </p:cNvSpPr>
                <p:nvPr/>
              </p:nvSpPr>
              <p:spPr bwMode="auto">
                <a:xfrm>
                  <a:off x="2396" y="2425"/>
                  <a:ext cx="123" cy="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1" name="Rectangle 39">
                  <a:extLst>
                    <a:ext uri="{FF2B5EF4-FFF2-40B4-BE49-F238E27FC236}">
                      <a16:creationId xmlns:a16="http://schemas.microsoft.com/office/drawing/2014/main" id="{7F842CDC-F5D4-4B1F-A505-A5E7B7B73453}"/>
                    </a:ext>
                  </a:extLst>
                </p:cNvPr>
                <p:cNvSpPr>
                  <a:spLocks noChangeArrowheads="1"/>
                </p:cNvSpPr>
                <p:nvPr/>
              </p:nvSpPr>
              <p:spPr bwMode="auto">
                <a:xfrm>
                  <a:off x="2396" y="2437"/>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2" name="Rectangle 40">
                  <a:extLst>
                    <a:ext uri="{FF2B5EF4-FFF2-40B4-BE49-F238E27FC236}">
                      <a16:creationId xmlns:a16="http://schemas.microsoft.com/office/drawing/2014/main" id="{55ABF091-9266-4A68-9CA5-F753DCCB9573}"/>
                    </a:ext>
                  </a:extLst>
                </p:cNvPr>
                <p:cNvSpPr>
                  <a:spLocks noChangeArrowheads="1"/>
                </p:cNvSpPr>
                <p:nvPr/>
              </p:nvSpPr>
              <p:spPr bwMode="auto">
                <a:xfrm>
                  <a:off x="2396" y="2405"/>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3" name="Freeform 41">
                  <a:extLst>
                    <a:ext uri="{FF2B5EF4-FFF2-40B4-BE49-F238E27FC236}">
                      <a16:creationId xmlns:a16="http://schemas.microsoft.com/office/drawing/2014/main" id="{E29748BD-43A3-4F7B-87A4-0AB9400C0229}"/>
                    </a:ext>
                  </a:extLst>
                </p:cNvPr>
                <p:cNvSpPr>
                  <a:spLocks/>
                </p:cNvSpPr>
                <p:nvPr/>
              </p:nvSpPr>
              <p:spPr bwMode="auto">
                <a:xfrm>
                  <a:off x="2375" y="2463"/>
                  <a:ext cx="143" cy="91"/>
                </a:xfrm>
                <a:custGeom>
                  <a:avLst/>
                  <a:gdLst>
                    <a:gd name="T0" fmla="*/ 4 w 429"/>
                    <a:gd name="T1" fmla="*/ 241 h 274"/>
                    <a:gd name="T2" fmla="*/ 0 w 429"/>
                    <a:gd name="T3" fmla="*/ 247 h 274"/>
                    <a:gd name="T4" fmla="*/ 0 w 429"/>
                    <a:gd name="T5" fmla="*/ 252 h 274"/>
                    <a:gd name="T6" fmla="*/ 4 w 429"/>
                    <a:gd name="T7" fmla="*/ 261 h 274"/>
                    <a:gd name="T8" fmla="*/ 19 w 429"/>
                    <a:gd name="T9" fmla="*/ 265 h 274"/>
                    <a:gd name="T10" fmla="*/ 40 w 429"/>
                    <a:gd name="T11" fmla="*/ 268 h 274"/>
                    <a:gd name="T12" fmla="*/ 66 w 429"/>
                    <a:gd name="T13" fmla="*/ 271 h 274"/>
                    <a:gd name="T14" fmla="*/ 68 w 429"/>
                    <a:gd name="T15" fmla="*/ 271 h 274"/>
                    <a:gd name="T16" fmla="*/ 68 w 429"/>
                    <a:gd name="T17" fmla="*/ 271 h 274"/>
                    <a:gd name="T18" fmla="*/ 78 w 429"/>
                    <a:gd name="T19" fmla="*/ 270 h 274"/>
                    <a:gd name="T20" fmla="*/ 95 w 429"/>
                    <a:gd name="T21" fmla="*/ 254 h 274"/>
                    <a:gd name="T22" fmla="*/ 121 w 429"/>
                    <a:gd name="T23" fmla="*/ 210 h 274"/>
                    <a:gd name="T24" fmla="*/ 134 w 429"/>
                    <a:gd name="T25" fmla="*/ 179 h 274"/>
                    <a:gd name="T26" fmla="*/ 130 w 429"/>
                    <a:gd name="T27" fmla="*/ 208 h 274"/>
                    <a:gd name="T28" fmla="*/ 117 w 429"/>
                    <a:gd name="T29" fmla="*/ 274 h 274"/>
                    <a:gd name="T30" fmla="*/ 144 w 429"/>
                    <a:gd name="T31" fmla="*/ 274 h 274"/>
                    <a:gd name="T32" fmla="*/ 172 w 429"/>
                    <a:gd name="T33" fmla="*/ 274 h 274"/>
                    <a:gd name="T34" fmla="*/ 231 w 429"/>
                    <a:gd name="T35" fmla="*/ 274 h 274"/>
                    <a:gd name="T36" fmla="*/ 329 w 429"/>
                    <a:gd name="T37" fmla="*/ 267 h 274"/>
                    <a:gd name="T38" fmla="*/ 363 w 429"/>
                    <a:gd name="T39" fmla="*/ 260 h 274"/>
                    <a:gd name="T40" fmla="*/ 379 w 429"/>
                    <a:gd name="T41" fmla="*/ 255 h 274"/>
                    <a:gd name="T42" fmla="*/ 400 w 429"/>
                    <a:gd name="T43" fmla="*/ 235 h 274"/>
                    <a:gd name="T44" fmla="*/ 405 w 429"/>
                    <a:gd name="T45" fmla="*/ 222 h 274"/>
                    <a:gd name="T46" fmla="*/ 416 w 429"/>
                    <a:gd name="T47" fmla="*/ 164 h 274"/>
                    <a:gd name="T48" fmla="*/ 428 w 429"/>
                    <a:gd name="T49" fmla="*/ 36 h 274"/>
                    <a:gd name="T50" fmla="*/ 429 w 429"/>
                    <a:gd name="T51" fmla="*/ 0 h 274"/>
                    <a:gd name="T52" fmla="*/ 64 w 429"/>
                    <a:gd name="T53" fmla="*/ 0 h 274"/>
                    <a:gd name="T54" fmla="*/ 64 w 429"/>
                    <a:gd name="T55" fmla="*/ 46 h 274"/>
                    <a:gd name="T56" fmla="*/ 48 w 429"/>
                    <a:gd name="T57" fmla="*/ 159 h 274"/>
                    <a:gd name="T58" fmla="*/ 30 w 429"/>
                    <a:gd name="T59" fmla="*/ 208 h 274"/>
                    <a:gd name="T60" fmla="*/ 14 w 429"/>
                    <a:gd name="T61" fmla="*/ 234 h 274"/>
                    <a:gd name="T62" fmla="*/ 4 w 429"/>
                    <a:gd name="T63" fmla="*/ 24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9" h="274">
                      <a:moveTo>
                        <a:pt x="4" y="241"/>
                      </a:moveTo>
                      <a:lnTo>
                        <a:pt x="0" y="247"/>
                      </a:lnTo>
                      <a:lnTo>
                        <a:pt x="0" y="252"/>
                      </a:lnTo>
                      <a:lnTo>
                        <a:pt x="4" y="261"/>
                      </a:lnTo>
                      <a:lnTo>
                        <a:pt x="19" y="265"/>
                      </a:lnTo>
                      <a:lnTo>
                        <a:pt x="40" y="268"/>
                      </a:lnTo>
                      <a:lnTo>
                        <a:pt x="66" y="271"/>
                      </a:lnTo>
                      <a:lnTo>
                        <a:pt x="68" y="271"/>
                      </a:lnTo>
                      <a:lnTo>
                        <a:pt x="68" y="271"/>
                      </a:lnTo>
                      <a:lnTo>
                        <a:pt x="78" y="270"/>
                      </a:lnTo>
                      <a:lnTo>
                        <a:pt x="95" y="254"/>
                      </a:lnTo>
                      <a:lnTo>
                        <a:pt x="121" y="210"/>
                      </a:lnTo>
                      <a:lnTo>
                        <a:pt x="134" y="179"/>
                      </a:lnTo>
                      <a:lnTo>
                        <a:pt x="130" y="208"/>
                      </a:lnTo>
                      <a:lnTo>
                        <a:pt x="117" y="274"/>
                      </a:lnTo>
                      <a:lnTo>
                        <a:pt x="144" y="274"/>
                      </a:lnTo>
                      <a:lnTo>
                        <a:pt x="172" y="274"/>
                      </a:lnTo>
                      <a:lnTo>
                        <a:pt x="231" y="274"/>
                      </a:lnTo>
                      <a:lnTo>
                        <a:pt x="329" y="267"/>
                      </a:lnTo>
                      <a:lnTo>
                        <a:pt x="363" y="260"/>
                      </a:lnTo>
                      <a:lnTo>
                        <a:pt x="379" y="255"/>
                      </a:lnTo>
                      <a:lnTo>
                        <a:pt x="400" y="235"/>
                      </a:lnTo>
                      <a:lnTo>
                        <a:pt x="405" y="222"/>
                      </a:lnTo>
                      <a:lnTo>
                        <a:pt x="416" y="164"/>
                      </a:lnTo>
                      <a:lnTo>
                        <a:pt x="428" y="36"/>
                      </a:lnTo>
                      <a:lnTo>
                        <a:pt x="429" y="0"/>
                      </a:lnTo>
                      <a:lnTo>
                        <a:pt x="64" y="0"/>
                      </a:lnTo>
                      <a:lnTo>
                        <a:pt x="64" y="46"/>
                      </a:lnTo>
                      <a:lnTo>
                        <a:pt x="48" y="159"/>
                      </a:lnTo>
                      <a:lnTo>
                        <a:pt x="30" y="208"/>
                      </a:lnTo>
                      <a:lnTo>
                        <a:pt x="14" y="234"/>
                      </a:lnTo>
                      <a:lnTo>
                        <a:pt x="4"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44" name="눈물 방울 43">
                <a:extLst>
                  <a:ext uri="{FF2B5EF4-FFF2-40B4-BE49-F238E27FC236}">
                    <a16:creationId xmlns:a16="http://schemas.microsoft.com/office/drawing/2014/main" id="{278C586C-45EE-42D5-B217-B00495E617D0}"/>
                  </a:ext>
                </a:extLst>
              </p:cNvPr>
              <p:cNvSpPr/>
              <p:nvPr/>
            </p:nvSpPr>
            <p:spPr>
              <a:xfrm rot="18900000">
                <a:off x="11352944" y="4684806"/>
                <a:ext cx="224967" cy="224967"/>
              </a:xfrm>
              <a:prstGeom prst="teardrop">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5" name="자유형 60">
                <a:extLst>
                  <a:ext uri="{FF2B5EF4-FFF2-40B4-BE49-F238E27FC236}">
                    <a16:creationId xmlns:a16="http://schemas.microsoft.com/office/drawing/2014/main" id="{41E64A27-FFC7-4DAD-8991-449689B83141}"/>
                  </a:ext>
                </a:extLst>
              </p:cNvPr>
              <p:cNvSpPr/>
              <p:nvPr/>
            </p:nvSpPr>
            <p:spPr>
              <a:xfrm rot="5400000">
                <a:off x="11355633" y="5261801"/>
                <a:ext cx="246114" cy="242466"/>
              </a:xfrm>
              <a:custGeom>
                <a:avLst/>
                <a:gdLst>
                  <a:gd name="connsiteX0" fmla="*/ 22860 w 251378"/>
                  <a:gd name="connsiteY0" fmla="*/ 247652 h 247652"/>
                  <a:gd name="connsiteX1" fmla="*/ 22860 w 251378"/>
                  <a:gd name="connsiteY1" fmla="*/ 247651 h 247652"/>
                  <a:gd name="connsiteX2" fmla="*/ 22861 w 251378"/>
                  <a:gd name="connsiteY2" fmla="*/ 247652 h 247652"/>
                  <a:gd name="connsiteX3" fmla="*/ 0 w 251378"/>
                  <a:gd name="connsiteY3" fmla="*/ 224792 h 247652"/>
                  <a:gd name="connsiteX4" fmla="*/ 0 w 251378"/>
                  <a:gd name="connsiteY4" fmla="*/ 22860 h 247652"/>
                  <a:gd name="connsiteX5" fmla="*/ 22861 w 251378"/>
                  <a:gd name="connsiteY5" fmla="*/ 0 h 247652"/>
                  <a:gd name="connsiteX6" fmla="*/ 22861 w 251378"/>
                  <a:gd name="connsiteY6" fmla="*/ 1 h 247652"/>
                  <a:gd name="connsiteX7" fmla="*/ 45721 w 251378"/>
                  <a:gd name="connsiteY7" fmla="*/ 22861 h 247652"/>
                  <a:gd name="connsiteX8" fmla="*/ 45720 w 251378"/>
                  <a:gd name="connsiteY8" fmla="*/ 100968 h 247652"/>
                  <a:gd name="connsiteX9" fmla="*/ 228518 w 251378"/>
                  <a:gd name="connsiteY9" fmla="*/ 100968 h 247652"/>
                  <a:gd name="connsiteX10" fmla="*/ 251378 w 251378"/>
                  <a:gd name="connsiteY10" fmla="*/ 123828 h 247652"/>
                  <a:gd name="connsiteX11" fmla="*/ 251377 w 251378"/>
                  <a:gd name="connsiteY11" fmla="*/ 123828 h 247652"/>
                  <a:gd name="connsiteX12" fmla="*/ 228517 w 251378"/>
                  <a:gd name="connsiteY12" fmla="*/ 146688 h 247652"/>
                  <a:gd name="connsiteX13" fmla="*/ 45720 w 251378"/>
                  <a:gd name="connsiteY13" fmla="*/ 146687 h 247652"/>
                  <a:gd name="connsiteX14" fmla="*/ 45720 w 251378"/>
                  <a:gd name="connsiteY14" fmla="*/ 224792 h 247652"/>
                  <a:gd name="connsiteX15" fmla="*/ 39024 w 251378"/>
                  <a:gd name="connsiteY15" fmla="*/ 240956 h 247652"/>
                  <a:gd name="connsiteX16" fmla="*/ 22860 w 251378"/>
                  <a:gd name="connsiteY16" fmla="*/ 247651 h 247652"/>
                  <a:gd name="connsiteX17" fmla="*/ 6696 w 251378"/>
                  <a:gd name="connsiteY17" fmla="*/ 240956 h 247652"/>
                  <a:gd name="connsiteX18" fmla="*/ 0 w 251378"/>
                  <a:gd name="connsiteY18" fmla="*/ 224792 h 24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1378" h="247652">
                    <a:moveTo>
                      <a:pt x="22860" y="247652"/>
                    </a:moveTo>
                    <a:lnTo>
                      <a:pt x="22860" y="247651"/>
                    </a:lnTo>
                    <a:lnTo>
                      <a:pt x="22861" y="247652"/>
                    </a:lnTo>
                    <a:close/>
                    <a:moveTo>
                      <a:pt x="0" y="224792"/>
                    </a:moveTo>
                    <a:lnTo>
                      <a:pt x="0" y="22860"/>
                    </a:lnTo>
                    <a:cubicBezTo>
                      <a:pt x="0" y="10235"/>
                      <a:pt x="10236" y="0"/>
                      <a:pt x="22861" y="0"/>
                    </a:cubicBezTo>
                    <a:lnTo>
                      <a:pt x="22861" y="1"/>
                    </a:lnTo>
                    <a:cubicBezTo>
                      <a:pt x="35486" y="1"/>
                      <a:pt x="45721" y="10236"/>
                      <a:pt x="45721" y="22861"/>
                    </a:cubicBezTo>
                    <a:lnTo>
                      <a:pt x="45720" y="100968"/>
                    </a:lnTo>
                    <a:lnTo>
                      <a:pt x="228518" y="100968"/>
                    </a:lnTo>
                    <a:cubicBezTo>
                      <a:pt x="241143" y="100968"/>
                      <a:pt x="251378" y="111203"/>
                      <a:pt x="251378" y="123828"/>
                    </a:cubicBezTo>
                    <a:lnTo>
                      <a:pt x="251377" y="123828"/>
                    </a:lnTo>
                    <a:cubicBezTo>
                      <a:pt x="251377" y="136453"/>
                      <a:pt x="241142" y="146688"/>
                      <a:pt x="228517" y="146688"/>
                    </a:cubicBezTo>
                    <a:lnTo>
                      <a:pt x="45720" y="146687"/>
                    </a:lnTo>
                    <a:lnTo>
                      <a:pt x="45720" y="224792"/>
                    </a:lnTo>
                    <a:cubicBezTo>
                      <a:pt x="45720" y="231104"/>
                      <a:pt x="43161" y="236819"/>
                      <a:pt x="39024" y="240956"/>
                    </a:cubicBezTo>
                    <a:lnTo>
                      <a:pt x="22860" y="247651"/>
                    </a:lnTo>
                    <a:lnTo>
                      <a:pt x="6696" y="240956"/>
                    </a:lnTo>
                    <a:cubicBezTo>
                      <a:pt x="2559" y="236819"/>
                      <a:pt x="0" y="231104"/>
                      <a:pt x="0" y="224792"/>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6" name="Freeform 45">
                <a:extLst>
                  <a:ext uri="{FF2B5EF4-FFF2-40B4-BE49-F238E27FC236}">
                    <a16:creationId xmlns:a16="http://schemas.microsoft.com/office/drawing/2014/main" id="{DBA767EA-5225-4956-8952-EA19D14F58B0}"/>
                  </a:ext>
                </a:extLst>
              </p:cNvPr>
              <p:cNvSpPr>
                <a:spLocks noEditPoints="1"/>
              </p:cNvSpPr>
              <p:nvPr/>
            </p:nvSpPr>
            <p:spPr bwMode="auto">
              <a:xfrm>
                <a:off x="11348617" y="5900245"/>
                <a:ext cx="247650" cy="247650"/>
              </a:xfrm>
              <a:custGeom>
                <a:avLst/>
                <a:gdLst>
                  <a:gd name="T0" fmla="*/ 5426 w 8269"/>
                  <a:gd name="T1" fmla="*/ 1403 h 8269"/>
                  <a:gd name="T2" fmla="*/ 5410 w 8269"/>
                  <a:gd name="T3" fmla="*/ 1069 h 8269"/>
                  <a:gd name="T4" fmla="*/ 5281 w 8269"/>
                  <a:gd name="T5" fmla="*/ 691 h 8269"/>
                  <a:gd name="T6" fmla="*/ 5087 w 8269"/>
                  <a:gd name="T7" fmla="*/ 418 h 8269"/>
                  <a:gd name="T8" fmla="*/ 4831 w 8269"/>
                  <a:gd name="T9" fmla="*/ 203 h 8269"/>
                  <a:gd name="T10" fmla="*/ 4467 w 8269"/>
                  <a:gd name="T11" fmla="*/ 42 h 8269"/>
                  <a:gd name="T12" fmla="*/ 4135 w 8269"/>
                  <a:gd name="T13" fmla="*/ 0 h 8269"/>
                  <a:gd name="T14" fmla="*/ 3802 w 8269"/>
                  <a:gd name="T15" fmla="*/ 42 h 8269"/>
                  <a:gd name="T16" fmla="*/ 3438 w 8269"/>
                  <a:gd name="T17" fmla="*/ 203 h 8269"/>
                  <a:gd name="T18" fmla="*/ 3182 w 8269"/>
                  <a:gd name="T19" fmla="*/ 418 h 8269"/>
                  <a:gd name="T20" fmla="*/ 2988 w 8269"/>
                  <a:gd name="T21" fmla="*/ 691 h 8269"/>
                  <a:gd name="T22" fmla="*/ 2859 w 8269"/>
                  <a:gd name="T23" fmla="*/ 1067 h 8269"/>
                  <a:gd name="T24" fmla="*/ 2842 w 8269"/>
                  <a:gd name="T25" fmla="*/ 1398 h 8269"/>
                  <a:gd name="T26" fmla="*/ 606 w 8269"/>
                  <a:gd name="T27" fmla="*/ 4824 h 8269"/>
                  <a:gd name="T28" fmla="*/ 419 w 8269"/>
                  <a:gd name="T29" fmla="*/ 4862 h 8269"/>
                  <a:gd name="T30" fmla="*/ 256 w 8269"/>
                  <a:gd name="T31" fmla="*/ 4950 h 8269"/>
                  <a:gd name="T32" fmla="*/ 127 w 8269"/>
                  <a:gd name="T33" fmla="*/ 5080 h 8269"/>
                  <a:gd name="T34" fmla="*/ 38 w 8269"/>
                  <a:gd name="T35" fmla="*/ 5243 h 8269"/>
                  <a:gd name="T36" fmla="*/ 1 w 8269"/>
                  <a:gd name="T37" fmla="*/ 5430 h 8269"/>
                  <a:gd name="T38" fmla="*/ 1 w 8269"/>
                  <a:gd name="T39" fmla="*/ 6286 h 8269"/>
                  <a:gd name="T40" fmla="*/ 38 w 8269"/>
                  <a:gd name="T41" fmla="*/ 6472 h 8269"/>
                  <a:gd name="T42" fmla="*/ 127 w 8269"/>
                  <a:gd name="T43" fmla="*/ 6635 h 8269"/>
                  <a:gd name="T44" fmla="*/ 256 w 8269"/>
                  <a:gd name="T45" fmla="*/ 6764 h 8269"/>
                  <a:gd name="T46" fmla="*/ 419 w 8269"/>
                  <a:gd name="T47" fmla="*/ 6852 h 8269"/>
                  <a:gd name="T48" fmla="*/ 606 w 8269"/>
                  <a:gd name="T49" fmla="*/ 6890 h 8269"/>
                  <a:gd name="T50" fmla="*/ 689 w 8269"/>
                  <a:gd name="T51" fmla="*/ 7533 h 8269"/>
                  <a:gd name="T52" fmla="*/ 712 w 8269"/>
                  <a:gd name="T53" fmla="*/ 7717 h 8269"/>
                  <a:gd name="T54" fmla="*/ 795 w 8269"/>
                  <a:gd name="T55" fmla="*/ 7915 h 8269"/>
                  <a:gd name="T56" fmla="*/ 931 w 8269"/>
                  <a:gd name="T57" fmla="*/ 8078 h 8269"/>
                  <a:gd name="T58" fmla="*/ 1106 w 8269"/>
                  <a:gd name="T59" fmla="*/ 8196 h 8269"/>
                  <a:gd name="T60" fmla="*/ 1313 w 8269"/>
                  <a:gd name="T61" fmla="*/ 8261 h 8269"/>
                  <a:gd name="T62" fmla="*/ 6844 w 8269"/>
                  <a:gd name="T63" fmla="*/ 8269 h 8269"/>
                  <a:gd name="T64" fmla="*/ 7027 w 8269"/>
                  <a:gd name="T65" fmla="*/ 8246 h 8269"/>
                  <a:gd name="T66" fmla="*/ 7225 w 8269"/>
                  <a:gd name="T67" fmla="*/ 8163 h 8269"/>
                  <a:gd name="T68" fmla="*/ 7389 w 8269"/>
                  <a:gd name="T69" fmla="*/ 8028 h 8269"/>
                  <a:gd name="T70" fmla="*/ 7508 w 8269"/>
                  <a:gd name="T71" fmla="*/ 7852 h 8269"/>
                  <a:gd name="T72" fmla="*/ 7572 w 8269"/>
                  <a:gd name="T73" fmla="*/ 7645 h 8269"/>
                  <a:gd name="T74" fmla="*/ 7580 w 8269"/>
                  <a:gd name="T75" fmla="*/ 6891 h 8269"/>
                  <a:gd name="T76" fmla="*/ 7728 w 8269"/>
                  <a:gd name="T77" fmla="*/ 6884 h 8269"/>
                  <a:gd name="T78" fmla="*/ 7908 w 8269"/>
                  <a:gd name="T79" fmla="*/ 6828 h 8269"/>
                  <a:gd name="T80" fmla="*/ 8060 w 8269"/>
                  <a:gd name="T81" fmla="*/ 6725 h 8269"/>
                  <a:gd name="T82" fmla="*/ 8177 w 8269"/>
                  <a:gd name="T83" fmla="*/ 6583 h 8269"/>
                  <a:gd name="T84" fmla="*/ 8249 w 8269"/>
                  <a:gd name="T85" fmla="*/ 6412 h 8269"/>
                  <a:gd name="T86" fmla="*/ 8269 w 8269"/>
                  <a:gd name="T87" fmla="*/ 6252 h 8269"/>
                  <a:gd name="T88" fmla="*/ 8262 w 8269"/>
                  <a:gd name="T89" fmla="*/ 5365 h 8269"/>
                  <a:gd name="T90" fmla="*/ 8206 w 8269"/>
                  <a:gd name="T91" fmla="*/ 5185 h 8269"/>
                  <a:gd name="T92" fmla="*/ 8103 w 8269"/>
                  <a:gd name="T93" fmla="*/ 5033 h 8269"/>
                  <a:gd name="T94" fmla="*/ 7961 w 8269"/>
                  <a:gd name="T95" fmla="*/ 4916 h 8269"/>
                  <a:gd name="T96" fmla="*/ 7791 w 8269"/>
                  <a:gd name="T97" fmla="*/ 4843 h 8269"/>
                  <a:gd name="T98" fmla="*/ 7631 w 8269"/>
                  <a:gd name="T99" fmla="*/ 4824 h 8269"/>
                  <a:gd name="T100" fmla="*/ 689 w 8269"/>
                  <a:gd name="T101" fmla="*/ 5512 h 8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69" h="8269">
                    <a:moveTo>
                      <a:pt x="7631" y="4824"/>
                    </a:moveTo>
                    <a:lnTo>
                      <a:pt x="5192" y="4824"/>
                    </a:lnTo>
                    <a:lnTo>
                      <a:pt x="5426" y="1403"/>
                    </a:lnTo>
                    <a:lnTo>
                      <a:pt x="5430" y="1335"/>
                    </a:lnTo>
                    <a:lnTo>
                      <a:pt x="5427" y="1201"/>
                    </a:lnTo>
                    <a:lnTo>
                      <a:pt x="5410" y="1069"/>
                    </a:lnTo>
                    <a:lnTo>
                      <a:pt x="5380" y="939"/>
                    </a:lnTo>
                    <a:lnTo>
                      <a:pt x="5337" y="813"/>
                    </a:lnTo>
                    <a:lnTo>
                      <a:pt x="5281" y="691"/>
                    </a:lnTo>
                    <a:lnTo>
                      <a:pt x="5213" y="576"/>
                    </a:lnTo>
                    <a:lnTo>
                      <a:pt x="5133" y="468"/>
                    </a:lnTo>
                    <a:lnTo>
                      <a:pt x="5087" y="418"/>
                    </a:lnTo>
                    <a:lnTo>
                      <a:pt x="5041" y="369"/>
                    </a:lnTo>
                    <a:lnTo>
                      <a:pt x="4940" y="281"/>
                    </a:lnTo>
                    <a:lnTo>
                      <a:pt x="4831" y="203"/>
                    </a:lnTo>
                    <a:lnTo>
                      <a:pt x="4716" y="137"/>
                    </a:lnTo>
                    <a:lnTo>
                      <a:pt x="4594" y="84"/>
                    </a:lnTo>
                    <a:lnTo>
                      <a:pt x="4467" y="42"/>
                    </a:lnTo>
                    <a:lnTo>
                      <a:pt x="4335" y="15"/>
                    </a:lnTo>
                    <a:lnTo>
                      <a:pt x="4202" y="1"/>
                    </a:lnTo>
                    <a:lnTo>
                      <a:pt x="4135" y="0"/>
                    </a:lnTo>
                    <a:lnTo>
                      <a:pt x="4067" y="1"/>
                    </a:lnTo>
                    <a:lnTo>
                      <a:pt x="3934" y="15"/>
                    </a:lnTo>
                    <a:lnTo>
                      <a:pt x="3802" y="42"/>
                    </a:lnTo>
                    <a:lnTo>
                      <a:pt x="3675" y="84"/>
                    </a:lnTo>
                    <a:lnTo>
                      <a:pt x="3553" y="137"/>
                    </a:lnTo>
                    <a:lnTo>
                      <a:pt x="3438" y="203"/>
                    </a:lnTo>
                    <a:lnTo>
                      <a:pt x="3329" y="281"/>
                    </a:lnTo>
                    <a:lnTo>
                      <a:pt x="3228" y="369"/>
                    </a:lnTo>
                    <a:lnTo>
                      <a:pt x="3182" y="418"/>
                    </a:lnTo>
                    <a:lnTo>
                      <a:pt x="3136" y="468"/>
                    </a:lnTo>
                    <a:lnTo>
                      <a:pt x="3056" y="576"/>
                    </a:lnTo>
                    <a:lnTo>
                      <a:pt x="2988" y="691"/>
                    </a:lnTo>
                    <a:lnTo>
                      <a:pt x="2932" y="813"/>
                    </a:lnTo>
                    <a:lnTo>
                      <a:pt x="2889" y="938"/>
                    </a:lnTo>
                    <a:lnTo>
                      <a:pt x="2859" y="1067"/>
                    </a:lnTo>
                    <a:lnTo>
                      <a:pt x="2841" y="1198"/>
                    </a:lnTo>
                    <a:lnTo>
                      <a:pt x="2838" y="1331"/>
                    </a:lnTo>
                    <a:lnTo>
                      <a:pt x="2842" y="1398"/>
                    </a:lnTo>
                    <a:lnTo>
                      <a:pt x="3077" y="4824"/>
                    </a:lnTo>
                    <a:lnTo>
                      <a:pt x="638" y="4824"/>
                    </a:lnTo>
                    <a:lnTo>
                      <a:pt x="606" y="4824"/>
                    </a:lnTo>
                    <a:lnTo>
                      <a:pt x="541" y="4831"/>
                    </a:lnTo>
                    <a:lnTo>
                      <a:pt x="478" y="4843"/>
                    </a:lnTo>
                    <a:lnTo>
                      <a:pt x="419" y="4862"/>
                    </a:lnTo>
                    <a:lnTo>
                      <a:pt x="361" y="4887"/>
                    </a:lnTo>
                    <a:lnTo>
                      <a:pt x="308" y="4916"/>
                    </a:lnTo>
                    <a:lnTo>
                      <a:pt x="256" y="4950"/>
                    </a:lnTo>
                    <a:lnTo>
                      <a:pt x="209" y="4989"/>
                    </a:lnTo>
                    <a:lnTo>
                      <a:pt x="166" y="5033"/>
                    </a:lnTo>
                    <a:lnTo>
                      <a:pt x="127" y="5080"/>
                    </a:lnTo>
                    <a:lnTo>
                      <a:pt x="92" y="5131"/>
                    </a:lnTo>
                    <a:lnTo>
                      <a:pt x="63" y="5185"/>
                    </a:lnTo>
                    <a:lnTo>
                      <a:pt x="38" y="5243"/>
                    </a:lnTo>
                    <a:lnTo>
                      <a:pt x="20" y="5302"/>
                    </a:lnTo>
                    <a:lnTo>
                      <a:pt x="7" y="5365"/>
                    </a:lnTo>
                    <a:lnTo>
                      <a:pt x="1" y="5430"/>
                    </a:lnTo>
                    <a:lnTo>
                      <a:pt x="0" y="5462"/>
                    </a:lnTo>
                    <a:lnTo>
                      <a:pt x="0" y="6252"/>
                    </a:lnTo>
                    <a:lnTo>
                      <a:pt x="1" y="6286"/>
                    </a:lnTo>
                    <a:lnTo>
                      <a:pt x="7" y="6349"/>
                    </a:lnTo>
                    <a:lnTo>
                      <a:pt x="20" y="6412"/>
                    </a:lnTo>
                    <a:lnTo>
                      <a:pt x="38" y="6472"/>
                    </a:lnTo>
                    <a:lnTo>
                      <a:pt x="63" y="6529"/>
                    </a:lnTo>
                    <a:lnTo>
                      <a:pt x="92" y="6583"/>
                    </a:lnTo>
                    <a:lnTo>
                      <a:pt x="127" y="6635"/>
                    </a:lnTo>
                    <a:lnTo>
                      <a:pt x="166" y="6681"/>
                    </a:lnTo>
                    <a:lnTo>
                      <a:pt x="209" y="6725"/>
                    </a:lnTo>
                    <a:lnTo>
                      <a:pt x="256" y="6764"/>
                    </a:lnTo>
                    <a:lnTo>
                      <a:pt x="308" y="6798"/>
                    </a:lnTo>
                    <a:lnTo>
                      <a:pt x="361" y="6828"/>
                    </a:lnTo>
                    <a:lnTo>
                      <a:pt x="419" y="6852"/>
                    </a:lnTo>
                    <a:lnTo>
                      <a:pt x="478" y="6871"/>
                    </a:lnTo>
                    <a:lnTo>
                      <a:pt x="541" y="6884"/>
                    </a:lnTo>
                    <a:lnTo>
                      <a:pt x="606" y="6890"/>
                    </a:lnTo>
                    <a:lnTo>
                      <a:pt x="638" y="6891"/>
                    </a:lnTo>
                    <a:lnTo>
                      <a:pt x="689" y="6891"/>
                    </a:lnTo>
                    <a:lnTo>
                      <a:pt x="689" y="7533"/>
                    </a:lnTo>
                    <a:lnTo>
                      <a:pt x="689" y="7571"/>
                    </a:lnTo>
                    <a:lnTo>
                      <a:pt x="697" y="7645"/>
                    </a:lnTo>
                    <a:lnTo>
                      <a:pt x="712" y="7717"/>
                    </a:lnTo>
                    <a:lnTo>
                      <a:pt x="734" y="7786"/>
                    </a:lnTo>
                    <a:lnTo>
                      <a:pt x="761" y="7852"/>
                    </a:lnTo>
                    <a:lnTo>
                      <a:pt x="795" y="7915"/>
                    </a:lnTo>
                    <a:lnTo>
                      <a:pt x="835" y="7973"/>
                    </a:lnTo>
                    <a:lnTo>
                      <a:pt x="880" y="8028"/>
                    </a:lnTo>
                    <a:lnTo>
                      <a:pt x="931" y="8078"/>
                    </a:lnTo>
                    <a:lnTo>
                      <a:pt x="985" y="8123"/>
                    </a:lnTo>
                    <a:lnTo>
                      <a:pt x="1044" y="8163"/>
                    </a:lnTo>
                    <a:lnTo>
                      <a:pt x="1106" y="8196"/>
                    </a:lnTo>
                    <a:lnTo>
                      <a:pt x="1172" y="8225"/>
                    </a:lnTo>
                    <a:lnTo>
                      <a:pt x="1242" y="8246"/>
                    </a:lnTo>
                    <a:lnTo>
                      <a:pt x="1313" y="8261"/>
                    </a:lnTo>
                    <a:lnTo>
                      <a:pt x="1387" y="8268"/>
                    </a:lnTo>
                    <a:lnTo>
                      <a:pt x="1425" y="8269"/>
                    </a:lnTo>
                    <a:lnTo>
                      <a:pt x="6844" y="8269"/>
                    </a:lnTo>
                    <a:lnTo>
                      <a:pt x="6882" y="8268"/>
                    </a:lnTo>
                    <a:lnTo>
                      <a:pt x="6956" y="8261"/>
                    </a:lnTo>
                    <a:lnTo>
                      <a:pt x="7027" y="8246"/>
                    </a:lnTo>
                    <a:lnTo>
                      <a:pt x="7097" y="8225"/>
                    </a:lnTo>
                    <a:lnTo>
                      <a:pt x="7163" y="8196"/>
                    </a:lnTo>
                    <a:lnTo>
                      <a:pt x="7225" y="8163"/>
                    </a:lnTo>
                    <a:lnTo>
                      <a:pt x="7284" y="8123"/>
                    </a:lnTo>
                    <a:lnTo>
                      <a:pt x="7338" y="8078"/>
                    </a:lnTo>
                    <a:lnTo>
                      <a:pt x="7389" y="8028"/>
                    </a:lnTo>
                    <a:lnTo>
                      <a:pt x="7434" y="7973"/>
                    </a:lnTo>
                    <a:lnTo>
                      <a:pt x="7474" y="7915"/>
                    </a:lnTo>
                    <a:lnTo>
                      <a:pt x="7508" y="7852"/>
                    </a:lnTo>
                    <a:lnTo>
                      <a:pt x="7535" y="7786"/>
                    </a:lnTo>
                    <a:lnTo>
                      <a:pt x="7557" y="7717"/>
                    </a:lnTo>
                    <a:lnTo>
                      <a:pt x="7572" y="7645"/>
                    </a:lnTo>
                    <a:lnTo>
                      <a:pt x="7580" y="7571"/>
                    </a:lnTo>
                    <a:lnTo>
                      <a:pt x="7580" y="7533"/>
                    </a:lnTo>
                    <a:lnTo>
                      <a:pt x="7580" y="6891"/>
                    </a:lnTo>
                    <a:lnTo>
                      <a:pt x="7631" y="6891"/>
                    </a:lnTo>
                    <a:lnTo>
                      <a:pt x="7663" y="6890"/>
                    </a:lnTo>
                    <a:lnTo>
                      <a:pt x="7728" y="6884"/>
                    </a:lnTo>
                    <a:lnTo>
                      <a:pt x="7791" y="6871"/>
                    </a:lnTo>
                    <a:lnTo>
                      <a:pt x="7850" y="6852"/>
                    </a:lnTo>
                    <a:lnTo>
                      <a:pt x="7908" y="6828"/>
                    </a:lnTo>
                    <a:lnTo>
                      <a:pt x="7961" y="6798"/>
                    </a:lnTo>
                    <a:lnTo>
                      <a:pt x="8013" y="6764"/>
                    </a:lnTo>
                    <a:lnTo>
                      <a:pt x="8060" y="6725"/>
                    </a:lnTo>
                    <a:lnTo>
                      <a:pt x="8103" y="6681"/>
                    </a:lnTo>
                    <a:lnTo>
                      <a:pt x="8142" y="6635"/>
                    </a:lnTo>
                    <a:lnTo>
                      <a:pt x="8177" y="6583"/>
                    </a:lnTo>
                    <a:lnTo>
                      <a:pt x="8206" y="6529"/>
                    </a:lnTo>
                    <a:lnTo>
                      <a:pt x="8231" y="6472"/>
                    </a:lnTo>
                    <a:lnTo>
                      <a:pt x="8249" y="6412"/>
                    </a:lnTo>
                    <a:lnTo>
                      <a:pt x="8262" y="6349"/>
                    </a:lnTo>
                    <a:lnTo>
                      <a:pt x="8268" y="6286"/>
                    </a:lnTo>
                    <a:lnTo>
                      <a:pt x="8269" y="6252"/>
                    </a:lnTo>
                    <a:lnTo>
                      <a:pt x="8269" y="5462"/>
                    </a:lnTo>
                    <a:lnTo>
                      <a:pt x="8268" y="5430"/>
                    </a:lnTo>
                    <a:lnTo>
                      <a:pt x="8262" y="5365"/>
                    </a:lnTo>
                    <a:lnTo>
                      <a:pt x="8249" y="5302"/>
                    </a:lnTo>
                    <a:lnTo>
                      <a:pt x="8231" y="5243"/>
                    </a:lnTo>
                    <a:lnTo>
                      <a:pt x="8206" y="5185"/>
                    </a:lnTo>
                    <a:lnTo>
                      <a:pt x="8177" y="5131"/>
                    </a:lnTo>
                    <a:lnTo>
                      <a:pt x="8142" y="5080"/>
                    </a:lnTo>
                    <a:lnTo>
                      <a:pt x="8103" y="5033"/>
                    </a:lnTo>
                    <a:lnTo>
                      <a:pt x="8060" y="4989"/>
                    </a:lnTo>
                    <a:lnTo>
                      <a:pt x="8013" y="4950"/>
                    </a:lnTo>
                    <a:lnTo>
                      <a:pt x="7961" y="4916"/>
                    </a:lnTo>
                    <a:lnTo>
                      <a:pt x="7908" y="4887"/>
                    </a:lnTo>
                    <a:lnTo>
                      <a:pt x="7850" y="4862"/>
                    </a:lnTo>
                    <a:lnTo>
                      <a:pt x="7791" y="4843"/>
                    </a:lnTo>
                    <a:lnTo>
                      <a:pt x="7728" y="4831"/>
                    </a:lnTo>
                    <a:lnTo>
                      <a:pt x="7663" y="4824"/>
                    </a:lnTo>
                    <a:lnTo>
                      <a:pt x="7631" y="4824"/>
                    </a:lnTo>
                    <a:close/>
                    <a:moveTo>
                      <a:pt x="7580" y="6202"/>
                    </a:moveTo>
                    <a:lnTo>
                      <a:pt x="689" y="6202"/>
                    </a:lnTo>
                    <a:lnTo>
                      <a:pt x="689" y="5512"/>
                    </a:lnTo>
                    <a:lnTo>
                      <a:pt x="7580" y="5512"/>
                    </a:lnTo>
                    <a:lnTo>
                      <a:pt x="7580" y="620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sp>
        <p:nvSpPr>
          <p:cNvPr id="4" name="TextBox 3">
            <a:extLst>
              <a:ext uri="{FF2B5EF4-FFF2-40B4-BE49-F238E27FC236}">
                <a16:creationId xmlns:a16="http://schemas.microsoft.com/office/drawing/2014/main" id="{F97FCCC9-EFAC-4D49-8B0A-E96F63952239}"/>
              </a:ext>
            </a:extLst>
          </p:cNvPr>
          <p:cNvSpPr txBox="1"/>
          <p:nvPr/>
        </p:nvSpPr>
        <p:spPr>
          <a:xfrm>
            <a:off x="1142620" y="872939"/>
            <a:ext cx="5289177" cy="830997"/>
          </a:xfrm>
          <a:prstGeom prst="rect">
            <a:avLst/>
          </a:prstGeom>
          <a:noFill/>
        </p:spPr>
        <p:txBody>
          <a:bodyPr wrap="square" rtlCol="0">
            <a:spAutoFit/>
          </a:bodyPr>
          <a:lstStyle/>
          <a:p>
            <a:r>
              <a:rPr lang="en-US" altLang="ko-KR" sz="2400" dirty="0"/>
              <a:t>1.1 Probability vs Likelihood</a:t>
            </a:r>
          </a:p>
          <a:p>
            <a:endParaRPr lang="ko-KR" altLang="en-US" sz="2400" dirty="0"/>
          </a:p>
        </p:txBody>
      </p:sp>
      <p:graphicFrame>
        <p:nvGraphicFramePr>
          <p:cNvPr id="5" name="표 7">
            <a:extLst>
              <a:ext uri="{FF2B5EF4-FFF2-40B4-BE49-F238E27FC236}">
                <a16:creationId xmlns:a16="http://schemas.microsoft.com/office/drawing/2014/main" id="{5E42762D-28CF-40BB-BFE7-AC2E3F1DC625}"/>
              </a:ext>
            </a:extLst>
          </p:cNvPr>
          <p:cNvGraphicFramePr>
            <a:graphicFrameLocks noGrp="1"/>
          </p:cNvGraphicFramePr>
          <p:nvPr>
            <p:extLst>
              <p:ext uri="{D42A27DB-BD31-4B8C-83A1-F6EECF244321}">
                <p14:modId xmlns:p14="http://schemas.microsoft.com/office/powerpoint/2010/main" val="115369509"/>
              </p:ext>
            </p:extLst>
          </p:nvPr>
        </p:nvGraphicFramePr>
        <p:xfrm>
          <a:off x="1721226" y="3888715"/>
          <a:ext cx="9489171" cy="2006586"/>
        </p:xfrm>
        <a:graphic>
          <a:graphicData uri="http://schemas.openxmlformats.org/drawingml/2006/table">
            <a:tbl>
              <a:tblPr>
                <a:tableStyleId>{5C22544A-7EE6-4342-B048-85BDC9FD1C3A}</a:tableStyleId>
              </a:tblPr>
              <a:tblGrid>
                <a:gridCol w="3163057">
                  <a:extLst>
                    <a:ext uri="{9D8B030D-6E8A-4147-A177-3AD203B41FA5}">
                      <a16:colId xmlns:a16="http://schemas.microsoft.com/office/drawing/2014/main" val="2132063182"/>
                    </a:ext>
                  </a:extLst>
                </a:gridCol>
                <a:gridCol w="3163057">
                  <a:extLst>
                    <a:ext uri="{9D8B030D-6E8A-4147-A177-3AD203B41FA5}">
                      <a16:colId xmlns:a16="http://schemas.microsoft.com/office/drawing/2014/main" val="2771701613"/>
                    </a:ext>
                  </a:extLst>
                </a:gridCol>
                <a:gridCol w="3163057">
                  <a:extLst>
                    <a:ext uri="{9D8B030D-6E8A-4147-A177-3AD203B41FA5}">
                      <a16:colId xmlns:a16="http://schemas.microsoft.com/office/drawing/2014/main" val="2275869775"/>
                    </a:ext>
                  </a:extLst>
                </a:gridCol>
              </a:tblGrid>
              <a:tr h="591813">
                <a:tc>
                  <a:txBody>
                    <a:bodyPr/>
                    <a:lstStyle/>
                    <a:p>
                      <a:pPr algn="ctr" latinLnBrk="1"/>
                      <a:endParaRPr lang="ko-KR" altLang="en-US" sz="2400" b="1" kern="1200" dirty="0">
                        <a:solidFill>
                          <a:srgbClr val="F2F2F2"/>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r>
                        <a:rPr lang="en-US" altLang="ko-KR" sz="2400" b="1" kern="1200" dirty="0">
                          <a:solidFill>
                            <a:schemeClr val="tx1"/>
                          </a:solidFill>
                          <a:latin typeface="+mn-lt"/>
                          <a:ea typeface="+mn-ea"/>
                          <a:cs typeface="+mn-cs"/>
                        </a:rPr>
                        <a:t>Probability</a:t>
                      </a:r>
                      <a:endParaRPr lang="ko-KR" altLang="en-US" sz="2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r>
                        <a:rPr lang="en-US" altLang="ko-KR" sz="2400" b="1" kern="1200" dirty="0">
                          <a:solidFill>
                            <a:schemeClr val="tx1"/>
                          </a:solidFill>
                          <a:latin typeface="+mn-lt"/>
                          <a:ea typeface="+mn-ea"/>
                          <a:cs typeface="+mn-cs"/>
                        </a:rPr>
                        <a:t>Likelihood</a:t>
                      </a:r>
                    </a:p>
                    <a:p>
                      <a:pPr algn="ctr" latinLnBrk="1"/>
                      <a:endParaRPr lang="ko-KR" altLang="en-US" sz="2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393488"/>
                  </a:ext>
                </a:extLst>
              </a:tr>
              <a:tr h="591813">
                <a:tc>
                  <a:txBody>
                    <a:bodyPr/>
                    <a:lstStyle/>
                    <a:p>
                      <a:pPr algn="ctr" latinLnBrk="1"/>
                      <a:r>
                        <a:rPr lang="en-US" altLang="ko-KR" sz="2000" b="1" kern="1200" dirty="0">
                          <a:solidFill>
                            <a:schemeClr val="tx1"/>
                          </a:solidFill>
                          <a:latin typeface="+mn-lt"/>
                          <a:ea typeface="+mn-ea"/>
                          <a:cs typeface="+mn-cs"/>
                        </a:rPr>
                        <a:t>Countable</a:t>
                      </a:r>
                      <a:r>
                        <a:rPr lang="en-US" altLang="ko-KR" sz="1500" b="1" kern="1200" dirty="0">
                          <a:solidFill>
                            <a:schemeClr val="tx1"/>
                          </a:solidFill>
                          <a:latin typeface="+mn-lt"/>
                          <a:ea typeface="+mn-ea"/>
                          <a:cs typeface="+mn-cs"/>
                        </a:rPr>
                        <a:t>(1~6 Dice)</a:t>
                      </a:r>
                      <a:endParaRPr lang="ko-KR" altLang="en-US" sz="15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r>
                        <a:rPr lang="en-US" altLang="ko-KR" sz="1200" kern="1200" dirty="0">
                          <a:solidFill>
                            <a:schemeClr val="tx1"/>
                          </a:solidFill>
                          <a:latin typeface="+mn-lt"/>
                          <a:ea typeface="+mn-ea"/>
                          <a:cs typeface="+mn-cs"/>
                        </a:rPr>
                        <a:t>The probability of getting 2 is 1/6.</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latin typeface="+mn-lt"/>
                          <a:ea typeface="+mn-ea"/>
                          <a:cs typeface="+mn-cs"/>
                        </a:rPr>
                        <a:t>The probability of getting 2 is 1/6.</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81294062"/>
                  </a:ext>
                </a:extLst>
              </a:tr>
              <a:tr h="59181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000" b="1" kern="1200" dirty="0">
                          <a:solidFill>
                            <a:schemeClr val="tx1"/>
                          </a:solidFill>
                          <a:latin typeface="+mn-lt"/>
                          <a:ea typeface="+mn-ea"/>
                          <a:cs typeface="+mn-cs"/>
                        </a:rPr>
                        <a:t>Uncountable</a:t>
                      </a:r>
                      <a:r>
                        <a:rPr lang="en-US" altLang="ko-KR" sz="1500" b="1" kern="1200" dirty="0">
                          <a:solidFill>
                            <a:schemeClr val="tx1"/>
                          </a:solidFill>
                          <a:latin typeface="+mn-lt"/>
                          <a:ea typeface="+mn-ea"/>
                          <a:cs typeface="+mn-cs"/>
                        </a:rPr>
                        <a:t>(1~6 Real Num)</a:t>
                      </a:r>
                      <a:endParaRPr lang="ko-KR" altLang="en-US" sz="15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r>
                        <a:rPr lang="en-US" altLang="ko-KR" sz="1200" kern="1200" dirty="0">
                          <a:solidFill>
                            <a:schemeClr val="tx1"/>
                          </a:solidFill>
                          <a:latin typeface="+mn-lt"/>
                          <a:ea typeface="+mn-ea"/>
                          <a:cs typeface="+mn-cs"/>
                        </a:rPr>
                        <a:t>The probability of getting 2 is 1/ inf, </a:t>
                      </a:r>
                    </a:p>
                    <a:p>
                      <a:pPr algn="ctr" latinLnBrk="1"/>
                      <a:r>
                        <a:rPr lang="en-US" altLang="ko-KR" sz="1200" kern="1200" dirty="0">
                          <a:solidFill>
                            <a:schemeClr val="tx1"/>
                          </a:solidFill>
                          <a:latin typeface="+mn-lt"/>
                          <a:ea typeface="+mn-ea"/>
                          <a:cs typeface="+mn-cs"/>
                        </a:rPr>
                        <a:t>that is, zero.</a:t>
                      </a:r>
                      <a:endParaRPr lang="ko-KR"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latinLnBrk="1"/>
                      <a:r>
                        <a:rPr lang="en-US" altLang="ko-KR" sz="1200" kern="1200" dirty="0">
                          <a:solidFill>
                            <a:schemeClr val="tx1"/>
                          </a:solidFill>
                          <a:latin typeface="+mn-lt"/>
                          <a:ea typeface="+mn-ea"/>
                          <a:cs typeface="+mn-cs"/>
                        </a:rPr>
                        <a:t>The probability of being between 2 and 3, that is 1 / 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33952113"/>
                  </a:ext>
                </a:extLst>
              </a:tr>
            </a:tbl>
          </a:graphicData>
        </a:graphic>
      </p:graphicFrame>
      <p:sp>
        <p:nvSpPr>
          <p:cNvPr id="49" name="TextBox 48">
            <a:extLst>
              <a:ext uri="{FF2B5EF4-FFF2-40B4-BE49-F238E27FC236}">
                <a16:creationId xmlns:a16="http://schemas.microsoft.com/office/drawing/2014/main" id="{DBA12E94-137E-405A-8FB9-13A93B73F617}"/>
              </a:ext>
            </a:extLst>
          </p:cNvPr>
          <p:cNvSpPr txBox="1"/>
          <p:nvPr/>
        </p:nvSpPr>
        <p:spPr>
          <a:xfrm>
            <a:off x="1917624" y="2075221"/>
            <a:ext cx="9096374" cy="1246495"/>
          </a:xfrm>
          <a:prstGeom prst="rect">
            <a:avLst/>
          </a:prstGeom>
          <a:noFill/>
        </p:spPr>
        <p:txBody>
          <a:bodyPr wrap="square" rtlCol="0">
            <a:spAutoFit/>
          </a:bodyPr>
          <a:lstStyle/>
          <a:p>
            <a:r>
              <a:rPr lang="en-US" altLang="ko-KR" sz="1500" dirty="0"/>
              <a:t>Likelihood can be seen as the y value of the probability distribution function corresponding to a specific event. In the case of countable events such as tossing coins or rolling dice, the y-value indicates the probability of each event, so the likelihood is possible. In the case of a continuous event, the y value is the pdf value (not the width, but the y value), so the likelihood is the pdf value corresponding to the specific event x.</a:t>
            </a:r>
            <a:endParaRPr lang="ko-KR" altLang="en-US" sz="1500" dirty="0"/>
          </a:p>
        </p:txBody>
      </p:sp>
    </p:spTree>
    <p:extLst>
      <p:ext uri="{BB962C8B-B14F-4D97-AF65-F5344CB8AC3E}">
        <p14:creationId xmlns:p14="http://schemas.microsoft.com/office/powerpoint/2010/main" val="326213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사각형: 둥근 위쪽 모서리 6">
            <a:extLst>
              <a:ext uri="{FF2B5EF4-FFF2-40B4-BE49-F238E27FC236}">
                <a16:creationId xmlns:a16="http://schemas.microsoft.com/office/drawing/2014/main" id="{7881E59F-DF46-44D7-A894-E367A749DA36}"/>
              </a:ext>
            </a:extLst>
          </p:cNvPr>
          <p:cNvSpPr/>
          <p:nvPr/>
        </p:nvSpPr>
        <p:spPr>
          <a:xfrm>
            <a:off x="295275" y="190500"/>
            <a:ext cx="11601450" cy="6477000"/>
          </a:xfrm>
          <a:prstGeom prst="round2SameRect">
            <a:avLst>
              <a:gd name="adj1" fmla="val 1526"/>
              <a:gd name="adj2" fmla="val 1833"/>
            </a:avLst>
          </a:prstGeom>
          <a:solidFill>
            <a:schemeClr val="bg1"/>
          </a:solidFill>
          <a:ln w="19050">
            <a:solidFill>
              <a:schemeClr val="tx1">
                <a:lumMod val="75000"/>
                <a:lumOff val="25000"/>
              </a:schemeClr>
            </a:solidFill>
          </a:ln>
          <a:effectLst>
            <a:outerShdw dist="63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사각형: 둥근 위쪽 모서리 5">
            <a:extLst>
              <a:ext uri="{FF2B5EF4-FFF2-40B4-BE49-F238E27FC236}">
                <a16:creationId xmlns:a16="http://schemas.microsoft.com/office/drawing/2014/main" id="{047A0CD5-8244-4FBC-BD57-59DF3A4BBDE3}"/>
              </a:ext>
            </a:extLst>
          </p:cNvPr>
          <p:cNvSpPr/>
          <p:nvPr/>
        </p:nvSpPr>
        <p:spPr>
          <a:xfrm>
            <a:off x="295275" y="190500"/>
            <a:ext cx="11601450" cy="476250"/>
          </a:xfrm>
          <a:prstGeom prst="round2SameRect">
            <a:avLst/>
          </a:prstGeom>
          <a:solidFill>
            <a:srgbClr val="F0EBE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latinLnBrk="0">
              <a:defRPr/>
            </a:pPr>
            <a:r>
              <a:rPr lang="en-US" altLang="ko-KR" sz="2400" b="1" kern="0" dirty="0">
                <a:ln w="19050">
                  <a:noFill/>
                </a:ln>
                <a:solidFill>
                  <a:prstClr val="black">
                    <a:lumMod val="75000"/>
                    <a:lumOff val="25000"/>
                  </a:prstClr>
                </a:solidFill>
                <a:latin typeface="야놀자 야체 B" panose="02020603020101020101" pitchFamily="18" charset="-127"/>
                <a:ea typeface="야놀자 야체 B" panose="02020603020101020101" pitchFamily="18" charset="-127"/>
              </a:rPr>
              <a:t>High Tech Marketing - </a:t>
            </a:r>
            <a:r>
              <a:rPr lang="en-US" altLang="ko-KR" sz="1600" b="1" kern="0" dirty="0">
                <a:ln w="19050">
                  <a:noFill/>
                </a:ln>
                <a:solidFill>
                  <a:prstClr val="black">
                    <a:lumMod val="75000"/>
                    <a:lumOff val="25000"/>
                  </a:prstClr>
                </a:solidFill>
                <a:latin typeface="야놀자 야체 B" panose="02020603020101020101" pitchFamily="18" charset="-127"/>
                <a:ea typeface="야놀자 야체 B" panose="02020603020101020101" pitchFamily="18" charset="-127"/>
              </a:rPr>
              <a:t>Pre-knowledge</a:t>
            </a:r>
          </a:p>
        </p:txBody>
      </p:sp>
      <p:grpSp>
        <p:nvGrpSpPr>
          <p:cNvPr id="3" name="그룹 2"/>
          <p:cNvGrpSpPr/>
          <p:nvPr/>
        </p:nvGrpSpPr>
        <p:grpSpPr>
          <a:xfrm>
            <a:off x="10703544" y="369460"/>
            <a:ext cx="893823" cy="138845"/>
            <a:chOff x="10703544" y="369460"/>
            <a:chExt cx="893823" cy="138845"/>
          </a:xfrm>
        </p:grpSpPr>
        <p:sp>
          <p:nvSpPr>
            <p:cNvPr id="9" name="Freeform 9">
              <a:extLst>
                <a:ext uri="{FF2B5EF4-FFF2-40B4-BE49-F238E27FC236}">
                  <a16:creationId xmlns:a16="http://schemas.microsoft.com/office/drawing/2014/main" id="{53AC870C-AAB7-4E4A-BA52-AE824DDB61F2}"/>
                </a:ext>
              </a:extLst>
            </p:cNvPr>
            <p:cNvSpPr>
              <a:spLocks/>
            </p:cNvSpPr>
            <p:nvPr/>
          </p:nvSpPr>
          <p:spPr bwMode="auto">
            <a:xfrm>
              <a:off x="11105186" y="369460"/>
              <a:ext cx="105211" cy="138845"/>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6998B797-A7B3-4C4B-A50F-560004B6F175}"/>
                </a:ext>
              </a:extLst>
            </p:cNvPr>
            <p:cNvSpPr>
              <a:spLocks/>
            </p:cNvSpPr>
            <p:nvPr/>
          </p:nvSpPr>
          <p:spPr bwMode="auto">
            <a:xfrm rot="10800000" flipH="1" flipV="1">
              <a:off x="11469266" y="382095"/>
              <a:ext cx="128101" cy="113574"/>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3" name="Group 12">
              <a:extLst>
                <a:ext uri="{FF2B5EF4-FFF2-40B4-BE49-F238E27FC236}">
                  <a16:creationId xmlns:a16="http://schemas.microsoft.com/office/drawing/2014/main" id="{C420D4BD-A960-4E80-8D81-AD2EA1F4C4E0}"/>
                </a:ext>
              </a:extLst>
            </p:cNvPr>
            <p:cNvGrpSpPr>
              <a:grpSpLocks noChangeAspect="1"/>
            </p:cNvGrpSpPr>
            <p:nvPr/>
          </p:nvGrpSpPr>
          <p:grpSpPr bwMode="auto">
            <a:xfrm>
              <a:off x="10703544" y="382096"/>
              <a:ext cx="142773" cy="113573"/>
              <a:chOff x="6124" y="305"/>
              <a:chExt cx="841" cy="669"/>
            </a:xfrm>
            <a:solidFill>
              <a:schemeClr val="tx1">
                <a:lumMod val="75000"/>
                <a:lumOff val="25000"/>
              </a:schemeClr>
            </a:solidFill>
          </p:grpSpPr>
          <p:sp>
            <p:nvSpPr>
              <p:cNvPr id="14" name="Freeform 13">
                <a:extLst>
                  <a:ext uri="{FF2B5EF4-FFF2-40B4-BE49-F238E27FC236}">
                    <a16:creationId xmlns:a16="http://schemas.microsoft.com/office/drawing/2014/main" id="{8A8FA5C6-B5B4-4795-B3CA-EB36CE71BCB9}"/>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62F0A864-85D8-40D8-9ACE-121EDCA98D8B}"/>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grpSp>
      <p:grpSp>
        <p:nvGrpSpPr>
          <p:cNvPr id="17" name="그룹 16">
            <a:extLst>
              <a:ext uri="{FF2B5EF4-FFF2-40B4-BE49-F238E27FC236}">
                <a16:creationId xmlns:a16="http://schemas.microsoft.com/office/drawing/2014/main" id="{86B7FED0-1B11-417E-A611-2D8A3899417D}"/>
              </a:ext>
            </a:extLst>
          </p:cNvPr>
          <p:cNvGrpSpPr/>
          <p:nvPr/>
        </p:nvGrpSpPr>
        <p:grpSpPr>
          <a:xfrm>
            <a:off x="599885" y="290043"/>
            <a:ext cx="275246" cy="275246"/>
            <a:chOff x="454168" y="382727"/>
            <a:chExt cx="415674" cy="415674"/>
          </a:xfrm>
        </p:grpSpPr>
        <p:sp>
          <p:nvSpPr>
            <p:cNvPr id="18" name="타원 17">
              <a:extLst>
                <a:ext uri="{FF2B5EF4-FFF2-40B4-BE49-F238E27FC236}">
                  <a16:creationId xmlns:a16="http://schemas.microsoft.com/office/drawing/2014/main" id="{93AA06E9-6E14-4ECE-8B8A-315250FB7CBE}"/>
                </a:ext>
              </a:extLst>
            </p:cNvPr>
            <p:cNvSpPr/>
            <p:nvPr/>
          </p:nvSpPr>
          <p:spPr>
            <a:xfrm>
              <a:off x="454168" y="382727"/>
              <a:ext cx="415674" cy="4156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pic>
          <p:nvPicPr>
            <p:cNvPr id="19" name="그림 18">
              <a:extLst>
                <a:ext uri="{FF2B5EF4-FFF2-40B4-BE49-F238E27FC236}">
                  <a16:creationId xmlns:a16="http://schemas.microsoft.com/office/drawing/2014/main" id="{D8579325-1AD4-49F0-8197-09A2AF295E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255" y="414324"/>
              <a:ext cx="335500" cy="335500"/>
            </a:xfrm>
            <a:prstGeom prst="rect">
              <a:avLst/>
            </a:prstGeom>
          </p:spPr>
        </p:pic>
      </p:grpSp>
      <p:grpSp>
        <p:nvGrpSpPr>
          <p:cNvPr id="2" name="그룹 1"/>
          <p:cNvGrpSpPr/>
          <p:nvPr/>
        </p:nvGrpSpPr>
        <p:grpSpPr>
          <a:xfrm>
            <a:off x="457010" y="1406526"/>
            <a:ext cx="523877" cy="4599481"/>
            <a:chOff x="457010" y="1406526"/>
            <a:chExt cx="523877" cy="4599481"/>
          </a:xfrm>
        </p:grpSpPr>
        <p:sp>
          <p:nvSpPr>
            <p:cNvPr id="21" name="양쪽 모서리가 둥근 사각형 12">
              <a:extLst>
                <a:ext uri="{FF2B5EF4-FFF2-40B4-BE49-F238E27FC236}">
                  <a16:creationId xmlns:a16="http://schemas.microsoft.com/office/drawing/2014/main" id="{C2660524-F1F7-4DF8-A7BE-752F6169F1AE}"/>
                </a:ext>
              </a:extLst>
            </p:cNvPr>
            <p:cNvSpPr/>
            <p:nvPr/>
          </p:nvSpPr>
          <p:spPr>
            <a:xfrm>
              <a:off x="457011" y="1406526"/>
              <a:ext cx="523876" cy="174625"/>
            </a:xfrm>
            <a:prstGeom prst="round2SameRect">
              <a:avLst/>
            </a:prstGeom>
            <a:solidFill>
              <a:srgbClr val="F0EBE7"/>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ko-KR" altLang="en-US" sz="600" dirty="0">
                  <a:solidFill>
                    <a:prstClr val="white">
                      <a:lumMod val="50000"/>
                    </a:prstClr>
                  </a:solidFill>
                </a:rPr>
                <a:t>▶▶</a:t>
              </a:r>
            </a:p>
          </p:txBody>
        </p:sp>
        <p:sp>
          <p:nvSpPr>
            <p:cNvPr id="22" name="양쪽 모서리가 둥근 사각형 13">
              <a:extLst>
                <a:ext uri="{FF2B5EF4-FFF2-40B4-BE49-F238E27FC236}">
                  <a16:creationId xmlns:a16="http://schemas.microsoft.com/office/drawing/2014/main" id="{A5DB8819-4A29-49C7-930E-F59301D75FBE}"/>
                </a:ext>
              </a:extLst>
            </p:cNvPr>
            <p:cNvSpPr/>
            <p:nvPr/>
          </p:nvSpPr>
          <p:spPr>
            <a:xfrm>
              <a:off x="457010" y="1581151"/>
              <a:ext cx="523875" cy="4424856"/>
            </a:xfrm>
            <a:prstGeom prst="round2SameRect">
              <a:avLst>
                <a:gd name="adj1" fmla="val 0"/>
                <a:gd name="adj2" fmla="val 8815"/>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48" name="그룹 47">
              <a:extLst>
                <a:ext uri="{FF2B5EF4-FFF2-40B4-BE49-F238E27FC236}">
                  <a16:creationId xmlns:a16="http://schemas.microsoft.com/office/drawing/2014/main" id="{05CE4CA6-08EC-4C1B-882C-5AEB85D3BA2A}"/>
                </a:ext>
              </a:extLst>
            </p:cNvPr>
            <p:cNvGrpSpPr/>
            <p:nvPr/>
          </p:nvGrpSpPr>
          <p:grpSpPr>
            <a:xfrm>
              <a:off x="613140" y="1835152"/>
              <a:ext cx="225935" cy="3942254"/>
              <a:chOff x="11334883" y="1496521"/>
              <a:chExt cx="266576" cy="4651374"/>
            </a:xfrm>
          </p:grpSpPr>
          <p:sp>
            <p:nvSpPr>
              <p:cNvPr id="23" name="자유형 32">
                <a:extLst>
                  <a:ext uri="{FF2B5EF4-FFF2-40B4-BE49-F238E27FC236}">
                    <a16:creationId xmlns:a16="http://schemas.microsoft.com/office/drawing/2014/main" id="{75DB60ED-C854-4358-97C2-D04D80DBEBC7}"/>
                  </a:ext>
                </a:extLst>
              </p:cNvPr>
              <p:cNvSpPr>
                <a:spLocks/>
              </p:cNvSpPr>
              <p:nvPr/>
            </p:nvSpPr>
            <p:spPr bwMode="auto">
              <a:xfrm>
                <a:off x="11339124" y="2735045"/>
                <a:ext cx="258909" cy="258909"/>
              </a:xfrm>
              <a:custGeom>
                <a:avLst/>
                <a:gdLst>
                  <a:gd name="connsiteX0" fmla="*/ 4509870 w 6502401"/>
                  <a:gd name="connsiteY0" fmla="*/ 1250950 h 6502400"/>
                  <a:gd name="connsiteX1" fmla="*/ 3460751 w 6502401"/>
                  <a:gd name="connsiteY1" fmla="*/ 2299449 h 6502400"/>
                  <a:gd name="connsiteX2" fmla="*/ 4204979 w 6502401"/>
                  <a:gd name="connsiteY2" fmla="*/ 3043238 h 6502400"/>
                  <a:gd name="connsiteX3" fmla="*/ 5253039 w 6502401"/>
                  <a:gd name="connsiteY3" fmla="*/ 1994739 h 6502400"/>
                  <a:gd name="connsiteX4" fmla="*/ 5487377 w 6502401"/>
                  <a:gd name="connsiteY4" fmla="*/ 0 h 6502400"/>
                  <a:gd name="connsiteX5" fmla="*/ 5557233 w 6502401"/>
                  <a:gd name="connsiteY5" fmla="*/ 0 h 6502400"/>
                  <a:gd name="connsiteX6" fmla="*/ 5626559 w 6502401"/>
                  <a:gd name="connsiteY6" fmla="*/ 6350 h 6502400"/>
                  <a:gd name="connsiteX7" fmla="*/ 5695356 w 6502401"/>
                  <a:gd name="connsiteY7" fmla="*/ 20108 h 6502400"/>
                  <a:gd name="connsiteX8" fmla="*/ 5763095 w 6502401"/>
                  <a:gd name="connsiteY8" fmla="*/ 39688 h 6502400"/>
                  <a:gd name="connsiteX9" fmla="*/ 5828717 w 6502401"/>
                  <a:gd name="connsiteY9" fmla="*/ 66675 h 6502400"/>
                  <a:gd name="connsiteX10" fmla="*/ 5891693 w 6502401"/>
                  <a:gd name="connsiteY10" fmla="*/ 100013 h 6502400"/>
                  <a:gd name="connsiteX11" fmla="*/ 5953081 w 6502401"/>
                  <a:gd name="connsiteY11" fmla="*/ 139700 h 6502400"/>
                  <a:gd name="connsiteX12" fmla="*/ 6010236 w 6502401"/>
                  <a:gd name="connsiteY12" fmla="*/ 186796 h 6502400"/>
                  <a:gd name="connsiteX13" fmla="*/ 6036697 w 6502401"/>
                  <a:gd name="connsiteY13" fmla="*/ 212725 h 6502400"/>
                  <a:gd name="connsiteX14" fmla="*/ 6289659 w 6502401"/>
                  <a:gd name="connsiteY14" fmla="*/ 465667 h 6502400"/>
                  <a:gd name="connsiteX15" fmla="*/ 6316649 w 6502401"/>
                  <a:gd name="connsiteY15" fmla="*/ 493183 h 6502400"/>
                  <a:gd name="connsiteX16" fmla="*/ 6362690 w 6502401"/>
                  <a:gd name="connsiteY16" fmla="*/ 550333 h 6502400"/>
                  <a:gd name="connsiteX17" fmla="*/ 6402381 w 6502401"/>
                  <a:gd name="connsiteY17" fmla="*/ 610658 h 6502400"/>
                  <a:gd name="connsiteX18" fmla="*/ 6436250 w 6502401"/>
                  <a:gd name="connsiteY18" fmla="*/ 674158 h 6502400"/>
                  <a:gd name="connsiteX19" fmla="*/ 6462711 w 6502401"/>
                  <a:gd name="connsiteY19" fmla="*/ 739246 h 6502400"/>
                  <a:gd name="connsiteX20" fmla="*/ 6482820 w 6502401"/>
                  <a:gd name="connsiteY20" fmla="*/ 807508 h 6502400"/>
                  <a:gd name="connsiteX21" fmla="*/ 6495522 w 6502401"/>
                  <a:gd name="connsiteY21" fmla="*/ 875771 h 6502400"/>
                  <a:gd name="connsiteX22" fmla="*/ 6502401 w 6502401"/>
                  <a:gd name="connsiteY22" fmla="*/ 946150 h 6502400"/>
                  <a:gd name="connsiteX23" fmla="*/ 6502401 w 6502401"/>
                  <a:gd name="connsiteY23" fmla="*/ 1015471 h 6502400"/>
                  <a:gd name="connsiteX24" fmla="*/ 6495522 w 6502401"/>
                  <a:gd name="connsiteY24" fmla="*/ 1085321 h 6502400"/>
                  <a:gd name="connsiteX25" fmla="*/ 6482820 w 6502401"/>
                  <a:gd name="connsiteY25" fmla="*/ 1154113 h 6502400"/>
                  <a:gd name="connsiteX26" fmla="*/ 6462711 w 6502401"/>
                  <a:gd name="connsiteY26" fmla="*/ 1221846 h 6502400"/>
                  <a:gd name="connsiteX27" fmla="*/ 6436250 w 6502401"/>
                  <a:gd name="connsiteY27" fmla="*/ 1287463 h 6502400"/>
                  <a:gd name="connsiteX28" fmla="*/ 6402381 w 6502401"/>
                  <a:gd name="connsiteY28" fmla="*/ 1350963 h 6502400"/>
                  <a:gd name="connsiteX29" fmla="*/ 6362690 w 6502401"/>
                  <a:gd name="connsiteY29" fmla="*/ 1410759 h 6502400"/>
                  <a:gd name="connsiteX30" fmla="*/ 6316649 w 6502401"/>
                  <a:gd name="connsiteY30" fmla="*/ 1467909 h 6502400"/>
                  <a:gd name="connsiteX31" fmla="*/ 6289659 w 6502401"/>
                  <a:gd name="connsiteY31" fmla="*/ 1495425 h 6502400"/>
                  <a:gd name="connsiteX32" fmla="*/ 5791143 w 6502401"/>
                  <a:gd name="connsiteY32" fmla="*/ 1993900 h 6502400"/>
                  <a:gd name="connsiteX33" fmla="*/ 6036697 w 6502401"/>
                  <a:gd name="connsiteY33" fmla="*/ 2239433 h 6502400"/>
                  <a:gd name="connsiteX34" fmla="*/ 6050456 w 6502401"/>
                  <a:gd name="connsiteY34" fmla="*/ 2253192 h 6502400"/>
                  <a:gd name="connsiteX35" fmla="*/ 6071095 w 6502401"/>
                  <a:gd name="connsiteY35" fmla="*/ 2284942 h 6502400"/>
                  <a:gd name="connsiteX36" fmla="*/ 6084855 w 6502401"/>
                  <a:gd name="connsiteY36" fmla="*/ 2319338 h 6502400"/>
                  <a:gd name="connsiteX37" fmla="*/ 6092264 w 6502401"/>
                  <a:gd name="connsiteY37" fmla="*/ 2355321 h 6502400"/>
                  <a:gd name="connsiteX38" fmla="*/ 6092264 w 6502401"/>
                  <a:gd name="connsiteY38" fmla="*/ 2391833 h 6502400"/>
                  <a:gd name="connsiteX39" fmla="*/ 6084855 w 6502401"/>
                  <a:gd name="connsiteY39" fmla="*/ 2428346 h 6502400"/>
                  <a:gd name="connsiteX40" fmla="*/ 6071095 w 6502401"/>
                  <a:gd name="connsiteY40" fmla="*/ 2462742 h 6502400"/>
                  <a:gd name="connsiteX41" fmla="*/ 6050456 w 6502401"/>
                  <a:gd name="connsiteY41" fmla="*/ 2493963 h 6502400"/>
                  <a:gd name="connsiteX42" fmla="*/ 6036697 w 6502401"/>
                  <a:gd name="connsiteY42" fmla="*/ 2508250 h 6502400"/>
                  <a:gd name="connsiteX43" fmla="*/ 6022408 w 6502401"/>
                  <a:gd name="connsiteY43" fmla="*/ 2522008 h 6502400"/>
                  <a:gd name="connsiteX44" fmla="*/ 5991185 w 6502401"/>
                  <a:gd name="connsiteY44" fmla="*/ 2542646 h 6502400"/>
                  <a:gd name="connsiteX45" fmla="*/ 5956786 w 6502401"/>
                  <a:gd name="connsiteY45" fmla="*/ 2556933 h 6502400"/>
                  <a:gd name="connsiteX46" fmla="*/ 5920270 w 6502401"/>
                  <a:gd name="connsiteY46" fmla="*/ 2563813 h 6502400"/>
                  <a:gd name="connsiteX47" fmla="*/ 5883755 w 6502401"/>
                  <a:gd name="connsiteY47" fmla="*/ 2563813 h 6502400"/>
                  <a:gd name="connsiteX48" fmla="*/ 5847769 w 6502401"/>
                  <a:gd name="connsiteY48" fmla="*/ 2556933 h 6502400"/>
                  <a:gd name="connsiteX49" fmla="*/ 5813370 w 6502401"/>
                  <a:gd name="connsiteY49" fmla="*/ 2542646 h 6502400"/>
                  <a:gd name="connsiteX50" fmla="*/ 5781617 w 6502401"/>
                  <a:gd name="connsiteY50" fmla="*/ 2522008 h 6502400"/>
                  <a:gd name="connsiteX51" fmla="*/ 5767858 w 6502401"/>
                  <a:gd name="connsiteY51" fmla="*/ 2508250 h 6502400"/>
                  <a:gd name="connsiteX52" fmla="*/ 5522305 w 6502401"/>
                  <a:gd name="connsiteY52" fmla="*/ 2263775 h 6502400"/>
                  <a:gd name="connsiteX53" fmla="*/ 3771678 w 6502401"/>
                  <a:gd name="connsiteY53" fmla="*/ 4014258 h 6502400"/>
                  <a:gd name="connsiteX54" fmla="*/ 2034283 w 6502401"/>
                  <a:gd name="connsiteY54" fmla="*/ 5750454 h 6502400"/>
                  <a:gd name="connsiteX55" fmla="*/ 2004118 w 6502401"/>
                  <a:gd name="connsiteY55" fmla="*/ 5780088 h 6502400"/>
                  <a:gd name="connsiteX56" fmla="*/ 1936908 w 6502401"/>
                  <a:gd name="connsiteY56" fmla="*/ 5832475 h 6502400"/>
                  <a:gd name="connsiteX57" fmla="*/ 1865465 w 6502401"/>
                  <a:gd name="connsiteY57" fmla="*/ 5876925 h 6502400"/>
                  <a:gd name="connsiteX58" fmla="*/ 1789259 w 6502401"/>
                  <a:gd name="connsiteY58" fmla="*/ 5911850 h 6502400"/>
                  <a:gd name="connsiteX59" fmla="*/ 1709877 w 6502401"/>
                  <a:gd name="connsiteY59" fmla="*/ 5938838 h 6502400"/>
                  <a:gd name="connsiteX60" fmla="*/ 1627320 w 6502401"/>
                  <a:gd name="connsiteY60" fmla="*/ 5955242 h 6502400"/>
                  <a:gd name="connsiteX61" fmla="*/ 1543705 w 6502401"/>
                  <a:gd name="connsiteY61" fmla="*/ 5963709 h 6502400"/>
                  <a:gd name="connsiteX62" fmla="*/ 1459032 w 6502401"/>
                  <a:gd name="connsiteY62" fmla="*/ 5961592 h 6502400"/>
                  <a:gd name="connsiteX63" fmla="*/ 1417224 w 6502401"/>
                  <a:gd name="connsiteY63" fmla="*/ 5956300 h 6502400"/>
                  <a:gd name="connsiteX64" fmla="*/ 890660 w 6502401"/>
                  <a:gd name="connsiteY64" fmla="*/ 5881688 h 6502400"/>
                  <a:gd name="connsiteX65" fmla="*/ 324935 w 6502401"/>
                  <a:gd name="connsiteY65" fmla="*/ 6446838 h 6502400"/>
                  <a:gd name="connsiteX66" fmla="*/ 310646 w 6502401"/>
                  <a:gd name="connsiteY66" fmla="*/ 6460596 h 6502400"/>
                  <a:gd name="connsiteX67" fmla="*/ 278364 w 6502401"/>
                  <a:gd name="connsiteY67" fmla="*/ 6481234 h 6502400"/>
                  <a:gd name="connsiteX68" fmla="*/ 243966 w 6502401"/>
                  <a:gd name="connsiteY68" fmla="*/ 6494992 h 6502400"/>
                  <a:gd name="connsiteX69" fmla="*/ 208509 w 6502401"/>
                  <a:gd name="connsiteY69" fmla="*/ 6502400 h 6502400"/>
                  <a:gd name="connsiteX70" fmla="*/ 171464 w 6502401"/>
                  <a:gd name="connsiteY70" fmla="*/ 6502400 h 6502400"/>
                  <a:gd name="connsiteX71" fmla="*/ 136007 w 6502401"/>
                  <a:gd name="connsiteY71" fmla="*/ 6494992 h 6502400"/>
                  <a:gd name="connsiteX72" fmla="*/ 101608 w 6502401"/>
                  <a:gd name="connsiteY72" fmla="*/ 6481234 h 6502400"/>
                  <a:gd name="connsiteX73" fmla="*/ 69856 w 6502401"/>
                  <a:gd name="connsiteY73" fmla="*/ 6460596 h 6502400"/>
                  <a:gd name="connsiteX74" fmla="*/ 55038 w 6502401"/>
                  <a:gd name="connsiteY74" fmla="*/ 6446838 h 6502400"/>
                  <a:gd name="connsiteX75" fmla="*/ 42337 w 6502401"/>
                  <a:gd name="connsiteY75" fmla="*/ 6432550 h 6502400"/>
                  <a:gd name="connsiteX76" fmla="*/ 20639 w 6502401"/>
                  <a:gd name="connsiteY76" fmla="*/ 6401329 h 6502400"/>
                  <a:gd name="connsiteX77" fmla="*/ 6880 w 6502401"/>
                  <a:gd name="connsiteY77" fmla="*/ 6366934 h 6502400"/>
                  <a:gd name="connsiteX78" fmla="*/ 0 w 6502401"/>
                  <a:gd name="connsiteY78" fmla="*/ 6330421 h 6502400"/>
                  <a:gd name="connsiteX79" fmla="*/ 0 w 6502401"/>
                  <a:gd name="connsiteY79" fmla="*/ 6293909 h 6502400"/>
                  <a:gd name="connsiteX80" fmla="*/ 6880 w 6502401"/>
                  <a:gd name="connsiteY80" fmla="*/ 6257925 h 6502400"/>
                  <a:gd name="connsiteX81" fmla="*/ 20639 w 6502401"/>
                  <a:gd name="connsiteY81" fmla="*/ 6223529 h 6502400"/>
                  <a:gd name="connsiteX82" fmla="*/ 42337 w 6502401"/>
                  <a:gd name="connsiteY82" fmla="*/ 6191779 h 6502400"/>
                  <a:gd name="connsiteX83" fmla="*/ 55038 w 6502401"/>
                  <a:gd name="connsiteY83" fmla="*/ 6178021 h 6502400"/>
                  <a:gd name="connsiteX84" fmla="*/ 621292 w 6502401"/>
                  <a:gd name="connsiteY84" fmla="*/ 5611813 h 6502400"/>
                  <a:gd name="connsiteX85" fmla="*/ 546145 w 6502401"/>
                  <a:gd name="connsiteY85" fmla="*/ 5085821 h 6502400"/>
                  <a:gd name="connsiteX86" fmla="*/ 540853 w 6502401"/>
                  <a:gd name="connsiteY86" fmla="*/ 5042959 h 6502400"/>
                  <a:gd name="connsiteX87" fmla="*/ 539265 w 6502401"/>
                  <a:gd name="connsiteY87" fmla="*/ 4958821 h 6502400"/>
                  <a:gd name="connsiteX88" fmla="*/ 546674 w 6502401"/>
                  <a:gd name="connsiteY88" fmla="*/ 4874684 h 6502400"/>
                  <a:gd name="connsiteX89" fmla="*/ 564138 w 6502401"/>
                  <a:gd name="connsiteY89" fmla="*/ 4792663 h 6502400"/>
                  <a:gd name="connsiteX90" fmla="*/ 590069 w 6502401"/>
                  <a:gd name="connsiteY90" fmla="*/ 4713288 h 6502400"/>
                  <a:gd name="connsiteX91" fmla="*/ 626055 w 6502401"/>
                  <a:gd name="connsiteY91" fmla="*/ 4637088 h 6502400"/>
                  <a:gd name="connsiteX92" fmla="*/ 669980 w 6502401"/>
                  <a:gd name="connsiteY92" fmla="*/ 4565121 h 6502400"/>
                  <a:gd name="connsiteX93" fmla="*/ 721842 w 6502401"/>
                  <a:gd name="connsiteY93" fmla="*/ 4498975 h 6502400"/>
                  <a:gd name="connsiteX94" fmla="*/ 752007 w 6502401"/>
                  <a:gd name="connsiteY94" fmla="*/ 4467754 h 6502400"/>
                  <a:gd name="connsiteX95" fmla="*/ 2468235 w 6502401"/>
                  <a:gd name="connsiteY95" fmla="*/ 2752196 h 6502400"/>
                  <a:gd name="connsiteX96" fmla="*/ 4239500 w 6502401"/>
                  <a:gd name="connsiteY96" fmla="*/ 981075 h 6502400"/>
                  <a:gd name="connsiteX97" fmla="*/ 3993947 w 6502401"/>
                  <a:gd name="connsiteY97" fmla="*/ 735542 h 6502400"/>
                  <a:gd name="connsiteX98" fmla="*/ 3981246 w 6502401"/>
                  <a:gd name="connsiteY98" fmla="*/ 721254 h 6502400"/>
                  <a:gd name="connsiteX99" fmla="*/ 3959548 w 6502401"/>
                  <a:gd name="connsiteY99" fmla="*/ 688975 h 6502400"/>
                  <a:gd name="connsiteX100" fmla="*/ 3945789 w 6502401"/>
                  <a:gd name="connsiteY100" fmla="*/ 655108 h 6502400"/>
                  <a:gd name="connsiteX101" fmla="*/ 3939438 w 6502401"/>
                  <a:gd name="connsiteY101" fmla="*/ 619125 h 6502400"/>
                  <a:gd name="connsiteX102" fmla="*/ 3939438 w 6502401"/>
                  <a:gd name="connsiteY102" fmla="*/ 582613 h 6502400"/>
                  <a:gd name="connsiteX103" fmla="*/ 3945789 w 6502401"/>
                  <a:gd name="connsiteY103" fmla="*/ 546629 h 6502400"/>
                  <a:gd name="connsiteX104" fmla="*/ 3959548 w 6502401"/>
                  <a:gd name="connsiteY104" fmla="*/ 512233 h 6502400"/>
                  <a:gd name="connsiteX105" fmla="*/ 3981246 w 6502401"/>
                  <a:gd name="connsiteY105" fmla="*/ 480483 h 6502400"/>
                  <a:gd name="connsiteX106" fmla="*/ 3993947 w 6502401"/>
                  <a:gd name="connsiteY106" fmla="*/ 465667 h 6502400"/>
                  <a:gd name="connsiteX107" fmla="*/ 4008764 w 6502401"/>
                  <a:gd name="connsiteY107" fmla="*/ 452967 h 6502400"/>
                  <a:gd name="connsiteX108" fmla="*/ 4039988 w 6502401"/>
                  <a:gd name="connsiteY108" fmla="*/ 431800 h 6502400"/>
                  <a:gd name="connsiteX109" fmla="*/ 4074916 w 6502401"/>
                  <a:gd name="connsiteY109" fmla="*/ 418042 h 6502400"/>
                  <a:gd name="connsiteX110" fmla="*/ 4110902 w 6502401"/>
                  <a:gd name="connsiteY110" fmla="*/ 411163 h 6502400"/>
                  <a:gd name="connsiteX111" fmla="*/ 4147417 w 6502401"/>
                  <a:gd name="connsiteY111" fmla="*/ 411163 h 6502400"/>
                  <a:gd name="connsiteX112" fmla="*/ 4182875 w 6502401"/>
                  <a:gd name="connsiteY112" fmla="*/ 418042 h 6502400"/>
                  <a:gd name="connsiteX113" fmla="*/ 4217273 w 6502401"/>
                  <a:gd name="connsiteY113" fmla="*/ 431800 h 6502400"/>
                  <a:gd name="connsiteX114" fmla="*/ 4249555 w 6502401"/>
                  <a:gd name="connsiteY114" fmla="*/ 452967 h 6502400"/>
                  <a:gd name="connsiteX115" fmla="*/ 4263844 w 6502401"/>
                  <a:gd name="connsiteY115" fmla="*/ 465667 h 6502400"/>
                  <a:gd name="connsiteX116" fmla="*/ 4508339 w 6502401"/>
                  <a:gd name="connsiteY116" fmla="*/ 711200 h 6502400"/>
                  <a:gd name="connsiteX117" fmla="*/ 5007913 w 6502401"/>
                  <a:gd name="connsiteY117" fmla="*/ 212725 h 6502400"/>
                  <a:gd name="connsiteX118" fmla="*/ 5034373 w 6502401"/>
                  <a:gd name="connsiteY118" fmla="*/ 186796 h 6502400"/>
                  <a:gd name="connsiteX119" fmla="*/ 5091528 w 6502401"/>
                  <a:gd name="connsiteY119" fmla="*/ 139700 h 6502400"/>
                  <a:gd name="connsiteX120" fmla="*/ 5152387 w 6502401"/>
                  <a:gd name="connsiteY120" fmla="*/ 100013 h 6502400"/>
                  <a:gd name="connsiteX121" fmla="*/ 5215892 w 6502401"/>
                  <a:gd name="connsiteY121" fmla="*/ 66675 h 6502400"/>
                  <a:gd name="connsiteX122" fmla="*/ 5281514 w 6502401"/>
                  <a:gd name="connsiteY122" fmla="*/ 39688 h 6502400"/>
                  <a:gd name="connsiteX123" fmla="*/ 5348195 w 6502401"/>
                  <a:gd name="connsiteY123" fmla="*/ 20108 h 6502400"/>
                  <a:gd name="connsiteX124" fmla="*/ 5418050 w 6502401"/>
                  <a:gd name="connsiteY124" fmla="*/ 6350 h 650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6502401" h="6502400">
                    <a:moveTo>
                      <a:pt x="4509870" y="1250950"/>
                    </a:moveTo>
                    <a:lnTo>
                      <a:pt x="3460751" y="2299449"/>
                    </a:lnTo>
                    <a:lnTo>
                      <a:pt x="4204979" y="3043238"/>
                    </a:lnTo>
                    <a:lnTo>
                      <a:pt x="5253039" y="1994739"/>
                    </a:lnTo>
                    <a:close/>
                    <a:moveTo>
                      <a:pt x="5487377" y="0"/>
                    </a:moveTo>
                    <a:lnTo>
                      <a:pt x="5557233" y="0"/>
                    </a:lnTo>
                    <a:lnTo>
                      <a:pt x="5626559" y="6350"/>
                    </a:lnTo>
                    <a:lnTo>
                      <a:pt x="5695356" y="20108"/>
                    </a:lnTo>
                    <a:lnTo>
                      <a:pt x="5763095" y="39688"/>
                    </a:lnTo>
                    <a:lnTo>
                      <a:pt x="5828717" y="66675"/>
                    </a:lnTo>
                    <a:lnTo>
                      <a:pt x="5891693" y="100013"/>
                    </a:lnTo>
                    <a:lnTo>
                      <a:pt x="5953081" y="139700"/>
                    </a:lnTo>
                    <a:lnTo>
                      <a:pt x="6010236" y="186796"/>
                    </a:lnTo>
                    <a:lnTo>
                      <a:pt x="6036697" y="212725"/>
                    </a:lnTo>
                    <a:lnTo>
                      <a:pt x="6289659" y="465667"/>
                    </a:lnTo>
                    <a:lnTo>
                      <a:pt x="6316649" y="493183"/>
                    </a:lnTo>
                    <a:lnTo>
                      <a:pt x="6362690" y="550333"/>
                    </a:lnTo>
                    <a:lnTo>
                      <a:pt x="6402381" y="610658"/>
                    </a:lnTo>
                    <a:lnTo>
                      <a:pt x="6436250" y="674158"/>
                    </a:lnTo>
                    <a:lnTo>
                      <a:pt x="6462711" y="739246"/>
                    </a:lnTo>
                    <a:lnTo>
                      <a:pt x="6482820" y="807508"/>
                    </a:lnTo>
                    <a:lnTo>
                      <a:pt x="6495522" y="875771"/>
                    </a:lnTo>
                    <a:lnTo>
                      <a:pt x="6502401" y="946150"/>
                    </a:lnTo>
                    <a:lnTo>
                      <a:pt x="6502401" y="1015471"/>
                    </a:lnTo>
                    <a:lnTo>
                      <a:pt x="6495522" y="1085321"/>
                    </a:lnTo>
                    <a:lnTo>
                      <a:pt x="6482820" y="1154113"/>
                    </a:lnTo>
                    <a:lnTo>
                      <a:pt x="6462711" y="1221846"/>
                    </a:lnTo>
                    <a:lnTo>
                      <a:pt x="6436250" y="1287463"/>
                    </a:lnTo>
                    <a:lnTo>
                      <a:pt x="6402381" y="1350963"/>
                    </a:lnTo>
                    <a:lnTo>
                      <a:pt x="6362690" y="1410759"/>
                    </a:lnTo>
                    <a:lnTo>
                      <a:pt x="6316649" y="1467909"/>
                    </a:lnTo>
                    <a:lnTo>
                      <a:pt x="6289659" y="1495425"/>
                    </a:lnTo>
                    <a:lnTo>
                      <a:pt x="5791143" y="1993900"/>
                    </a:lnTo>
                    <a:lnTo>
                      <a:pt x="6036697" y="2239433"/>
                    </a:lnTo>
                    <a:lnTo>
                      <a:pt x="6050456" y="2253192"/>
                    </a:lnTo>
                    <a:lnTo>
                      <a:pt x="6071095" y="2284942"/>
                    </a:lnTo>
                    <a:lnTo>
                      <a:pt x="6084855" y="2319338"/>
                    </a:lnTo>
                    <a:lnTo>
                      <a:pt x="6092264" y="2355321"/>
                    </a:lnTo>
                    <a:lnTo>
                      <a:pt x="6092264" y="2391833"/>
                    </a:lnTo>
                    <a:lnTo>
                      <a:pt x="6084855" y="2428346"/>
                    </a:lnTo>
                    <a:lnTo>
                      <a:pt x="6071095" y="2462742"/>
                    </a:lnTo>
                    <a:lnTo>
                      <a:pt x="6050456" y="2493963"/>
                    </a:lnTo>
                    <a:lnTo>
                      <a:pt x="6036697" y="2508250"/>
                    </a:lnTo>
                    <a:lnTo>
                      <a:pt x="6022408" y="2522008"/>
                    </a:lnTo>
                    <a:lnTo>
                      <a:pt x="5991185" y="2542646"/>
                    </a:lnTo>
                    <a:lnTo>
                      <a:pt x="5956786" y="2556933"/>
                    </a:lnTo>
                    <a:lnTo>
                      <a:pt x="5920270" y="2563813"/>
                    </a:lnTo>
                    <a:lnTo>
                      <a:pt x="5883755" y="2563813"/>
                    </a:lnTo>
                    <a:lnTo>
                      <a:pt x="5847769" y="2556933"/>
                    </a:lnTo>
                    <a:lnTo>
                      <a:pt x="5813370" y="2542646"/>
                    </a:lnTo>
                    <a:lnTo>
                      <a:pt x="5781617" y="2522008"/>
                    </a:lnTo>
                    <a:lnTo>
                      <a:pt x="5767858" y="2508250"/>
                    </a:lnTo>
                    <a:lnTo>
                      <a:pt x="5522305" y="2263775"/>
                    </a:lnTo>
                    <a:lnTo>
                      <a:pt x="3771678" y="4014258"/>
                    </a:lnTo>
                    <a:lnTo>
                      <a:pt x="2034283" y="5750454"/>
                    </a:lnTo>
                    <a:lnTo>
                      <a:pt x="2004118" y="5780088"/>
                    </a:lnTo>
                    <a:lnTo>
                      <a:pt x="1936908" y="5832475"/>
                    </a:lnTo>
                    <a:lnTo>
                      <a:pt x="1865465" y="5876925"/>
                    </a:lnTo>
                    <a:lnTo>
                      <a:pt x="1789259" y="5911850"/>
                    </a:lnTo>
                    <a:lnTo>
                      <a:pt x="1709877" y="5938838"/>
                    </a:lnTo>
                    <a:lnTo>
                      <a:pt x="1627320" y="5955242"/>
                    </a:lnTo>
                    <a:lnTo>
                      <a:pt x="1543705" y="5963709"/>
                    </a:lnTo>
                    <a:lnTo>
                      <a:pt x="1459032" y="5961592"/>
                    </a:lnTo>
                    <a:lnTo>
                      <a:pt x="1417224" y="5956300"/>
                    </a:lnTo>
                    <a:lnTo>
                      <a:pt x="890660" y="5881688"/>
                    </a:lnTo>
                    <a:lnTo>
                      <a:pt x="324935" y="6446838"/>
                    </a:lnTo>
                    <a:lnTo>
                      <a:pt x="310646" y="6460596"/>
                    </a:lnTo>
                    <a:lnTo>
                      <a:pt x="278364" y="6481234"/>
                    </a:lnTo>
                    <a:lnTo>
                      <a:pt x="243966" y="6494992"/>
                    </a:lnTo>
                    <a:lnTo>
                      <a:pt x="208509" y="6502400"/>
                    </a:lnTo>
                    <a:lnTo>
                      <a:pt x="171464" y="6502400"/>
                    </a:lnTo>
                    <a:lnTo>
                      <a:pt x="136007" y="6494992"/>
                    </a:lnTo>
                    <a:lnTo>
                      <a:pt x="101608" y="6481234"/>
                    </a:lnTo>
                    <a:lnTo>
                      <a:pt x="69856" y="6460596"/>
                    </a:lnTo>
                    <a:lnTo>
                      <a:pt x="55038" y="6446838"/>
                    </a:lnTo>
                    <a:lnTo>
                      <a:pt x="42337" y="6432550"/>
                    </a:lnTo>
                    <a:lnTo>
                      <a:pt x="20639" y="6401329"/>
                    </a:lnTo>
                    <a:lnTo>
                      <a:pt x="6880" y="6366934"/>
                    </a:lnTo>
                    <a:lnTo>
                      <a:pt x="0" y="6330421"/>
                    </a:lnTo>
                    <a:lnTo>
                      <a:pt x="0" y="6293909"/>
                    </a:lnTo>
                    <a:lnTo>
                      <a:pt x="6880" y="6257925"/>
                    </a:lnTo>
                    <a:lnTo>
                      <a:pt x="20639" y="6223529"/>
                    </a:lnTo>
                    <a:lnTo>
                      <a:pt x="42337" y="6191779"/>
                    </a:lnTo>
                    <a:lnTo>
                      <a:pt x="55038" y="6178021"/>
                    </a:lnTo>
                    <a:lnTo>
                      <a:pt x="621292" y="5611813"/>
                    </a:lnTo>
                    <a:lnTo>
                      <a:pt x="546145" y="5085821"/>
                    </a:lnTo>
                    <a:lnTo>
                      <a:pt x="540853" y="5042959"/>
                    </a:lnTo>
                    <a:lnTo>
                      <a:pt x="539265" y="4958821"/>
                    </a:lnTo>
                    <a:lnTo>
                      <a:pt x="546674" y="4874684"/>
                    </a:lnTo>
                    <a:lnTo>
                      <a:pt x="564138" y="4792663"/>
                    </a:lnTo>
                    <a:lnTo>
                      <a:pt x="590069" y="4713288"/>
                    </a:lnTo>
                    <a:lnTo>
                      <a:pt x="626055" y="4637088"/>
                    </a:lnTo>
                    <a:lnTo>
                      <a:pt x="669980" y="4565121"/>
                    </a:lnTo>
                    <a:lnTo>
                      <a:pt x="721842" y="4498975"/>
                    </a:lnTo>
                    <a:lnTo>
                      <a:pt x="752007" y="4467754"/>
                    </a:lnTo>
                    <a:lnTo>
                      <a:pt x="2468235" y="2752196"/>
                    </a:lnTo>
                    <a:lnTo>
                      <a:pt x="4239500" y="981075"/>
                    </a:lnTo>
                    <a:lnTo>
                      <a:pt x="3993947" y="735542"/>
                    </a:lnTo>
                    <a:lnTo>
                      <a:pt x="3981246" y="721254"/>
                    </a:lnTo>
                    <a:lnTo>
                      <a:pt x="3959548" y="688975"/>
                    </a:lnTo>
                    <a:lnTo>
                      <a:pt x="3945789" y="655108"/>
                    </a:lnTo>
                    <a:lnTo>
                      <a:pt x="3939438" y="619125"/>
                    </a:lnTo>
                    <a:lnTo>
                      <a:pt x="3939438" y="582613"/>
                    </a:lnTo>
                    <a:lnTo>
                      <a:pt x="3945789" y="546629"/>
                    </a:lnTo>
                    <a:lnTo>
                      <a:pt x="3959548" y="512233"/>
                    </a:lnTo>
                    <a:lnTo>
                      <a:pt x="3981246" y="480483"/>
                    </a:lnTo>
                    <a:lnTo>
                      <a:pt x="3993947" y="465667"/>
                    </a:lnTo>
                    <a:lnTo>
                      <a:pt x="4008764" y="452967"/>
                    </a:lnTo>
                    <a:lnTo>
                      <a:pt x="4039988" y="431800"/>
                    </a:lnTo>
                    <a:lnTo>
                      <a:pt x="4074916" y="418042"/>
                    </a:lnTo>
                    <a:lnTo>
                      <a:pt x="4110902" y="411163"/>
                    </a:lnTo>
                    <a:lnTo>
                      <a:pt x="4147417" y="411163"/>
                    </a:lnTo>
                    <a:lnTo>
                      <a:pt x="4182875" y="418042"/>
                    </a:lnTo>
                    <a:lnTo>
                      <a:pt x="4217273" y="431800"/>
                    </a:lnTo>
                    <a:lnTo>
                      <a:pt x="4249555" y="452967"/>
                    </a:lnTo>
                    <a:lnTo>
                      <a:pt x="4263844" y="465667"/>
                    </a:lnTo>
                    <a:lnTo>
                      <a:pt x="4508339" y="711200"/>
                    </a:lnTo>
                    <a:lnTo>
                      <a:pt x="5007913" y="212725"/>
                    </a:lnTo>
                    <a:lnTo>
                      <a:pt x="5034373" y="186796"/>
                    </a:lnTo>
                    <a:lnTo>
                      <a:pt x="5091528" y="139700"/>
                    </a:lnTo>
                    <a:lnTo>
                      <a:pt x="5152387" y="100013"/>
                    </a:lnTo>
                    <a:lnTo>
                      <a:pt x="5215892" y="66675"/>
                    </a:lnTo>
                    <a:lnTo>
                      <a:pt x="5281514" y="39688"/>
                    </a:lnTo>
                    <a:lnTo>
                      <a:pt x="5348195" y="20108"/>
                    </a:lnTo>
                    <a:lnTo>
                      <a:pt x="5418050" y="635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endParaRPr>
              </a:p>
            </p:txBody>
          </p:sp>
          <p:grpSp>
            <p:nvGrpSpPr>
              <p:cNvPr id="24" name="Group 16">
                <a:extLst>
                  <a:ext uri="{FF2B5EF4-FFF2-40B4-BE49-F238E27FC236}">
                    <a16:creationId xmlns:a16="http://schemas.microsoft.com/office/drawing/2014/main" id="{219E72C4-279F-4B1C-B892-1E0D47275971}"/>
                  </a:ext>
                </a:extLst>
              </p:cNvPr>
              <p:cNvGrpSpPr>
                <a:grpSpLocks noChangeAspect="1"/>
              </p:cNvGrpSpPr>
              <p:nvPr/>
            </p:nvGrpSpPr>
            <p:grpSpPr bwMode="auto">
              <a:xfrm>
                <a:off x="11363439" y="2127164"/>
                <a:ext cx="214957" cy="247071"/>
                <a:chOff x="1039" y="1681"/>
                <a:chExt cx="1071" cy="1231"/>
              </a:xfrm>
              <a:solidFill>
                <a:schemeClr val="bg1">
                  <a:lumMod val="50000"/>
                </a:schemeClr>
              </a:solidFill>
            </p:grpSpPr>
            <p:sp>
              <p:nvSpPr>
                <p:cNvPr id="25" name="Freeform 17">
                  <a:extLst>
                    <a:ext uri="{FF2B5EF4-FFF2-40B4-BE49-F238E27FC236}">
                      <a16:creationId xmlns:a16="http://schemas.microsoft.com/office/drawing/2014/main" id="{8A5696CB-2230-4E1F-B28B-BCE013BFD2E7}"/>
                    </a:ext>
                  </a:extLst>
                </p:cNvPr>
                <p:cNvSpPr>
                  <a:spLocks noEditPoints="1"/>
                </p:cNvSpPr>
                <p:nvPr/>
              </p:nvSpPr>
              <p:spPr bwMode="auto">
                <a:xfrm>
                  <a:off x="1039" y="1681"/>
                  <a:ext cx="1071" cy="1099"/>
                </a:xfrm>
                <a:custGeom>
                  <a:avLst/>
                  <a:gdLst>
                    <a:gd name="T0" fmla="*/ 3169 w 3212"/>
                    <a:gd name="T1" fmla="*/ 566 h 3298"/>
                    <a:gd name="T2" fmla="*/ 3035 w 3212"/>
                    <a:gd name="T3" fmla="*/ 475 h 3298"/>
                    <a:gd name="T4" fmla="*/ 2711 w 3212"/>
                    <a:gd name="T5" fmla="*/ 199 h 3298"/>
                    <a:gd name="T6" fmla="*/ 2384 w 3212"/>
                    <a:gd name="T7" fmla="*/ 19 h 3298"/>
                    <a:gd name="T8" fmla="*/ 2347 w 3212"/>
                    <a:gd name="T9" fmla="*/ 4 h 3298"/>
                    <a:gd name="T10" fmla="*/ 2278 w 3212"/>
                    <a:gd name="T11" fmla="*/ 47 h 3298"/>
                    <a:gd name="T12" fmla="*/ 2171 w 3212"/>
                    <a:gd name="T13" fmla="*/ 190 h 3298"/>
                    <a:gd name="T14" fmla="*/ 1698 w 3212"/>
                    <a:gd name="T15" fmla="*/ 610 h 3298"/>
                    <a:gd name="T16" fmla="*/ 716 w 3212"/>
                    <a:gd name="T17" fmla="*/ 1337 h 3298"/>
                    <a:gd name="T18" fmla="*/ 296 w 3212"/>
                    <a:gd name="T19" fmla="*/ 1713 h 3298"/>
                    <a:gd name="T20" fmla="*/ 59 w 3212"/>
                    <a:gd name="T21" fmla="*/ 2061 h 3298"/>
                    <a:gd name="T22" fmla="*/ 0 w 3212"/>
                    <a:gd name="T23" fmla="*/ 2479 h 3298"/>
                    <a:gd name="T24" fmla="*/ 29 w 3212"/>
                    <a:gd name="T25" fmla="*/ 2758 h 3298"/>
                    <a:gd name="T26" fmla="*/ 183 w 3212"/>
                    <a:gd name="T27" fmla="*/ 2915 h 3298"/>
                    <a:gd name="T28" fmla="*/ 615 w 3212"/>
                    <a:gd name="T29" fmla="*/ 3255 h 3298"/>
                    <a:gd name="T30" fmla="*/ 886 w 3212"/>
                    <a:gd name="T31" fmla="*/ 3291 h 3298"/>
                    <a:gd name="T32" fmla="*/ 1138 w 3212"/>
                    <a:gd name="T33" fmla="*/ 3171 h 3298"/>
                    <a:gd name="T34" fmla="*/ 1808 w 3212"/>
                    <a:gd name="T35" fmla="*/ 2600 h 3298"/>
                    <a:gd name="T36" fmla="*/ 2812 w 3212"/>
                    <a:gd name="T37" fmla="*/ 1724 h 3298"/>
                    <a:gd name="T38" fmla="*/ 3103 w 3212"/>
                    <a:gd name="T39" fmla="*/ 1438 h 3298"/>
                    <a:gd name="T40" fmla="*/ 3146 w 3212"/>
                    <a:gd name="T41" fmla="*/ 1401 h 3298"/>
                    <a:gd name="T42" fmla="*/ 3193 w 3212"/>
                    <a:gd name="T43" fmla="*/ 1183 h 3298"/>
                    <a:gd name="T44" fmla="*/ 3208 w 3212"/>
                    <a:gd name="T45" fmla="*/ 620 h 3298"/>
                    <a:gd name="T46" fmla="*/ 1001 w 3212"/>
                    <a:gd name="T47" fmla="*/ 3114 h 3298"/>
                    <a:gd name="T48" fmla="*/ 881 w 3212"/>
                    <a:gd name="T49" fmla="*/ 3066 h 3298"/>
                    <a:gd name="T50" fmla="*/ 844 w 3212"/>
                    <a:gd name="T51" fmla="*/ 2610 h 3298"/>
                    <a:gd name="T52" fmla="*/ 840 w 3212"/>
                    <a:gd name="T53" fmla="*/ 2398 h 3298"/>
                    <a:gd name="T54" fmla="*/ 401 w 3212"/>
                    <a:gd name="T55" fmla="*/ 2082 h 3298"/>
                    <a:gd name="T56" fmla="*/ 241 w 3212"/>
                    <a:gd name="T57" fmla="*/ 1969 h 3298"/>
                    <a:gd name="T58" fmla="*/ 752 w 3212"/>
                    <a:gd name="T59" fmla="*/ 2141 h 3298"/>
                    <a:gd name="T60" fmla="*/ 1034 w 3212"/>
                    <a:gd name="T61" fmla="*/ 2354 h 3298"/>
                    <a:gd name="T62" fmla="*/ 1418 w 3212"/>
                    <a:gd name="T63" fmla="*/ 2074 h 3298"/>
                    <a:gd name="T64" fmla="*/ 1624 w 3212"/>
                    <a:gd name="T65" fmla="*/ 1847 h 3298"/>
                    <a:gd name="T66" fmla="*/ 1420 w 3212"/>
                    <a:gd name="T67" fmla="*/ 1596 h 3298"/>
                    <a:gd name="T68" fmla="*/ 1082 w 3212"/>
                    <a:gd name="T69" fmla="*/ 1248 h 3298"/>
                    <a:gd name="T70" fmla="*/ 1614 w 3212"/>
                    <a:gd name="T71" fmla="*/ 825 h 3298"/>
                    <a:gd name="T72" fmla="*/ 2194 w 3212"/>
                    <a:gd name="T73" fmla="*/ 338 h 3298"/>
                    <a:gd name="T74" fmla="*/ 2374 w 3212"/>
                    <a:gd name="T75" fmla="*/ 118 h 3298"/>
                    <a:gd name="T76" fmla="*/ 2661 w 3212"/>
                    <a:gd name="T77" fmla="*/ 304 h 3298"/>
                    <a:gd name="T78" fmla="*/ 2993 w 3212"/>
                    <a:gd name="T79" fmla="*/ 603 h 3298"/>
                    <a:gd name="T80" fmla="*/ 2474 w 3212"/>
                    <a:gd name="T81" fmla="*/ 1257 h 3298"/>
                    <a:gd name="T82" fmla="*/ 1732 w 3212"/>
                    <a:gd name="T83" fmla="*/ 1951 h 3298"/>
                    <a:gd name="T84" fmla="*/ 1047 w 3212"/>
                    <a:gd name="T85" fmla="*/ 2462 h 3298"/>
                    <a:gd name="T86" fmla="*/ 1012 w 3212"/>
                    <a:gd name="T87" fmla="*/ 2472 h 3298"/>
                    <a:gd name="T88" fmla="*/ 3078 w 3212"/>
                    <a:gd name="T89" fmla="*/ 1147 h 3298"/>
                    <a:gd name="T90" fmla="*/ 3067 w 3212"/>
                    <a:gd name="T91" fmla="*/ 1301 h 3298"/>
                    <a:gd name="T92" fmla="*/ 3051 w 3212"/>
                    <a:gd name="T93" fmla="*/ 1343 h 3298"/>
                    <a:gd name="T94" fmla="*/ 3018 w 3212"/>
                    <a:gd name="T95" fmla="*/ 1366 h 3298"/>
                    <a:gd name="T96" fmla="*/ 2890 w 3212"/>
                    <a:gd name="T97" fmla="*/ 1493 h 3298"/>
                    <a:gd name="T98" fmla="*/ 1823 w 3212"/>
                    <a:gd name="T99" fmla="*/ 2434 h 3298"/>
                    <a:gd name="T100" fmla="*/ 1765 w 3212"/>
                    <a:gd name="T101" fmla="*/ 2231 h 3298"/>
                    <a:gd name="T102" fmla="*/ 1749 w 3212"/>
                    <a:gd name="T103" fmla="*/ 2105 h 3298"/>
                    <a:gd name="T104" fmla="*/ 2236 w 3212"/>
                    <a:gd name="T105" fmla="*/ 1651 h 3298"/>
                    <a:gd name="T106" fmla="*/ 3095 w 3212"/>
                    <a:gd name="T107" fmla="*/ 770 h 3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12" h="3298">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6" name="Freeform 18">
                  <a:extLst>
                    <a:ext uri="{FF2B5EF4-FFF2-40B4-BE49-F238E27FC236}">
                      <a16:creationId xmlns:a16="http://schemas.microsoft.com/office/drawing/2014/main" id="{A4482908-F18A-41CE-8EFF-D19AA40E0C13}"/>
                    </a:ext>
                  </a:extLst>
                </p:cNvPr>
                <p:cNvSpPr>
                  <a:spLocks/>
                </p:cNvSpPr>
                <p:nvPr/>
              </p:nvSpPr>
              <p:spPr bwMode="auto">
                <a:xfrm>
                  <a:off x="1398" y="2746"/>
                  <a:ext cx="212" cy="132"/>
                </a:xfrm>
                <a:custGeom>
                  <a:avLst/>
                  <a:gdLst>
                    <a:gd name="T0" fmla="*/ 544 w 635"/>
                    <a:gd name="T1" fmla="*/ 0 h 398"/>
                    <a:gd name="T2" fmla="*/ 504 w 635"/>
                    <a:gd name="T3" fmla="*/ 18 h 398"/>
                    <a:gd name="T4" fmla="*/ 496 w 635"/>
                    <a:gd name="T5" fmla="*/ 52 h 398"/>
                    <a:gd name="T6" fmla="*/ 530 w 635"/>
                    <a:gd name="T7" fmla="*/ 177 h 398"/>
                    <a:gd name="T8" fmla="*/ 515 w 635"/>
                    <a:gd name="T9" fmla="*/ 226 h 398"/>
                    <a:gd name="T10" fmla="*/ 478 w 635"/>
                    <a:gd name="T11" fmla="*/ 262 h 398"/>
                    <a:gd name="T12" fmla="*/ 403 w 635"/>
                    <a:gd name="T13" fmla="*/ 291 h 398"/>
                    <a:gd name="T14" fmla="*/ 352 w 635"/>
                    <a:gd name="T15" fmla="*/ 272 h 398"/>
                    <a:gd name="T16" fmla="*/ 332 w 635"/>
                    <a:gd name="T17" fmla="*/ 226 h 398"/>
                    <a:gd name="T18" fmla="*/ 331 w 635"/>
                    <a:gd name="T19" fmla="*/ 198 h 398"/>
                    <a:gd name="T20" fmla="*/ 303 w 635"/>
                    <a:gd name="T21" fmla="*/ 164 h 398"/>
                    <a:gd name="T22" fmla="*/ 246 w 635"/>
                    <a:gd name="T23" fmla="*/ 180 h 398"/>
                    <a:gd name="T24" fmla="*/ 236 w 635"/>
                    <a:gd name="T25" fmla="*/ 209 h 398"/>
                    <a:gd name="T26" fmla="*/ 220 w 635"/>
                    <a:gd name="T27" fmla="*/ 268 h 398"/>
                    <a:gd name="T28" fmla="*/ 160 w 635"/>
                    <a:gd name="T29" fmla="*/ 310 h 398"/>
                    <a:gd name="T30" fmla="*/ 122 w 635"/>
                    <a:gd name="T31" fmla="*/ 304 h 398"/>
                    <a:gd name="T32" fmla="*/ 83 w 635"/>
                    <a:gd name="T33" fmla="*/ 270 h 398"/>
                    <a:gd name="T34" fmla="*/ 83 w 635"/>
                    <a:gd name="T35" fmla="*/ 182 h 398"/>
                    <a:gd name="T36" fmla="*/ 90 w 635"/>
                    <a:gd name="T37" fmla="*/ 149 h 398"/>
                    <a:gd name="T38" fmla="*/ 62 w 635"/>
                    <a:gd name="T39" fmla="*/ 126 h 398"/>
                    <a:gd name="T40" fmla="*/ 34 w 635"/>
                    <a:gd name="T41" fmla="*/ 139 h 398"/>
                    <a:gd name="T42" fmla="*/ 7 w 635"/>
                    <a:gd name="T43" fmla="*/ 193 h 398"/>
                    <a:gd name="T44" fmla="*/ 3 w 635"/>
                    <a:gd name="T45" fmla="*/ 268 h 398"/>
                    <a:gd name="T46" fmla="*/ 31 w 635"/>
                    <a:gd name="T47" fmla="*/ 336 h 398"/>
                    <a:gd name="T48" fmla="*/ 93 w 635"/>
                    <a:gd name="T49" fmla="*/ 383 h 398"/>
                    <a:gd name="T50" fmla="*/ 139 w 635"/>
                    <a:gd name="T51" fmla="*/ 398 h 398"/>
                    <a:gd name="T52" fmla="*/ 229 w 635"/>
                    <a:gd name="T53" fmla="*/ 383 h 398"/>
                    <a:gd name="T54" fmla="*/ 279 w 635"/>
                    <a:gd name="T55" fmla="*/ 339 h 398"/>
                    <a:gd name="T56" fmla="*/ 350 w 635"/>
                    <a:gd name="T57" fmla="*/ 379 h 398"/>
                    <a:gd name="T58" fmla="*/ 470 w 635"/>
                    <a:gd name="T59" fmla="*/ 375 h 398"/>
                    <a:gd name="T60" fmla="*/ 527 w 635"/>
                    <a:gd name="T61" fmla="*/ 350 h 398"/>
                    <a:gd name="T62" fmla="*/ 600 w 635"/>
                    <a:gd name="T63" fmla="*/ 271 h 398"/>
                    <a:gd name="T64" fmla="*/ 635 w 635"/>
                    <a:gd name="T65" fmla="*/ 166 h 398"/>
                    <a:gd name="T66" fmla="*/ 614 w 635"/>
                    <a:gd name="T67" fmla="*/ 64 h 398"/>
                    <a:gd name="T68" fmla="*/ 555 w 635"/>
                    <a:gd name="T6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5" h="398">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 name="Freeform 19">
                  <a:extLst>
                    <a:ext uri="{FF2B5EF4-FFF2-40B4-BE49-F238E27FC236}">
                      <a16:creationId xmlns:a16="http://schemas.microsoft.com/office/drawing/2014/main" id="{D3AA3895-FB65-4019-89BF-5154573F29DB}"/>
                    </a:ext>
                  </a:extLst>
                </p:cNvPr>
                <p:cNvSpPr>
                  <a:spLocks/>
                </p:cNvSpPr>
                <p:nvPr/>
              </p:nvSpPr>
              <p:spPr bwMode="auto">
                <a:xfrm>
                  <a:off x="1655" y="2515"/>
                  <a:ext cx="176" cy="179"/>
                </a:xfrm>
                <a:custGeom>
                  <a:avLst/>
                  <a:gdLst>
                    <a:gd name="T0" fmla="*/ 301 w 528"/>
                    <a:gd name="T1" fmla="*/ 1 h 538"/>
                    <a:gd name="T2" fmla="*/ 268 w 528"/>
                    <a:gd name="T3" fmla="*/ 27 h 538"/>
                    <a:gd name="T4" fmla="*/ 273 w 528"/>
                    <a:gd name="T5" fmla="*/ 82 h 538"/>
                    <a:gd name="T6" fmla="*/ 298 w 528"/>
                    <a:gd name="T7" fmla="*/ 95 h 538"/>
                    <a:gd name="T8" fmla="*/ 373 w 528"/>
                    <a:gd name="T9" fmla="*/ 112 h 538"/>
                    <a:gd name="T10" fmla="*/ 419 w 528"/>
                    <a:gd name="T11" fmla="*/ 145 h 538"/>
                    <a:gd name="T12" fmla="*/ 423 w 528"/>
                    <a:gd name="T13" fmla="*/ 191 h 538"/>
                    <a:gd name="T14" fmla="*/ 409 w 528"/>
                    <a:gd name="T15" fmla="*/ 220 h 538"/>
                    <a:gd name="T16" fmla="*/ 357 w 528"/>
                    <a:gd name="T17" fmla="*/ 265 h 538"/>
                    <a:gd name="T18" fmla="*/ 245 w 528"/>
                    <a:gd name="T19" fmla="*/ 269 h 538"/>
                    <a:gd name="T20" fmla="*/ 207 w 528"/>
                    <a:gd name="T21" fmla="*/ 256 h 538"/>
                    <a:gd name="T22" fmla="*/ 188 w 528"/>
                    <a:gd name="T23" fmla="*/ 250 h 538"/>
                    <a:gd name="T24" fmla="*/ 150 w 528"/>
                    <a:gd name="T25" fmla="*/ 268 h 538"/>
                    <a:gd name="T26" fmla="*/ 141 w 528"/>
                    <a:gd name="T27" fmla="*/ 324 h 538"/>
                    <a:gd name="T28" fmla="*/ 161 w 528"/>
                    <a:gd name="T29" fmla="*/ 341 h 538"/>
                    <a:gd name="T30" fmla="*/ 173 w 528"/>
                    <a:gd name="T31" fmla="*/ 347 h 538"/>
                    <a:gd name="T32" fmla="*/ 178 w 528"/>
                    <a:gd name="T33" fmla="*/ 348 h 538"/>
                    <a:gd name="T34" fmla="*/ 184 w 528"/>
                    <a:gd name="T35" fmla="*/ 351 h 538"/>
                    <a:gd name="T36" fmla="*/ 220 w 528"/>
                    <a:gd name="T37" fmla="*/ 367 h 538"/>
                    <a:gd name="T38" fmla="*/ 243 w 528"/>
                    <a:gd name="T39" fmla="*/ 399 h 538"/>
                    <a:gd name="T40" fmla="*/ 180 w 528"/>
                    <a:gd name="T41" fmla="*/ 443 h 538"/>
                    <a:gd name="T42" fmla="*/ 131 w 528"/>
                    <a:gd name="T43" fmla="*/ 456 h 538"/>
                    <a:gd name="T44" fmla="*/ 62 w 528"/>
                    <a:gd name="T45" fmla="*/ 456 h 538"/>
                    <a:gd name="T46" fmla="*/ 50 w 528"/>
                    <a:gd name="T47" fmla="*/ 443 h 538"/>
                    <a:gd name="T48" fmla="*/ 10 w 528"/>
                    <a:gd name="T49" fmla="*/ 446 h 538"/>
                    <a:gd name="T50" fmla="*/ 3 w 528"/>
                    <a:gd name="T51" fmla="*/ 475 h 538"/>
                    <a:gd name="T52" fmla="*/ 45 w 528"/>
                    <a:gd name="T53" fmla="*/ 525 h 538"/>
                    <a:gd name="T54" fmla="*/ 134 w 528"/>
                    <a:gd name="T55" fmla="*/ 538 h 538"/>
                    <a:gd name="T56" fmla="*/ 190 w 528"/>
                    <a:gd name="T57" fmla="*/ 528 h 538"/>
                    <a:gd name="T58" fmla="*/ 302 w 528"/>
                    <a:gd name="T59" fmla="*/ 465 h 538"/>
                    <a:gd name="T60" fmla="*/ 355 w 528"/>
                    <a:gd name="T61" fmla="*/ 383 h 538"/>
                    <a:gd name="T62" fmla="*/ 357 w 528"/>
                    <a:gd name="T63" fmla="*/ 366 h 538"/>
                    <a:gd name="T64" fmla="*/ 425 w 528"/>
                    <a:gd name="T65" fmla="*/ 341 h 538"/>
                    <a:gd name="T66" fmla="*/ 497 w 528"/>
                    <a:gd name="T67" fmla="*/ 271 h 538"/>
                    <a:gd name="T68" fmla="*/ 520 w 528"/>
                    <a:gd name="T69" fmla="*/ 220 h 538"/>
                    <a:gd name="T70" fmla="*/ 520 w 528"/>
                    <a:gd name="T71" fmla="*/ 127 h 538"/>
                    <a:gd name="T72" fmla="*/ 469 w 528"/>
                    <a:gd name="T73" fmla="*/ 53 h 538"/>
                    <a:gd name="T74" fmla="*/ 384 w 528"/>
                    <a:gd name="T75" fmla="*/ 9 h 538"/>
                    <a:gd name="T76" fmla="*/ 311 w 528"/>
                    <a:gd name="T7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8" h="53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8" name="Freeform 20">
                  <a:extLst>
                    <a:ext uri="{FF2B5EF4-FFF2-40B4-BE49-F238E27FC236}">
                      <a16:creationId xmlns:a16="http://schemas.microsoft.com/office/drawing/2014/main" id="{12A32935-AD35-4CFD-BFE3-52755691FC06}"/>
                    </a:ext>
                  </a:extLst>
                </p:cNvPr>
                <p:cNvSpPr>
                  <a:spLocks/>
                </p:cNvSpPr>
                <p:nvPr/>
              </p:nvSpPr>
              <p:spPr bwMode="auto">
                <a:xfrm>
                  <a:off x="1665" y="2702"/>
                  <a:ext cx="205" cy="210"/>
                </a:xfrm>
                <a:custGeom>
                  <a:avLst/>
                  <a:gdLst>
                    <a:gd name="T0" fmla="*/ 388 w 613"/>
                    <a:gd name="T1" fmla="*/ 3 h 630"/>
                    <a:gd name="T2" fmla="*/ 357 w 613"/>
                    <a:gd name="T3" fmla="*/ 52 h 630"/>
                    <a:gd name="T4" fmla="*/ 381 w 613"/>
                    <a:gd name="T5" fmla="*/ 89 h 630"/>
                    <a:gd name="T6" fmla="*/ 466 w 613"/>
                    <a:gd name="T7" fmla="*/ 128 h 630"/>
                    <a:gd name="T8" fmla="*/ 511 w 613"/>
                    <a:gd name="T9" fmla="*/ 174 h 630"/>
                    <a:gd name="T10" fmla="*/ 506 w 613"/>
                    <a:gd name="T11" fmla="*/ 230 h 630"/>
                    <a:gd name="T12" fmla="*/ 486 w 613"/>
                    <a:gd name="T13" fmla="*/ 265 h 630"/>
                    <a:gd name="T14" fmla="*/ 431 w 613"/>
                    <a:gd name="T15" fmla="*/ 307 h 630"/>
                    <a:gd name="T16" fmla="*/ 349 w 613"/>
                    <a:gd name="T17" fmla="*/ 312 h 630"/>
                    <a:gd name="T18" fmla="*/ 257 w 613"/>
                    <a:gd name="T19" fmla="*/ 265 h 630"/>
                    <a:gd name="T20" fmla="*/ 253 w 613"/>
                    <a:gd name="T21" fmla="*/ 260 h 630"/>
                    <a:gd name="T22" fmla="*/ 239 w 613"/>
                    <a:gd name="T23" fmla="*/ 252 h 630"/>
                    <a:gd name="T24" fmla="*/ 198 w 613"/>
                    <a:gd name="T25" fmla="*/ 256 h 630"/>
                    <a:gd name="T26" fmla="*/ 175 w 613"/>
                    <a:gd name="T27" fmla="*/ 311 h 630"/>
                    <a:gd name="T28" fmla="*/ 188 w 613"/>
                    <a:gd name="T29" fmla="*/ 334 h 630"/>
                    <a:gd name="T30" fmla="*/ 214 w 613"/>
                    <a:gd name="T31" fmla="*/ 354 h 630"/>
                    <a:gd name="T32" fmla="*/ 256 w 613"/>
                    <a:gd name="T33" fmla="*/ 422 h 630"/>
                    <a:gd name="T34" fmla="*/ 224 w 613"/>
                    <a:gd name="T35" fmla="*/ 512 h 630"/>
                    <a:gd name="T36" fmla="*/ 180 w 613"/>
                    <a:gd name="T37" fmla="*/ 543 h 630"/>
                    <a:gd name="T38" fmla="*/ 119 w 613"/>
                    <a:gd name="T39" fmla="*/ 547 h 630"/>
                    <a:gd name="T40" fmla="*/ 72 w 613"/>
                    <a:gd name="T41" fmla="*/ 495 h 630"/>
                    <a:gd name="T42" fmla="*/ 51 w 613"/>
                    <a:gd name="T43" fmla="*/ 397 h 630"/>
                    <a:gd name="T44" fmla="*/ 37 w 613"/>
                    <a:gd name="T45" fmla="*/ 374 h 630"/>
                    <a:gd name="T46" fmla="*/ 5 w 613"/>
                    <a:gd name="T47" fmla="*/ 387 h 630"/>
                    <a:gd name="T48" fmla="*/ 0 w 613"/>
                    <a:gd name="T49" fmla="*/ 425 h 630"/>
                    <a:gd name="T50" fmla="*/ 13 w 613"/>
                    <a:gd name="T51" fmla="*/ 540 h 630"/>
                    <a:gd name="T52" fmla="*/ 66 w 613"/>
                    <a:gd name="T53" fmla="*/ 607 h 630"/>
                    <a:gd name="T54" fmla="*/ 131 w 613"/>
                    <a:gd name="T55" fmla="*/ 630 h 630"/>
                    <a:gd name="T56" fmla="*/ 220 w 613"/>
                    <a:gd name="T57" fmla="*/ 615 h 630"/>
                    <a:gd name="T58" fmla="*/ 263 w 613"/>
                    <a:gd name="T59" fmla="*/ 594 h 630"/>
                    <a:gd name="T60" fmla="*/ 329 w 613"/>
                    <a:gd name="T61" fmla="*/ 522 h 630"/>
                    <a:gd name="T62" fmla="*/ 352 w 613"/>
                    <a:gd name="T63" fmla="*/ 452 h 630"/>
                    <a:gd name="T64" fmla="*/ 352 w 613"/>
                    <a:gd name="T65" fmla="*/ 410 h 630"/>
                    <a:gd name="T66" fmla="*/ 446 w 613"/>
                    <a:gd name="T67" fmla="*/ 404 h 630"/>
                    <a:gd name="T68" fmla="*/ 555 w 613"/>
                    <a:gd name="T69" fmla="*/ 338 h 630"/>
                    <a:gd name="T70" fmla="*/ 594 w 613"/>
                    <a:gd name="T71" fmla="*/ 283 h 630"/>
                    <a:gd name="T72" fmla="*/ 613 w 613"/>
                    <a:gd name="T73" fmla="*/ 177 h 630"/>
                    <a:gd name="T74" fmla="*/ 574 w 613"/>
                    <a:gd name="T75" fmla="*/ 82 h 630"/>
                    <a:gd name="T76" fmla="*/ 489 w 613"/>
                    <a:gd name="T77" fmla="*/ 17 h 630"/>
                    <a:gd name="T78" fmla="*/ 404 w 613"/>
                    <a:gd name="T79"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3" h="630">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29" name="Group 23">
                <a:extLst>
                  <a:ext uri="{FF2B5EF4-FFF2-40B4-BE49-F238E27FC236}">
                    <a16:creationId xmlns:a16="http://schemas.microsoft.com/office/drawing/2014/main" id="{588B3024-10C8-4915-8D2C-B6F5E5885B7E}"/>
                  </a:ext>
                </a:extLst>
              </p:cNvPr>
              <p:cNvGrpSpPr>
                <a:grpSpLocks noChangeAspect="1"/>
              </p:cNvGrpSpPr>
              <p:nvPr/>
            </p:nvGrpSpPr>
            <p:grpSpPr bwMode="auto">
              <a:xfrm>
                <a:off x="11334883" y="4063734"/>
                <a:ext cx="266576" cy="244684"/>
                <a:chOff x="2577" y="1104"/>
                <a:chExt cx="414" cy="380"/>
              </a:xfrm>
              <a:solidFill>
                <a:schemeClr val="bg1">
                  <a:lumMod val="50000"/>
                </a:schemeClr>
              </a:solidFill>
            </p:grpSpPr>
            <p:sp>
              <p:nvSpPr>
                <p:cNvPr id="30" name="Freeform 24">
                  <a:extLst>
                    <a:ext uri="{FF2B5EF4-FFF2-40B4-BE49-F238E27FC236}">
                      <a16:creationId xmlns:a16="http://schemas.microsoft.com/office/drawing/2014/main" id="{EA49D15B-C0F9-46A9-A6E5-CD0A421BB6B6}"/>
                    </a:ext>
                  </a:extLst>
                </p:cNvPr>
                <p:cNvSpPr>
                  <a:spLocks noEditPoints="1"/>
                </p:cNvSpPr>
                <p:nvPr/>
              </p:nvSpPr>
              <p:spPr bwMode="auto">
                <a:xfrm>
                  <a:off x="2577" y="1104"/>
                  <a:ext cx="353" cy="380"/>
                </a:xfrm>
                <a:custGeom>
                  <a:avLst/>
                  <a:gdLst>
                    <a:gd name="T0" fmla="*/ 81 w 1058"/>
                    <a:gd name="T1" fmla="*/ 1141 h 1141"/>
                    <a:gd name="T2" fmla="*/ 91 w 1058"/>
                    <a:gd name="T3" fmla="*/ 1140 h 1141"/>
                    <a:gd name="T4" fmla="*/ 101 w 1058"/>
                    <a:gd name="T5" fmla="*/ 1131 h 1141"/>
                    <a:gd name="T6" fmla="*/ 206 w 1058"/>
                    <a:gd name="T7" fmla="*/ 1129 h 1141"/>
                    <a:gd name="T8" fmla="*/ 206 w 1058"/>
                    <a:gd name="T9" fmla="*/ 1115 h 1141"/>
                    <a:gd name="T10" fmla="*/ 120 w 1058"/>
                    <a:gd name="T11" fmla="*/ 1112 h 1141"/>
                    <a:gd name="T12" fmla="*/ 352 w 1058"/>
                    <a:gd name="T13" fmla="*/ 962 h 1141"/>
                    <a:gd name="T14" fmla="*/ 365 w 1058"/>
                    <a:gd name="T15" fmla="*/ 968 h 1141"/>
                    <a:gd name="T16" fmla="*/ 378 w 1058"/>
                    <a:gd name="T17" fmla="*/ 962 h 1141"/>
                    <a:gd name="T18" fmla="*/ 994 w 1058"/>
                    <a:gd name="T19" fmla="*/ 347 h 1141"/>
                    <a:gd name="T20" fmla="*/ 997 w 1058"/>
                    <a:gd name="T21" fmla="*/ 343 h 1141"/>
                    <a:gd name="T22" fmla="*/ 1015 w 1058"/>
                    <a:gd name="T23" fmla="*/ 325 h 1141"/>
                    <a:gd name="T24" fmla="*/ 1051 w 1058"/>
                    <a:gd name="T25" fmla="*/ 256 h 1141"/>
                    <a:gd name="T26" fmla="*/ 1058 w 1058"/>
                    <a:gd name="T27" fmla="*/ 180 h 1141"/>
                    <a:gd name="T28" fmla="*/ 1036 w 1058"/>
                    <a:gd name="T29" fmla="*/ 106 h 1141"/>
                    <a:gd name="T30" fmla="*/ 1000 w 1058"/>
                    <a:gd name="T31" fmla="*/ 59 h 1141"/>
                    <a:gd name="T32" fmla="*/ 954 w 1058"/>
                    <a:gd name="T33" fmla="*/ 23 h 1141"/>
                    <a:gd name="T34" fmla="*/ 879 w 1058"/>
                    <a:gd name="T35" fmla="*/ 1 h 1141"/>
                    <a:gd name="T36" fmla="*/ 840 w 1058"/>
                    <a:gd name="T37" fmla="*/ 1 h 1141"/>
                    <a:gd name="T38" fmla="*/ 765 w 1058"/>
                    <a:gd name="T39" fmla="*/ 23 h 1141"/>
                    <a:gd name="T40" fmla="*/ 719 w 1058"/>
                    <a:gd name="T41" fmla="*/ 59 h 1141"/>
                    <a:gd name="T42" fmla="*/ 713 w 1058"/>
                    <a:gd name="T43" fmla="*/ 64 h 1141"/>
                    <a:gd name="T44" fmla="*/ 710 w 1058"/>
                    <a:gd name="T45" fmla="*/ 66 h 1141"/>
                    <a:gd name="T46" fmla="*/ 92 w 1058"/>
                    <a:gd name="T47" fmla="*/ 687 h 1141"/>
                    <a:gd name="T48" fmla="*/ 97 w 1058"/>
                    <a:gd name="T49" fmla="*/ 707 h 1141"/>
                    <a:gd name="T50" fmla="*/ 6 w 1058"/>
                    <a:gd name="T51" fmla="*/ 880 h 1141"/>
                    <a:gd name="T52" fmla="*/ 1 w 1058"/>
                    <a:gd name="T53" fmla="*/ 899 h 1141"/>
                    <a:gd name="T54" fmla="*/ 69 w 1058"/>
                    <a:gd name="T55" fmla="*/ 1137 h 1141"/>
                    <a:gd name="T56" fmla="*/ 735 w 1058"/>
                    <a:gd name="T57" fmla="*/ 96 h 1141"/>
                    <a:gd name="T58" fmla="*/ 739 w 1058"/>
                    <a:gd name="T59" fmla="*/ 93 h 1141"/>
                    <a:gd name="T60" fmla="*/ 744 w 1058"/>
                    <a:gd name="T61" fmla="*/ 87 h 1141"/>
                    <a:gd name="T62" fmla="*/ 770 w 1058"/>
                    <a:gd name="T63" fmla="*/ 64 h 1141"/>
                    <a:gd name="T64" fmla="*/ 859 w 1058"/>
                    <a:gd name="T65" fmla="*/ 38 h 1141"/>
                    <a:gd name="T66" fmla="*/ 950 w 1058"/>
                    <a:gd name="T67" fmla="*/ 64 h 1141"/>
                    <a:gd name="T68" fmla="*/ 994 w 1058"/>
                    <a:gd name="T69" fmla="*/ 111 h 1141"/>
                    <a:gd name="T70" fmla="*/ 1019 w 1058"/>
                    <a:gd name="T71" fmla="*/ 230 h 1141"/>
                    <a:gd name="T72" fmla="*/ 973 w 1058"/>
                    <a:gd name="T73" fmla="*/ 312 h 1141"/>
                    <a:gd name="T74" fmla="*/ 968 w 1058"/>
                    <a:gd name="T75" fmla="*/ 318 h 1141"/>
                    <a:gd name="T76" fmla="*/ 964 w 1058"/>
                    <a:gd name="T77" fmla="*/ 321 h 1141"/>
                    <a:gd name="T78" fmla="*/ 365 w 1058"/>
                    <a:gd name="T79" fmla="*/ 922 h 1141"/>
                    <a:gd name="T80" fmla="*/ 177 w 1058"/>
                    <a:gd name="T81" fmla="*/ 735 h 1141"/>
                    <a:gd name="T82" fmla="*/ 735 w 1058"/>
                    <a:gd name="T83" fmla="*/ 96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1141">
                      <a:moveTo>
                        <a:pt x="78" y="1141"/>
                      </a:moveTo>
                      <a:lnTo>
                        <a:pt x="81" y="1141"/>
                      </a:lnTo>
                      <a:lnTo>
                        <a:pt x="84" y="1141"/>
                      </a:lnTo>
                      <a:lnTo>
                        <a:pt x="91" y="1140"/>
                      </a:lnTo>
                      <a:lnTo>
                        <a:pt x="97" y="1135"/>
                      </a:lnTo>
                      <a:lnTo>
                        <a:pt x="101" y="1131"/>
                      </a:lnTo>
                      <a:lnTo>
                        <a:pt x="199" y="1131"/>
                      </a:lnTo>
                      <a:lnTo>
                        <a:pt x="206" y="1129"/>
                      </a:lnTo>
                      <a:lnTo>
                        <a:pt x="208" y="1122"/>
                      </a:lnTo>
                      <a:lnTo>
                        <a:pt x="206" y="1115"/>
                      </a:lnTo>
                      <a:lnTo>
                        <a:pt x="199" y="1112"/>
                      </a:lnTo>
                      <a:lnTo>
                        <a:pt x="120" y="1112"/>
                      </a:lnTo>
                      <a:lnTo>
                        <a:pt x="310" y="922"/>
                      </a:lnTo>
                      <a:lnTo>
                        <a:pt x="352" y="962"/>
                      </a:lnTo>
                      <a:lnTo>
                        <a:pt x="357" y="967"/>
                      </a:lnTo>
                      <a:lnTo>
                        <a:pt x="365" y="968"/>
                      </a:lnTo>
                      <a:lnTo>
                        <a:pt x="372" y="967"/>
                      </a:lnTo>
                      <a:lnTo>
                        <a:pt x="378" y="962"/>
                      </a:lnTo>
                      <a:lnTo>
                        <a:pt x="993" y="348"/>
                      </a:lnTo>
                      <a:lnTo>
                        <a:pt x="994" y="347"/>
                      </a:lnTo>
                      <a:lnTo>
                        <a:pt x="994" y="345"/>
                      </a:lnTo>
                      <a:lnTo>
                        <a:pt x="997" y="343"/>
                      </a:lnTo>
                      <a:lnTo>
                        <a:pt x="1000" y="340"/>
                      </a:lnTo>
                      <a:lnTo>
                        <a:pt x="1015" y="325"/>
                      </a:lnTo>
                      <a:lnTo>
                        <a:pt x="1036" y="292"/>
                      </a:lnTo>
                      <a:lnTo>
                        <a:pt x="1051" y="256"/>
                      </a:lnTo>
                      <a:lnTo>
                        <a:pt x="1058" y="219"/>
                      </a:lnTo>
                      <a:lnTo>
                        <a:pt x="1058" y="180"/>
                      </a:lnTo>
                      <a:lnTo>
                        <a:pt x="1051" y="142"/>
                      </a:lnTo>
                      <a:lnTo>
                        <a:pt x="1036" y="106"/>
                      </a:lnTo>
                      <a:lnTo>
                        <a:pt x="1015" y="73"/>
                      </a:lnTo>
                      <a:lnTo>
                        <a:pt x="1000" y="59"/>
                      </a:lnTo>
                      <a:lnTo>
                        <a:pt x="986" y="44"/>
                      </a:lnTo>
                      <a:lnTo>
                        <a:pt x="954" y="23"/>
                      </a:lnTo>
                      <a:lnTo>
                        <a:pt x="918" y="8"/>
                      </a:lnTo>
                      <a:lnTo>
                        <a:pt x="879" y="1"/>
                      </a:lnTo>
                      <a:lnTo>
                        <a:pt x="859" y="0"/>
                      </a:lnTo>
                      <a:lnTo>
                        <a:pt x="840" y="1"/>
                      </a:lnTo>
                      <a:lnTo>
                        <a:pt x="801" y="8"/>
                      </a:lnTo>
                      <a:lnTo>
                        <a:pt x="765" y="23"/>
                      </a:lnTo>
                      <a:lnTo>
                        <a:pt x="734" y="44"/>
                      </a:lnTo>
                      <a:lnTo>
                        <a:pt x="719" y="59"/>
                      </a:lnTo>
                      <a:lnTo>
                        <a:pt x="716" y="62"/>
                      </a:lnTo>
                      <a:lnTo>
                        <a:pt x="713" y="64"/>
                      </a:lnTo>
                      <a:lnTo>
                        <a:pt x="712" y="64"/>
                      </a:lnTo>
                      <a:lnTo>
                        <a:pt x="710" y="66"/>
                      </a:lnTo>
                      <a:lnTo>
                        <a:pt x="97" y="680"/>
                      </a:lnTo>
                      <a:lnTo>
                        <a:pt x="92" y="687"/>
                      </a:lnTo>
                      <a:lnTo>
                        <a:pt x="92" y="701"/>
                      </a:lnTo>
                      <a:lnTo>
                        <a:pt x="97" y="707"/>
                      </a:lnTo>
                      <a:lnTo>
                        <a:pt x="137" y="748"/>
                      </a:lnTo>
                      <a:lnTo>
                        <a:pt x="6" y="880"/>
                      </a:lnTo>
                      <a:lnTo>
                        <a:pt x="0" y="889"/>
                      </a:lnTo>
                      <a:lnTo>
                        <a:pt x="1" y="899"/>
                      </a:lnTo>
                      <a:lnTo>
                        <a:pt x="65" y="1127"/>
                      </a:lnTo>
                      <a:lnTo>
                        <a:pt x="69" y="1137"/>
                      </a:lnTo>
                      <a:lnTo>
                        <a:pt x="78" y="1141"/>
                      </a:lnTo>
                      <a:close/>
                      <a:moveTo>
                        <a:pt x="735" y="96"/>
                      </a:moveTo>
                      <a:lnTo>
                        <a:pt x="736" y="95"/>
                      </a:lnTo>
                      <a:lnTo>
                        <a:pt x="739" y="93"/>
                      </a:lnTo>
                      <a:lnTo>
                        <a:pt x="741" y="90"/>
                      </a:lnTo>
                      <a:lnTo>
                        <a:pt x="744" y="87"/>
                      </a:lnTo>
                      <a:lnTo>
                        <a:pt x="746" y="85"/>
                      </a:lnTo>
                      <a:lnTo>
                        <a:pt x="770" y="64"/>
                      </a:lnTo>
                      <a:lnTo>
                        <a:pt x="827" y="40"/>
                      </a:lnTo>
                      <a:lnTo>
                        <a:pt x="859" y="38"/>
                      </a:lnTo>
                      <a:lnTo>
                        <a:pt x="892" y="40"/>
                      </a:lnTo>
                      <a:lnTo>
                        <a:pt x="950" y="64"/>
                      </a:lnTo>
                      <a:lnTo>
                        <a:pt x="973" y="85"/>
                      </a:lnTo>
                      <a:lnTo>
                        <a:pt x="994" y="111"/>
                      </a:lnTo>
                      <a:lnTo>
                        <a:pt x="1019" y="168"/>
                      </a:lnTo>
                      <a:lnTo>
                        <a:pt x="1019" y="230"/>
                      </a:lnTo>
                      <a:lnTo>
                        <a:pt x="994" y="288"/>
                      </a:lnTo>
                      <a:lnTo>
                        <a:pt x="973" y="312"/>
                      </a:lnTo>
                      <a:lnTo>
                        <a:pt x="971" y="315"/>
                      </a:lnTo>
                      <a:lnTo>
                        <a:pt x="968" y="318"/>
                      </a:lnTo>
                      <a:lnTo>
                        <a:pt x="966" y="319"/>
                      </a:lnTo>
                      <a:lnTo>
                        <a:pt x="964" y="321"/>
                      </a:lnTo>
                      <a:lnTo>
                        <a:pt x="963" y="324"/>
                      </a:lnTo>
                      <a:lnTo>
                        <a:pt x="365" y="922"/>
                      </a:lnTo>
                      <a:lnTo>
                        <a:pt x="324" y="880"/>
                      </a:lnTo>
                      <a:lnTo>
                        <a:pt x="177" y="735"/>
                      </a:lnTo>
                      <a:lnTo>
                        <a:pt x="137" y="694"/>
                      </a:lnTo>
                      <a:lnTo>
                        <a:pt x="735"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1" name="Freeform 25">
                  <a:extLst>
                    <a:ext uri="{FF2B5EF4-FFF2-40B4-BE49-F238E27FC236}">
                      <a16:creationId xmlns:a16="http://schemas.microsoft.com/office/drawing/2014/main" id="{3B3D6DA8-C8C0-4F88-A7E3-CDD23CE015C2}"/>
                    </a:ext>
                  </a:extLst>
                </p:cNvPr>
                <p:cNvSpPr>
                  <a:spLocks noEditPoints="1"/>
                </p:cNvSpPr>
                <p:nvPr/>
              </p:nvSpPr>
              <p:spPr bwMode="auto">
                <a:xfrm>
                  <a:off x="2643" y="1129"/>
                  <a:ext cx="261" cy="261"/>
                </a:xfrm>
                <a:custGeom>
                  <a:avLst/>
                  <a:gdLst>
                    <a:gd name="T0" fmla="*/ 153 w 781"/>
                    <a:gd name="T1" fmla="*/ 778 h 782"/>
                    <a:gd name="T2" fmla="*/ 158 w 781"/>
                    <a:gd name="T3" fmla="*/ 782 h 782"/>
                    <a:gd name="T4" fmla="*/ 166 w 781"/>
                    <a:gd name="T5" fmla="*/ 782 h 782"/>
                    <a:gd name="T6" fmla="*/ 173 w 781"/>
                    <a:gd name="T7" fmla="*/ 782 h 782"/>
                    <a:gd name="T8" fmla="*/ 179 w 781"/>
                    <a:gd name="T9" fmla="*/ 778 h 782"/>
                    <a:gd name="T10" fmla="*/ 572 w 781"/>
                    <a:gd name="T11" fmla="*/ 385 h 782"/>
                    <a:gd name="T12" fmla="*/ 576 w 781"/>
                    <a:gd name="T13" fmla="*/ 390 h 782"/>
                    <a:gd name="T14" fmla="*/ 584 w 781"/>
                    <a:gd name="T15" fmla="*/ 395 h 782"/>
                    <a:gd name="T16" fmla="*/ 591 w 781"/>
                    <a:gd name="T17" fmla="*/ 396 h 782"/>
                    <a:gd name="T18" fmla="*/ 598 w 781"/>
                    <a:gd name="T19" fmla="*/ 395 h 782"/>
                    <a:gd name="T20" fmla="*/ 604 w 781"/>
                    <a:gd name="T21" fmla="*/ 390 h 782"/>
                    <a:gd name="T22" fmla="*/ 735 w 781"/>
                    <a:gd name="T23" fmla="*/ 259 h 782"/>
                    <a:gd name="T24" fmla="*/ 741 w 781"/>
                    <a:gd name="T25" fmla="*/ 252 h 782"/>
                    <a:gd name="T26" fmla="*/ 741 w 781"/>
                    <a:gd name="T27" fmla="*/ 245 h 782"/>
                    <a:gd name="T28" fmla="*/ 741 w 781"/>
                    <a:gd name="T29" fmla="*/ 238 h 782"/>
                    <a:gd name="T30" fmla="*/ 735 w 781"/>
                    <a:gd name="T31" fmla="*/ 232 h 782"/>
                    <a:gd name="T32" fmla="*/ 729 w 781"/>
                    <a:gd name="T33" fmla="*/ 226 h 782"/>
                    <a:gd name="T34" fmla="*/ 748 w 781"/>
                    <a:gd name="T35" fmla="*/ 210 h 782"/>
                    <a:gd name="T36" fmla="*/ 764 w 781"/>
                    <a:gd name="T37" fmla="*/ 190 h 782"/>
                    <a:gd name="T38" fmla="*/ 781 w 781"/>
                    <a:gd name="T39" fmla="*/ 147 h 782"/>
                    <a:gd name="T40" fmla="*/ 781 w 781"/>
                    <a:gd name="T41" fmla="*/ 99 h 782"/>
                    <a:gd name="T42" fmla="*/ 764 w 781"/>
                    <a:gd name="T43" fmla="*/ 55 h 782"/>
                    <a:gd name="T44" fmla="*/ 748 w 781"/>
                    <a:gd name="T45" fmla="*/ 36 h 782"/>
                    <a:gd name="T46" fmla="*/ 729 w 781"/>
                    <a:gd name="T47" fmla="*/ 20 h 782"/>
                    <a:gd name="T48" fmla="*/ 684 w 781"/>
                    <a:gd name="T49" fmla="*/ 3 h 782"/>
                    <a:gd name="T50" fmla="*/ 660 w 781"/>
                    <a:gd name="T51" fmla="*/ 0 h 782"/>
                    <a:gd name="T52" fmla="*/ 637 w 781"/>
                    <a:gd name="T53" fmla="*/ 3 h 782"/>
                    <a:gd name="T54" fmla="*/ 592 w 781"/>
                    <a:gd name="T55" fmla="*/ 20 h 782"/>
                    <a:gd name="T56" fmla="*/ 573 w 781"/>
                    <a:gd name="T57" fmla="*/ 37 h 782"/>
                    <a:gd name="T58" fmla="*/ 558 w 781"/>
                    <a:gd name="T59" fmla="*/ 55 h 782"/>
                    <a:gd name="T60" fmla="*/ 547 w 781"/>
                    <a:gd name="T61" fmla="*/ 45 h 782"/>
                    <a:gd name="T62" fmla="*/ 542 w 781"/>
                    <a:gd name="T63" fmla="*/ 40 h 782"/>
                    <a:gd name="T64" fmla="*/ 527 w 781"/>
                    <a:gd name="T65" fmla="*/ 40 h 782"/>
                    <a:gd name="T66" fmla="*/ 520 w 781"/>
                    <a:gd name="T67" fmla="*/ 45 h 782"/>
                    <a:gd name="T68" fmla="*/ 389 w 781"/>
                    <a:gd name="T69" fmla="*/ 176 h 782"/>
                    <a:gd name="T70" fmla="*/ 385 w 781"/>
                    <a:gd name="T71" fmla="*/ 182 h 782"/>
                    <a:gd name="T72" fmla="*/ 385 w 781"/>
                    <a:gd name="T73" fmla="*/ 196 h 782"/>
                    <a:gd name="T74" fmla="*/ 389 w 781"/>
                    <a:gd name="T75" fmla="*/ 203 h 782"/>
                    <a:gd name="T76" fmla="*/ 399 w 781"/>
                    <a:gd name="T77" fmla="*/ 212 h 782"/>
                    <a:gd name="T78" fmla="*/ 6 w 781"/>
                    <a:gd name="T79" fmla="*/ 604 h 782"/>
                    <a:gd name="T80" fmla="*/ 1 w 781"/>
                    <a:gd name="T81" fmla="*/ 611 h 782"/>
                    <a:gd name="T82" fmla="*/ 0 w 781"/>
                    <a:gd name="T83" fmla="*/ 618 h 782"/>
                    <a:gd name="T84" fmla="*/ 1 w 781"/>
                    <a:gd name="T85" fmla="*/ 625 h 782"/>
                    <a:gd name="T86" fmla="*/ 6 w 781"/>
                    <a:gd name="T87" fmla="*/ 631 h 782"/>
                    <a:gd name="T88" fmla="*/ 153 w 781"/>
                    <a:gd name="T89" fmla="*/ 778 h 782"/>
                    <a:gd name="T90" fmla="*/ 535 w 781"/>
                    <a:gd name="T91" fmla="*/ 85 h 782"/>
                    <a:gd name="T92" fmla="*/ 615 w 781"/>
                    <a:gd name="T93" fmla="*/ 166 h 782"/>
                    <a:gd name="T94" fmla="*/ 687 w 781"/>
                    <a:gd name="T95" fmla="*/ 238 h 782"/>
                    <a:gd name="T96" fmla="*/ 687 w 781"/>
                    <a:gd name="T97" fmla="*/ 238 h 782"/>
                    <a:gd name="T98" fmla="*/ 694 w 781"/>
                    <a:gd name="T99" fmla="*/ 245 h 782"/>
                    <a:gd name="T100" fmla="*/ 591 w 781"/>
                    <a:gd name="T101" fmla="*/ 350 h 782"/>
                    <a:gd name="T102" fmla="*/ 431 w 781"/>
                    <a:gd name="T103" fmla="*/ 189 h 782"/>
                    <a:gd name="T104" fmla="*/ 535 w 781"/>
                    <a:gd name="T105" fmla="*/ 85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782">
                      <a:moveTo>
                        <a:pt x="153" y="778"/>
                      </a:moveTo>
                      <a:lnTo>
                        <a:pt x="158" y="782"/>
                      </a:lnTo>
                      <a:lnTo>
                        <a:pt x="166" y="782"/>
                      </a:lnTo>
                      <a:lnTo>
                        <a:pt x="173" y="782"/>
                      </a:lnTo>
                      <a:lnTo>
                        <a:pt x="179" y="778"/>
                      </a:lnTo>
                      <a:lnTo>
                        <a:pt x="572" y="385"/>
                      </a:lnTo>
                      <a:lnTo>
                        <a:pt x="576" y="390"/>
                      </a:lnTo>
                      <a:lnTo>
                        <a:pt x="584" y="395"/>
                      </a:lnTo>
                      <a:lnTo>
                        <a:pt x="591" y="396"/>
                      </a:lnTo>
                      <a:lnTo>
                        <a:pt x="598" y="395"/>
                      </a:lnTo>
                      <a:lnTo>
                        <a:pt x="604" y="390"/>
                      </a:lnTo>
                      <a:lnTo>
                        <a:pt x="735" y="259"/>
                      </a:lnTo>
                      <a:lnTo>
                        <a:pt x="741" y="252"/>
                      </a:lnTo>
                      <a:lnTo>
                        <a:pt x="741" y="245"/>
                      </a:lnTo>
                      <a:lnTo>
                        <a:pt x="741" y="238"/>
                      </a:lnTo>
                      <a:lnTo>
                        <a:pt x="735" y="232"/>
                      </a:lnTo>
                      <a:lnTo>
                        <a:pt x="729" y="226"/>
                      </a:lnTo>
                      <a:lnTo>
                        <a:pt x="748" y="210"/>
                      </a:lnTo>
                      <a:lnTo>
                        <a:pt x="764" y="190"/>
                      </a:lnTo>
                      <a:lnTo>
                        <a:pt x="781" y="147"/>
                      </a:lnTo>
                      <a:lnTo>
                        <a:pt x="781" y="99"/>
                      </a:lnTo>
                      <a:lnTo>
                        <a:pt x="764" y="55"/>
                      </a:lnTo>
                      <a:lnTo>
                        <a:pt x="748" y="36"/>
                      </a:lnTo>
                      <a:lnTo>
                        <a:pt x="729" y="20"/>
                      </a:lnTo>
                      <a:lnTo>
                        <a:pt x="684" y="3"/>
                      </a:lnTo>
                      <a:lnTo>
                        <a:pt x="660" y="0"/>
                      </a:lnTo>
                      <a:lnTo>
                        <a:pt x="637" y="3"/>
                      </a:lnTo>
                      <a:lnTo>
                        <a:pt x="592" y="20"/>
                      </a:lnTo>
                      <a:lnTo>
                        <a:pt x="573" y="37"/>
                      </a:lnTo>
                      <a:lnTo>
                        <a:pt x="558" y="55"/>
                      </a:lnTo>
                      <a:lnTo>
                        <a:pt x="547" y="45"/>
                      </a:lnTo>
                      <a:lnTo>
                        <a:pt x="542" y="40"/>
                      </a:lnTo>
                      <a:lnTo>
                        <a:pt x="527" y="40"/>
                      </a:lnTo>
                      <a:lnTo>
                        <a:pt x="520" y="45"/>
                      </a:lnTo>
                      <a:lnTo>
                        <a:pt x="389" y="176"/>
                      </a:lnTo>
                      <a:lnTo>
                        <a:pt x="385" y="182"/>
                      </a:lnTo>
                      <a:lnTo>
                        <a:pt x="385" y="196"/>
                      </a:lnTo>
                      <a:lnTo>
                        <a:pt x="389" y="203"/>
                      </a:lnTo>
                      <a:lnTo>
                        <a:pt x="399" y="212"/>
                      </a:lnTo>
                      <a:lnTo>
                        <a:pt x="6" y="604"/>
                      </a:lnTo>
                      <a:lnTo>
                        <a:pt x="1" y="611"/>
                      </a:lnTo>
                      <a:lnTo>
                        <a:pt x="0" y="618"/>
                      </a:lnTo>
                      <a:lnTo>
                        <a:pt x="1" y="625"/>
                      </a:lnTo>
                      <a:lnTo>
                        <a:pt x="6" y="631"/>
                      </a:lnTo>
                      <a:lnTo>
                        <a:pt x="153" y="778"/>
                      </a:lnTo>
                      <a:close/>
                      <a:moveTo>
                        <a:pt x="535" y="85"/>
                      </a:moveTo>
                      <a:lnTo>
                        <a:pt x="615" y="166"/>
                      </a:lnTo>
                      <a:lnTo>
                        <a:pt x="687" y="238"/>
                      </a:lnTo>
                      <a:lnTo>
                        <a:pt x="687" y="238"/>
                      </a:lnTo>
                      <a:lnTo>
                        <a:pt x="694" y="245"/>
                      </a:lnTo>
                      <a:lnTo>
                        <a:pt x="591" y="350"/>
                      </a:lnTo>
                      <a:lnTo>
                        <a:pt x="431" y="189"/>
                      </a:lnTo>
                      <a:lnTo>
                        <a:pt x="535"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 name="Freeform 26">
                  <a:extLst>
                    <a:ext uri="{FF2B5EF4-FFF2-40B4-BE49-F238E27FC236}">
                      <a16:creationId xmlns:a16="http://schemas.microsoft.com/office/drawing/2014/main" id="{DEDD373A-9005-45E3-8D9F-62D72C64032F}"/>
                    </a:ext>
                  </a:extLst>
                </p:cNvPr>
                <p:cNvSpPr>
                  <a:spLocks/>
                </p:cNvSpPr>
                <p:nvPr/>
              </p:nvSpPr>
              <p:spPr bwMode="auto">
                <a:xfrm>
                  <a:off x="2701"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2 w 203"/>
                    <a:gd name="T13" fmla="*/ 17 h 19"/>
                    <a:gd name="T14" fmla="*/ 203 w 203"/>
                    <a:gd name="T15" fmla="*/ 10 h 19"/>
                    <a:gd name="T16" fmla="*/ 202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2" y="17"/>
                      </a:lnTo>
                      <a:lnTo>
                        <a:pt x="203" y="10"/>
                      </a:lnTo>
                      <a:lnTo>
                        <a:pt x="202"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3" name="Freeform 27">
                  <a:extLst>
                    <a:ext uri="{FF2B5EF4-FFF2-40B4-BE49-F238E27FC236}">
                      <a16:creationId xmlns:a16="http://schemas.microsoft.com/office/drawing/2014/main" id="{BE7D5A63-6CD2-4D0E-8B98-3F7BC2C8F55B}"/>
                    </a:ext>
                  </a:extLst>
                </p:cNvPr>
                <p:cNvSpPr>
                  <a:spLocks/>
                </p:cNvSpPr>
                <p:nvPr/>
              </p:nvSpPr>
              <p:spPr bwMode="auto">
                <a:xfrm>
                  <a:off x="2823"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1 w 203"/>
                    <a:gd name="T13" fmla="*/ 17 h 19"/>
                    <a:gd name="T14" fmla="*/ 203 w 203"/>
                    <a:gd name="T15" fmla="*/ 10 h 19"/>
                    <a:gd name="T16" fmla="*/ 201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4" name="Freeform 28">
                  <a:extLst>
                    <a:ext uri="{FF2B5EF4-FFF2-40B4-BE49-F238E27FC236}">
                      <a16:creationId xmlns:a16="http://schemas.microsoft.com/office/drawing/2014/main" id="{CD38590D-5482-43A5-8684-98F93793274C}"/>
                    </a:ext>
                  </a:extLst>
                </p:cNvPr>
                <p:cNvSpPr>
                  <a:spLocks/>
                </p:cNvSpPr>
                <p:nvPr/>
              </p:nvSpPr>
              <p:spPr bwMode="auto">
                <a:xfrm>
                  <a:off x="2946" y="1475"/>
                  <a:ext cx="45" cy="6"/>
                </a:xfrm>
                <a:custGeom>
                  <a:avLst/>
                  <a:gdLst>
                    <a:gd name="T0" fmla="*/ 125 w 134"/>
                    <a:gd name="T1" fmla="*/ 0 h 19"/>
                    <a:gd name="T2" fmla="*/ 10 w 134"/>
                    <a:gd name="T3" fmla="*/ 0 h 19"/>
                    <a:gd name="T4" fmla="*/ 1 w 134"/>
                    <a:gd name="T5" fmla="*/ 3 h 19"/>
                    <a:gd name="T6" fmla="*/ 0 w 134"/>
                    <a:gd name="T7" fmla="*/ 10 h 19"/>
                    <a:gd name="T8" fmla="*/ 1 w 134"/>
                    <a:gd name="T9" fmla="*/ 17 h 19"/>
                    <a:gd name="T10" fmla="*/ 10 w 134"/>
                    <a:gd name="T11" fmla="*/ 19 h 19"/>
                    <a:gd name="T12" fmla="*/ 125 w 134"/>
                    <a:gd name="T13" fmla="*/ 19 h 19"/>
                    <a:gd name="T14" fmla="*/ 132 w 134"/>
                    <a:gd name="T15" fmla="*/ 17 h 19"/>
                    <a:gd name="T16" fmla="*/ 134 w 134"/>
                    <a:gd name="T17" fmla="*/ 10 h 19"/>
                    <a:gd name="T18" fmla="*/ 132 w 134"/>
                    <a:gd name="T19" fmla="*/ 3 h 19"/>
                    <a:gd name="T20" fmla="*/ 125 w 13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9">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5" name="Group 31">
                <a:extLst>
                  <a:ext uri="{FF2B5EF4-FFF2-40B4-BE49-F238E27FC236}">
                    <a16:creationId xmlns:a16="http://schemas.microsoft.com/office/drawing/2014/main" id="{D429098F-5705-4658-ABD4-F00D4122A2B0}"/>
                  </a:ext>
                </a:extLst>
              </p:cNvPr>
              <p:cNvGrpSpPr>
                <a:grpSpLocks noChangeAspect="1"/>
              </p:cNvGrpSpPr>
              <p:nvPr/>
            </p:nvGrpSpPr>
            <p:grpSpPr bwMode="auto">
              <a:xfrm>
                <a:off x="11359921" y="1496521"/>
                <a:ext cx="221315" cy="268574"/>
                <a:chOff x="2647" y="1727"/>
                <a:chExt cx="192" cy="233"/>
              </a:xfrm>
              <a:solidFill>
                <a:srgbClr val="F75A7C"/>
              </a:solidFill>
            </p:grpSpPr>
            <p:sp>
              <p:nvSpPr>
                <p:cNvPr id="36" name="Freeform 32">
                  <a:extLst>
                    <a:ext uri="{FF2B5EF4-FFF2-40B4-BE49-F238E27FC236}">
                      <a16:creationId xmlns:a16="http://schemas.microsoft.com/office/drawing/2014/main" id="{7F5C7AC1-E901-480F-91C2-D3E8FDD7DD2C}"/>
                    </a:ext>
                  </a:extLst>
                </p:cNvPr>
                <p:cNvSpPr>
                  <a:spLocks/>
                </p:cNvSpPr>
                <p:nvPr/>
              </p:nvSpPr>
              <p:spPr bwMode="auto">
                <a:xfrm>
                  <a:off x="2699" y="1727"/>
                  <a:ext cx="140" cy="152"/>
                </a:xfrm>
                <a:custGeom>
                  <a:avLst/>
                  <a:gdLst>
                    <a:gd name="T0" fmla="*/ 94 w 421"/>
                    <a:gd name="T1" fmla="*/ 455 h 455"/>
                    <a:gd name="T2" fmla="*/ 0 w 421"/>
                    <a:gd name="T3" fmla="*/ 362 h 455"/>
                    <a:gd name="T4" fmla="*/ 172 w 421"/>
                    <a:gd name="T5" fmla="*/ 191 h 455"/>
                    <a:gd name="T6" fmla="*/ 371 w 421"/>
                    <a:gd name="T7" fmla="*/ 1 h 455"/>
                    <a:gd name="T8" fmla="*/ 377 w 421"/>
                    <a:gd name="T9" fmla="*/ 0 h 455"/>
                    <a:gd name="T10" fmla="*/ 404 w 421"/>
                    <a:gd name="T11" fmla="*/ 4 h 455"/>
                    <a:gd name="T12" fmla="*/ 419 w 421"/>
                    <a:gd name="T13" fmla="*/ 21 h 455"/>
                    <a:gd name="T14" fmla="*/ 421 w 421"/>
                    <a:gd name="T15" fmla="*/ 37 h 455"/>
                    <a:gd name="T16" fmla="*/ 364 w 421"/>
                    <a:gd name="T17" fmla="*/ 120 h 455"/>
                    <a:gd name="T18" fmla="*/ 130 w 421"/>
                    <a:gd name="T19" fmla="*/ 410 h 455"/>
                    <a:gd name="T20" fmla="*/ 94 w 421"/>
                    <a:gd name="T21" fmla="*/ 45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455">
                      <a:moveTo>
                        <a:pt x="94" y="455"/>
                      </a:moveTo>
                      <a:lnTo>
                        <a:pt x="0" y="362"/>
                      </a:lnTo>
                      <a:lnTo>
                        <a:pt x="172" y="191"/>
                      </a:lnTo>
                      <a:lnTo>
                        <a:pt x="371" y="1"/>
                      </a:lnTo>
                      <a:lnTo>
                        <a:pt x="377" y="0"/>
                      </a:lnTo>
                      <a:lnTo>
                        <a:pt x="404" y="4"/>
                      </a:lnTo>
                      <a:lnTo>
                        <a:pt x="419" y="21"/>
                      </a:lnTo>
                      <a:lnTo>
                        <a:pt x="421" y="37"/>
                      </a:lnTo>
                      <a:lnTo>
                        <a:pt x="364" y="120"/>
                      </a:lnTo>
                      <a:lnTo>
                        <a:pt x="130" y="410"/>
                      </a:lnTo>
                      <a:lnTo>
                        <a:pt x="94" y="455"/>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7" name="Freeform 33">
                  <a:extLst>
                    <a:ext uri="{FF2B5EF4-FFF2-40B4-BE49-F238E27FC236}">
                      <a16:creationId xmlns:a16="http://schemas.microsoft.com/office/drawing/2014/main" id="{5F0985D7-D97D-4FBA-8DBE-CE8D9CE8ED34}"/>
                    </a:ext>
                  </a:extLst>
                </p:cNvPr>
                <p:cNvSpPr>
                  <a:spLocks/>
                </p:cNvSpPr>
                <p:nvPr/>
              </p:nvSpPr>
              <p:spPr bwMode="auto">
                <a:xfrm>
                  <a:off x="2647" y="1856"/>
                  <a:ext cx="76" cy="104"/>
                </a:xfrm>
                <a:custGeom>
                  <a:avLst/>
                  <a:gdLst>
                    <a:gd name="T0" fmla="*/ 22 w 226"/>
                    <a:gd name="T1" fmla="*/ 314 h 314"/>
                    <a:gd name="T2" fmla="*/ 21 w 226"/>
                    <a:gd name="T3" fmla="*/ 301 h 314"/>
                    <a:gd name="T4" fmla="*/ 37 w 226"/>
                    <a:gd name="T5" fmla="*/ 242 h 314"/>
                    <a:gd name="T6" fmla="*/ 63 w 226"/>
                    <a:gd name="T7" fmla="*/ 219 h 314"/>
                    <a:gd name="T8" fmla="*/ 90 w 226"/>
                    <a:gd name="T9" fmla="*/ 211 h 314"/>
                    <a:gd name="T10" fmla="*/ 107 w 226"/>
                    <a:gd name="T11" fmla="*/ 209 h 314"/>
                    <a:gd name="T12" fmla="*/ 125 w 226"/>
                    <a:gd name="T13" fmla="*/ 208 h 314"/>
                    <a:gd name="T14" fmla="*/ 153 w 226"/>
                    <a:gd name="T15" fmla="*/ 199 h 314"/>
                    <a:gd name="T16" fmla="*/ 188 w 226"/>
                    <a:gd name="T17" fmla="*/ 173 h 314"/>
                    <a:gd name="T18" fmla="*/ 223 w 226"/>
                    <a:gd name="T19" fmla="*/ 107 h 314"/>
                    <a:gd name="T20" fmla="*/ 226 w 226"/>
                    <a:gd name="T21" fmla="*/ 91 h 314"/>
                    <a:gd name="T22" fmla="*/ 132 w 226"/>
                    <a:gd name="T23" fmla="*/ 0 h 314"/>
                    <a:gd name="T24" fmla="*/ 96 w 226"/>
                    <a:gd name="T25" fmla="*/ 17 h 314"/>
                    <a:gd name="T26" fmla="*/ 44 w 226"/>
                    <a:gd name="T27" fmla="*/ 61 h 314"/>
                    <a:gd name="T28" fmla="*/ 13 w 226"/>
                    <a:gd name="T29" fmla="*/ 113 h 314"/>
                    <a:gd name="T30" fmla="*/ 0 w 226"/>
                    <a:gd name="T31" fmla="*/ 165 h 314"/>
                    <a:gd name="T32" fmla="*/ 2 w 226"/>
                    <a:gd name="T33" fmla="*/ 239 h 314"/>
                    <a:gd name="T34" fmla="*/ 19 w 226"/>
                    <a:gd name="T35" fmla="*/ 307 h 314"/>
                    <a:gd name="T36" fmla="*/ 22 w 226"/>
                    <a:gd name="T37"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6" h="314">
                      <a:moveTo>
                        <a:pt x="22" y="314"/>
                      </a:moveTo>
                      <a:lnTo>
                        <a:pt x="21" y="301"/>
                      </a:lnTo>
                      <a:lnTo>
                        <a:pt x="37" y="242"/>
                      </a:lnTo>
                      <a:lnTo>
                        <a:pt x="63" y="219"/>
                      </a:lnTo>
                      <a:lnTo>
                        <a:pt x="90" y="211"/>
                      </a:lnTo>
                      <a:lnTo>
                        <a:pt x="107" y="209"/>
                      </a:lnTo>
                      <a:lnTo>
                        <a:pt x="125" y="208"/>
                      </a:lnTo>
                      <a:lnTo>
                        <a:pt x="153" y="199"/>
                      </a:lnTo>
                      <a:lnTo>
                        <a:pt x="188" y="173"/>
                      </a:lnTo>
                      <a:lnTo>
                        <a:pt x="223" y="107"/>
                      </a:lnTo>
                      <a:lnTo>
                        <a:pt x="226" y="91"/>
                      </a:lnTo>
                      <a:lnTo>
                        <a:pt x="132" y="0"/>
                      </a:lnTo>
                      <a:lnTo>
                        <a:pt x="96" y="17"/>
                      </a:lnTo>
                      <a:lnTo>
                        <a:pt x="44" y="61"/>
                      </a:lnTo>
                      <a:lnTo>
                        <a:pt x="13" y="113"/>
                      </a:lnTo>
                      <a:lnTo>
                        <a:pt x="0" y="165"/>
                      </a:lnTo>
                      <a:lnTo>
                        <a:pt x="2" y="239"/>
                      </a:lnTo>
                      <a:lnTo>
                        <a:pt x="19" y="307"/>
                      </a:lnTo>
                      <a:lnTo>
                        <a:pt x="22" y="314"/>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8" name="Group 36">
                <a:extLst>
                  <a:ext uri="{FF2B5EF4-FFF2-40B4-BE49-F238E27FC236}">
                    <a16:creationId xmlns:a16="http://schemas.microsoft.com/office/drawing/2014/main" id="{326CD6E8-74BB-4B36-9692-745F7AF73873}"/>
                  </a:ext>
                </a:extLst>
              </p:cNvPr>
              <p:cNvGrpSpPr>
                <a:grpSpLocks noChangeAspect="1"/>
              </p:cNvGrpSpPr>
              <p:nvPr/>
            </p:nvGrpSpPr>
            <p:grpSpPr bwMode="auto">
              <a:xfrm>
                <a:off x="11405884" y="3344318"/>
                <a:ext cx="138229" cy="357091"/>
                <a:chOff x="2375" y="2182"/>
                <a:chExt cx="144" cy="372"/>
              </a:xfrm>
              <a:solidFill>
                <a:schemeClr val="bg1">
                  <a:lumMod val="50000"/>
                </a:schemeClr>
              </a:solidFill>
            </p:grpSpPr>
            <p:sp>
              <p:nvSpPr>
                <p:cNvPr id="39" name="Freeform 37">
                  <a:extLst>
                    <a:ext uri="{FF2B5EF4-FFF2-40B4-BE49-F238E27FC236}">
                      <a16:creationId xmlns:a16="http://schemas.microsoft.com/office/drawing/2014/main" id="{6976B790-3AEA-4C00-94F4-8417D507470A}"/>
                    </a:ext>
                  </a:extLst>
                </p:cNvPr>
                <p:cNvSpPr>
                  <a:spLocks/>
                </p:cNvSpPr>
                <p:nvPr/>
              </p:nvSpPr>
              <p:spPr bwMode="auto">
                <a:xfrm>
                  <a:off x="2409" y="2182"/>
                  <a:ext cx="99" cy="210"/>
                </a:xfrm>
                <a:custGeom>
                  <a:avLst/>
                  <a:gdLst>
                    <a:gd name="T0" fmla="*/ 0 w 296"/>
                    <a:gd name="T1" fmla="*/ 631 h 631"/>
                    <a:gd name="T2" fmla="*/ 296 w 296"/>
                    <a:gd name="T3" fmla="*/ 631 h 631"/>
                    <a:gd name="T4" fmla="*/ 270 w 296"/>
                    <a:gd name="T5" fmla="*/ 612 h 631"/>
                    <a:gd name="T6" fmla="*/ 232 w 296"/>
                    <a:gd name="T7" fmla="*/ 568 h 631"/>
                    <a:gd name="T8" fmla="*/ 209 w 296"/>
                    <a:gd name="T9" fmla="*/ 517 h 631"/>
                    <a:gd name="T10" fmla="*/ 199 w 296"/>
                    <a:gd name="T11" fmla="*/ 467 h 631"/>
                    <a:gd name="T12" fmla="*/ 198 w 296"/>
                    <a:gd name="T13" fmla="*/ 442 h 631"/>
                    <a:gd name="T14" fmla="*/ 200 w 296"/>
                    <a:gd name="T15" fmla="*/ 370 h 631"/>
                    <a:gd name="T16" fmla="*/ 208 w 296"/>
                    <a:gd name="T17" fmla="*/ 279 h 631"/>
                    <a:gd name="T18" fmla="*/ 213 w 296"/>
                    <a:gd name="T19" fmla="*/ 207 h 631"/>
                    <a:gd name="T20" fmla="*/ 215 w 296"/>
                    <a:gd name="T21" fmla="*/ 157 h 631"/>
                    <a:gd name="T22" fmla="*/ 215 w 296"/>
                    <a:gd name="T23" fmla="*/ 132 h 631"/>
                    <a:gd name="T24" fmla="*/ 205 w 296"/>
                    <a:gd name="T25" fmla="*/ 79 h 631"/>
                    <a:gd name="T26" fmla="*/ 189 w 296"/>
                    <a:gd name="T27" fmla="*/ 31 h 631"/>
                    <a:gd name="T28" fmla="*/ 172 w 296"/>
                    <a:gd name="T29" fmla="*/ 8 h 631"/>
                    <a:gd name="T30" fmla="*/ 159 w 296"/>
                    <a:gd name="T31" fmla="*/ 0 h 631"/>
                    <a:gd name="T32" fmla="*/ 151 w 296"/>
                    <a:gd name="T33" fmla="*/ 0 h 631"/>
                    <a:gd name="T34" fmla="*/ 138 w 296"/>
                    <a:gd name="T35" fmla="*/ 1 h 631"/>
                    <a:gd name="T36" fmla="*/ 127 w 296"/>
                    <a:gd name="T37" fmla="*/ 11 h 631"/>
                    <a:gd name="T38" fmla="*/ 114 w 296"/>
                    <a:gd name="T39" fmla="*/ 27 h 631"/>
                    <a:gd name="T40" fmla="*/ 98 w 296"/>
                    <a:gd name="T41" fmla="*/ 75 h 631"/>
                    <a:gd name="T42" fmla="*/ 89 w 296"/>
                    <a:gd name="T43" fmla="*/ 145 h 631"/>
                    <a:gd name="T44" fmla="*/ 89 w 296"/>
                    <a:gd name="T45" fmla="*/ 160 h 631"/>
                    <a:gd name="T46" fmla="*/ 92 w 296"/>
                    <a:gd name="T47" fmla="*/ 253 h 631"/>
                    <a:gd name="T48" fmla="*/ 101 w 296"/>
                    <a:gd name="T49" fmla="*/ 310 h 631"/>
                    <a:gd name="T50" fmla="*/ 105 w 296"/>
                    <a:gd name="T51" fmla="*/ 337 h 631"/>
                    <a:gd name="T52" fmla="*/ 111 w 296"/>
                    <a:gd name="T53" fmla="*/ 400 h 631"/>
                    <a:gd name="T54" fmla="*/ 109 w 296"/>
                    <a:gd name="T55" fmla="*/ 442 h 631"/>
                    <a:gd name="T56" fmla="*/ 105 w 296"/>
                    <a:gd name="T57" fmla="*/ 480 h 631"/>
                    <a:gd name="T58" fmla="*/ 83 w 296"/>
                    <a:gd name="T59" fmla="*/ 542 h 631"/>
                    <a:gd name="T60" fmla="*/ 50 w 296"/>
                    <a:gd name="T61" fmla="*/ 588 h 631"/>
                    <a:gd name="T62" fmla="*/ 15 w 296"/>
                    <a:gd name="T63" fmla="*/ 621 h 631"/>
                    <a:gd name="T64" fmla="*/ 0 w 296"/>
                    <a:gd name="T65" fmla="*/ 631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631">
                      <a:moveTo>
                        <a:pt x="0" y="631"/>
                      </a:moveTo>
                      <a:lnTo>
                        <a:pt x="296" y="631"/>
                      </a:lnTo>
                      <a:lnTo>
                        <a:pt x="270" y="612"/>
                      </a:lnTo>
                      <a:lnTo>
                        <a:pt x="232" y="568"/>
                      </a:lnTo>
                      <a:lnTo>
                        <a:pt x="209" y="517"/>
                      </a:lnTo>
                      <a:lnTo>
                        <a:pt x="199" y="467"/>
                      </a:lnTo>
                      <a:lnTo>
                        <a:pt x="198" y="442"/>
                      </a:lnTo>
                      <a:lnTo>
                        <a:pt x="200" y="370"/>
                      </a:lnTo>
                      <a:lnTo>
                        <a:pt x="208" y="279"/>
                      </a:lnTo>
                      <a:lnTo>
                        <a:pt x="213" y="207"/>
                      </a:lnTo>
                      <a:lnTo>
                        <a:pt x="215" y="157"/>
                      </a:lnTo>
                      <a:lnTo>
                        <a:pt x="215" y="132"/>
                      </a:lnTo>
                      <a:lnTo>
                        <a:pt x="205" y="79"/>
                      </a:lnTo>
                      <a:lnTo>
                        <a:pt x="189" y="31"/>
                      </a:lnTo>
                      <a:lnTo>
                        <a:pt x="172" y="8"/>
                      </a:lnTo>
                      <a:lnTo>
                        <a:pt x="159" y="0"/>
                      </a:lnTo>
                      <a:lnTo>
                        <a:pt x="151" y="0"/>
                      </a:lnTo>
                      <a:lnTo>
                        <a:pt x="138" y="1"/>
                      </a:lnTo>
                      <a:lnTo>
                        <a:pt x="127" y="11"/>
                      </a:lnTo>
                      <a:lnTo>
                        <a:pt x="114" y="27"/>
                      </a:lnTo>
                      <a:lnTo>
                        <a:pt x="98" y="75"/>
                      </a:lnTo>
                      <a:lnTo>
                        <a:pt x="89" y="145"/>
                      </a:lnTo>
                      <a:lnTo>
                        <a:pt x="89" y="160"/>
                      </a:lnTo>
                      <a:lnTo>
                        <a:pt x="92" y="253"/>
                      </a:lnTo>
                      <a:lnTo>
                        <a:pt x="101" y="310"/>
                      </a:lnTo>
                      <a:lnTo>
                        <a:pt x="105" y="337"/>
                      </a:lnTo>
                      <a:lnTo>
                        <a:pt x="111" y="400"/>
                      </a:lnTo>
                      <a:lnTo>
                        <a:pt x="109" y="442"/>
                      </a:lnTo>
                      <a:lnTo>
                        <a:pt x="105" y="480"/>
                      </a:lnTo>
                      <a:lnTo>
                        <a:pt x="83" y="542"/>
                      </a:lnTo>
                      <a:lnTo>
                        <a:pt x="50" y="588"/>
                      </a:lnTo>
                      <a:lnTo>
                        <a:pt x="15" y="621"/>
                      </a:lnTo>
                      <a:lnTo>
                        <a:pt x="0" y="6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0" name="Rectangle 38">
                  <a:extLst>
                    <a:ext uri="{FF2B5EF4-FFF2-40B4-BE49-F238E27FC236}">
                      <a16:creationId xmlns:a16="http://schemas.microsoft.com/office/drawing/2014/main" id="{FD6A15C8-F1CC-445B-A847-5430425912B3}"/>
                    </a:ext>
                  </a:extLst>
                </p:cNvPr>
                <p:cNvSpPr>
                  <a:spLocks noChangeArrowheads="1"/>
                </p:cNvSpPr>
                <p:nvPr/>
              </p:nvSpPr>
              <p:spPr bwMode="auto">
                <a:xfrm>
                  <a:off x="2396" y="2425"/>
                  <a:ext cx="123" cy="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1" name="Rectangle 39">
                  <a:extLst>
                    <a:ext uri="{FF2B5EF4-FFF2-40B4-BE49-F238E27FC236}">
                      <a16:creationId xmlns:a16="http://schemas.microsoft.com/office/drawing/2014/main" id="{7F842CDC-F5D4-4B1F-A505-A5E7B7B73453}"/>
                    </a:ext>
                  </a:extLst>
                </p:cNvPr>
                <p:cNvSpPr>
                  <a:spLocks noChangeArrowheads="1"/>
                </p:cNvSpPr>
                <p:nvPr/>
              </p:nvSpPr>
              <p:spPr bwMode="auto">
                <a:xfrm>
                  <a:off x="2396" y="2437"/>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2" name="Rectangle 40">
                  <a:extLst>
                    <a:ext uri="{FF2B5EF4-FFF2-40B4-BE49-F238E27FC236}">
                      <a16:creationId xmlns:a16="http://schemas.microsoft.com/office/drawing/2014/main" id="{55ABF091-9266-4A68-9CA5-F753DCCB9573}"/>
                    </a:ext>
                  </a:extLst>
                </p:cNvPr>
                <p:cNvSpPr>
                  <a:spLocks noChangeArrowheads="1"/>
                </p:cNvSpPr>
                <p:nvPr/>
              </p:nvSpPr>
              <p:spPr bwMode="auto">
                <a:xfrm>
                  <a:off x="2396" y="2405"/>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3" name="Freeform 41">
                  <a:extLst>
                    <a:ext uri="{FF2B5EF4-FFF2-40B4-BE49-F238E27FC236}">
                      <a16:creationId xmlns:a16="http://schemas.microsoft.com/office/drawing/2014/main" id="{E29748BD-43A3-4F7B-87A4-0AB9400C0229}"/>
                    </a:ext>
                  </a:extLst>
                </p:cNvPr>
                <p:cNvSpPr>
                  <a:spLocks/>
                </p:cNvSpPr>
                <p:nvPr/>
              </p:nvSpPr>
              <p:spPr bwMode="auto">
                <a:xfrm>
                  <a:off x="2375" y="2463"/>
                  <a:ext cx="143" cy="91"/>
                </a:xfrm>
                <a:custGeom>
                  <a:avLst/>
                  <a:gdLst>
                    <a:gd name="T0" fmla="*/ 4 w 429"/>
                    <a:gd name="T1" fmla="*/ 241 h 274"/>
                    <a:gd name="T2" fmla="*/ 0 w 429"/>
                    <a:gd name="T3" fmla="*/ 247 h 274"/>
                    <a:gd name="T4" fmla="*/ 0 w 429"/>
                    <a:gd name="T5" fmla="*/ 252 h 274"/>
                    <a:gd name="T6" fmla="*/ 4 w 429"/>
                    <a:gd name="T7" fmla="*/ 261 h 274"/>
                    <a:gd name="T8" fmla="*/ 19 w 429"/>
                    <a:gd name="T9" fmla="*/ 265 h 274"/>
                    <a:gd name="T10" fmla="*/ 40 w 429"/>
                    <a:gd name="T11" fmla="*/ 268 h 274"/>
                    <a:gd name="T12" fmla="*/ 66 w 429"/>
                    <a:gd name="T13" fmla="*/ 271 h 274"/>
                    <a:gd name="T14" fmla="*/ 68 w 429"/>
                    <a:gd name="T15" fmla="*/ 271 h 274"/>
                    <a:gd name="T16" fmla="*/ 68 w 429"/>
                    <a:gd name="T17" fmla="*/ 271 h 274"/>
                    <a:gd name="T18" fmla="*/ 78 w 429"/>
                    <a:gd name="T19" fmla="*/ 270 h 274"/>
                    <a:gd name="T20" fmla="*/ 95 w 429"/>
                    <a:gd name="T21" fmla="*/ 254 h 274"/>
                    <a:gd name="T22" fmla="*/ 121 w 429"/>
                    <a:gd name="T23" fmla="*/ 210 h 274"/>
                    <a:gd name="T24" fmla="*/ 134 w 429"/>
                    <a:gd name="T25" fmla="*/ 179 h 274"/>
                    <a:gd name="T26" fmla="*/ 130 w 429"/>
                    <a:gd name="T27" fmla="*/ 208 h 274"/>
                    <a:gd name="T28" fmla="*/ 117 w 429"/>
                    <a:gd name="T29" fmla="*/ 274 h 274"/>
                    <a:gd name="T30" fmla="*/ 144 w 429"/>
                    <a:gd name="T31" fmla="*/ 274 h 274"/>
                    <a:gd name="T32" fmla="*/ 172 w 429"/>
                    <a:gd name="T33" fmla="*/ 274 h 274"/>
                    <a:gd name="T34" fmla="*/ 231 w 429"/>
                    <a:gd name="T35" fmla="*/ 274 h 274"/>
                    <a:gd name="T36" fmla="*/ 329 w 429"/>
                    <a:gd name="T37" fmla="*/ 267 h 274"/>
                    <a:gd name="T38" fmla="*/ 363 w 429"/>
                    <a:gd name="T39" fmla="*/ 260 h 274"/>
                    <a:gd name="T40" fmla="*/ 379 w 429"/>
                    <a:gd name="T41" fmla="*/ 255 h 274"/>
                    <a:gd name="T42" fmla="*/ 400 w 429"/>
                    <a:gd name="T43" fmla="*/ 235 h 274"/>
                    <a:gd name="T44" fmla="*/ 405 w 429"/>
                    <a:gd name="T45" fmla="*/ 222 h 274"/>
                    <a:gd name="T46" fmla="*/ 416 w 429"/>
                    <a:gd name="T47" fmla="*/ 164 h 274"/>
                    <a:gd name="T48" fmla="*/ 428 w 429"/>
                    <a:gd name="T49" fmla="*/ 36 h 274"/>
                    <a:gd name="T50" fmla="*/ 429 w 429"/>
                    <a:gd name="T51" fmla="*/ 0 h 274"/>
                    <a:gd name="T52" fmla="*/ 64 w 429"/>
                    <a:gd name="T53" fmla="*/ 0 h 274"/>
                    <a:gd name="T54" fmla="*/ 64 w 429"/>
                    <a:gd name="T55" fmla="*/ 46 h 274"/>
                    <a:gd name="T56" fmla="*/ 48 w 429"/>
                    <a:gd name="T57" fmla="*/ 159 h 274"/>
                    <a:gd name="T58" fmla="*/ 30 w 429"/>
                    <a:gd name="T59" fmla="*/ 208 h 274"/>
                    <a:gd name="T60" fmla="*/ 14 w 429"/>
                    <a:gd name="T61" fmla="*/ 234 h 274"/>
                    <a:gd name="T62" fmla="*/ 4 w 429"/>
                    <a:gd name="T63" fmla="*/ 24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9" h="274">
                      <a:moveTo>
                        <a:pt x="4" y="241"/>
                      </a:moveTo>
                      <a:lnTo>
                        <a:pt x="0" y="247"/>
                      </a:lnTo>
                      <a:lnTo>
                        <a:pt x="0" y="252"/>
                      </a:lnTo>
                      <a:lnTo>
                        <a:pt x="4" y="261"/>
                      </a:lnTo>
                      <a:lnTo>
                        <a:pt x="19" y="265"/>
                      </a:lnTo>
                      <a:lnTo>
                        <a:pt x="40" y="268"/>
                      </a:lnTo>
                      <a:lnTo>
                        <a:pt x="66" y="271"/>
                      </a:lnTo>
                      <a:lnTo>
                        <a:pt x="68" y="271"/>
                      </a:lnTo>
                      <a:lnTo>
                        <a:pt x="68" y="271"/>
                      </a:lnTo>
                      <a:lnTo>
                        <a:pt x="78" y="270"/>
                      </a:lnTo>
                      <a:lnTo>
                        <a:pt x="95" y="254"/>
                      </a:lnTo>
                      <a:lnTo>
                        <a:pt x="121" y="210"/>
                      </a:lnTo>
                      <a:lnTo>
                        <a:pt x="134" y="179"/>
                      </a:lnTo>
                      <a:lnTo>
                        <a:pt x="130" y="208"/>
                      </a:lnTo>
                      <a:lnTo>
                        <a:pt x="117" y="274"/>
                      </a:lnTo>
                      <a:lnTo>
                        <a:pt x="144" y="274"/>
                      </a:lnTo>
                      <a:lnTo>
                        <a:pt x="172" y="274"/>
                      </a:lnTo>
                      <a:lnTo>
                        <a:pt x="231" y="274"/>
                      </a:lnTo>
                      <a:lnTo>
                        <a:pt x="329" y="267"/>
                      </a:lnTo>
                      <a:lnTo>
                        <a:pt x="363" y="260"/>
                      </a:lnTo>
                      <a:lnTo>
                        <a:pt x="379" y="255"/>
                      </a:lnTo>
                      <a:lnTo>
                        <a:pt x="400" y="235"/>
                      </a:lnTo>
                      <a:lnTo>
                        <a:pt x="405" y="222"/>
                      </a:lnTo>
                      <a:lnTo>
                        <a:pt x="416" y="164"/>
                      </a:lnTo>
                      <a:lnTo>
                        <a:pt x="428" y="36"/>
                      </a:lnTo>
                      <a:lnTo>
                        <a:pt x="429" y="0"/>
                      </a:lnTo>
                      <a:lnTo>
                        <a:pt x="64" y="0"/>
                      </a:lnTo>
                      <a:lnTo>
                        <a:pt x="64" y="46"/>
                      </a:lnTo>
                      <a:lnTo>
                        <a:pt x="48" y="159"/>
                      </a:lnTo>
                      <a:lnTo>
                        <a:pt x="30" y="208"/>
                      </a:lnTo>
                      <a:lnTo>
                        <a:pt x="14" y="234"/>
                      </a:lnTo>
                      <a:lnTo>
                        <a:pt x="4"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44" name="눈물 방울 43">
                <a:extLst>
                  <a:ext uri="{FF2B5EF4-FFF2-40B4-BE49-F238E27FC236}">
                    <a16:creationId xmlns:a16="http://schemas.microsoft.com/office/drawing/2014/main" id="{278C586C-45EE-42D5-B217-B00495E617D0}"/>
                  </a:ext>
                </a:extLst>
              </p:cNvPr>
              <p:cNvSpPr/>
              <p:nvPr/>
            </p:nvSpPr>
            <p:spPr>
              <a:xfrm rot="18900000">
                <a:off x="11352944" y="4684806"/>
                <a:ext cx="224967" cy="224967"/>
              </a:xfrm>
              <a:prstGeom prst="teardrop">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5" name="자유형 60">
                <a:extLst>
                  <a:ext uri="{FF2B5EF4-FFF2-40B4-BE49-F238E27FC236}">
                    <a16:creationId xmlns:a16="http://schemas.microsoft.com/office/drawing/2014/main" id="{41E64A27-FFC7-4DAD-8991-449689B83141}"/>
                  </a:ext>
                </a:extLst>
              </p:cNvPr>
              <p:cNvSpPr/>
              <p:nvPr/>
            </p:nvSpPr>
            <p:spPr>
              <a:xfrm rot="5400000">
                <a:off x="11355633" y="5261801"/>
                <a:ext cx="246114" cy="242466"/>
              </a:xfrm>
              <a:custGeom>
                <a:avLst/>
                <a:gdLst>
                  <a:gd name="connsiteX0" fmla="*/ 22860 w 251378"/>
                  <a:gd name="connsiteY0" fmla="*/ 247652 h 247652"/>
                  <a:gd name="connsiteX1" fmla="*/ 22860 w 251378"/>
                  <a:gd name="connsiteY1" fmla="*/ 247651 h 247652"/>
                  <a:gd name="connsiteX2" fmla="*/ 22861 w 251378"/>
                  <a:gd name="connsiteY2" fmla="*/ 247652 h 247652"/>
                  <a:gd name="connsiteX3" fmla="*/ 0 w 251378"/>
                  <a:gd name="connsiteY3" fmla="*/ 224792 h 247652"/>
                  <a:gd name="connsiteX4" fmla="*/ 0 w 251378"/>
                  <a:gd name="connsiteY4" fmla="*/ 22860 h 247652"/>
                  <a:gd name="connsiteX5" fmla="*/ 22861 w 251378"/>
                  <a:gd name="connsiteY5" fmla="*/ 0 h 247652"/>
                  <a:gd name="connsiteX6" fmla="*/ 22861 w 251378"/>
                  <a:gd name="connsiteY6" fmla="*/ 1 h 247652"/>
                  <a:gd name="connsiteX7" fmla="*/ 45721 w 251378"/>
                  <a:gd name="connsiteY7" fmla="*/ 22861 h 247652"/>
                  <a:gd name="connsiteX8" fmla="*/ 45720 w 251378"/>
                  <a:gd name="connsiteY8" fmla="*/ 100968 h 247652"/>
                  <a:gd name="connsiteX9" fmla="*/ 228518 w 251378"/>
                  <a:gd name="connsiteY9" fmla="*/ 100968 h 247652"/>
                  <a:gd name="connsiteX10" fmla="*/ 251378 w 251378"/>
                  <a:gd name="connsiteY10" fmla="*/ 123828 h 247652"/>
                  <a:gd name="connsiteX11" fmla="*/ 251377 w 251378"/>
                  <a:gd name="connsiteY11" fmla="*/ 123828 h 247652"/>
                  <a:gd name="connsiteX12" fmla="*/ 228517 w 251378"/>
                  <a:gd name="connsiteY12" fmla="*/ 146688 h 247652"/>
                  <a:gd name="connsiteX13" fmla="*/ 45720 w 251378"/>
                  <a:gd name="connsiteY13" fmla="*/ 146687 h 247652"/>
                  <a:gd name="connsiteX14" fmla="*/ 45720 w 251378"/>
                  <a:gd name="connsiteY14" fmla="*/ 224792 h 247652"/>
                  <a:gd name="connsiteX15" fmla="*/ 39024 w 251378"/>
                  <a:gd name="connsiteY15" fmla="*/ 240956 h 247652"/>
                  <a:gd name="connsiteX16" fmla="*/ 22860 w 251378"/>
                  <a:gd name="connsiteY16" fmla="*/ 247651 h 247652"/>
                  <a:gd name="connsiteX17" fmla="*/ 6696 w 251378"/>
                  <a:gd name="connsiteY17" fmla="*/ 240956 h 247652"/>
                  <a:gd name="connsiteX18" fmla="*/ 0 w 251378"/>
                  <a:gd name="connsiteY18" fmla="*/ 224792 h 24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1378" h="247652">
                    <a:moveTo>
                      <a:pt x="22860" y="247652"/>
                    </a:moveTo>
                    <a:lnTo>
                      <a:pt x="22860" y="247651"/>
                    </a:lnTo>
                    <a:lnTo>
                      <a:pt x="22861" y="247652"/>
                    </a:lnTo>
                    <a:close/>
                    <a:moveTo>
                      <a:pt x="0" y="224792"/>
                    </a:moveTo>
                    <a:lnTo>
                      <a:pt x="0" y="22860"/>
                    </a:lnTo>
                    <a:cubicBezTo>
                      <a:pt x="0" y="10235"/>
                      <a:pt x="10236" y="0"/>
                      <a:pt x="22861" y="0"/>
                    </a:cubicBezTo>
                    <a:lnTo>
                      <a:pt x="22861" y="1"/>
                    </a:lnTo>
                    <a:cubicBezTo>
                      <a:pt x="35486" y="1"/>
                      <a:pt x="45721" y="10236"/>
                      <a:pt x="45721" y="22861"/>
                    </a:cubicBezTo>
                    <a:lnTo>
                      <a:pt x="45720" y="100968"/>
                    </a:lnTo>
                    <a:lnTo>
                      <a:pt x="228518" y="100968"/>
                    </a:lnTo>
                    <a:cubicBezTo>
                      <a:pt x="241143" y="100968"/>
                      <a:pt x="251378" y="111203"/>
                      <a:pt x="251378" y="123828"/>
                    </a:cubicBezTo>
                    <a:lnTo>
                      <a:pt x="251377" y="123828"/>
                    </a:lnTo>
                    <a:cubicBezTo>
                      <a:pt x="251377" y="136453"/>
                      <a:pt x="241142" y="146688"/>
                      <a:pt x="228517" y="146688"/>
                    </a:cubicBezTo>
                    <a:lnTo>
                      <a:pt x="45720" y="146687"/>
                    </a:lnTo>
                    <a:lnTo>
                      <a:pt x="45720" y="224792"/>
                    </a:lnTo>
                    <a:cubicBezTo>
                      <a:pt x="45720" y="231104"/>
                      <a:pt x="43161" y="236819"/>
                      <a:pt x="39024" y="240956"/>
                    </a:cubicBezTo>
                    <a:lnTo>
                      <a:pt x="22860" y="247651"/>
                    </a:lnTo>
                    <a:lnTo>
                      <a:pt x="6696" y="240956"/>
                    </a:lnTo>
                    <a:cubicBezTo>
                      <a:pt x="2559" y="236819"/>
                      <a:pt x="0" y="231104"/>
                      <a:pt x="0" y="224792"/>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6" name="Freeform 45">
                <a:extLst>
                  <a:ext uri="{FF2B5EF4-FFF2-40B4-BE49-F238E27FC236}">
                    <a16:creationId xmlns:a16="http://schemas.microsoft.com/office/drawing/2014/main" id="{DBA767EA-5225-4956-8952-EA19D14F58B0}"/>
                  </a:ext>
                </a:extLst>
              </p:cNvPr>
              <p:cNvSpPr>
                <a:spLocks noEditPoints="1"/>
              </p:cNvSpPr>
              <p:nvPr/>
            </p:nvSpPr>
            <p:spPr bwMode="auto">
              <a:xfrm>
                <a:off x="11348617" y="5900245"/>
                <a:ext cx="247650" cy="247650"/>
              </a:xfrm>
              <a:custGeom>
                <a:avLst/>
                <a:gdLst>
                  <a:gd name="T0" fmla="*/ 5426 w 8269"/>
                  <a:gd name="T1" fmla="*/ 1403 h 8269"/>
                  <a:gd name="T2" fmla="*/ 5410 w 8269"/>
                  <a:gd name="T3" fmla="*/ 1069 h 8269"/>
                  <a:gd name="T4" fmla="*/ 5281 w 8269"/>
                  <a:gd name="T5" fmla="*/ 691 h 8269"/>
                  <a:gd name="T6" fmla="*/ 5087 w 8269"/>
                  <a:gd name="T7" fmla="*/ 418 h 8269"/>
                  <a:gd name="T8" fmla="*/ 4831 w 8269"/>
                  <a:gd name="T9" fmla="*/ 203 h 8269"/>
                  <a:gd name="T10" fmla="*/ 4467 w 8269"/>
                  <a:gd name="T11" fmla="*/ 42 h 8269"/>
                  <a:gd name="T12" fmla="*/ 4135 w 8269"/>
                  <a:gd name="T13" fmla="*/ 0 h 8269"/>
                  <a:gd name="T14" fmla="*/ 3802 w 8269"/>
                  <a:gd name="T15" fmla="*/ 42 h 8269"/>
                  <a:gd name="T16" fmla="*/ 3438 w 8269"/>
                  <a:gd name="T17" fmla="*/ 203 h 8269"/>
                  <a:gd name="T18" fmla="*/ 3182 w 8269"/>
                  <a:gd name="T19" fmla="*/ 418 h 8269"/>
                  <a:gd name="T20" fmla="*/ 2988 w 8269"/>
                  <a:gd name="T21" fmla="*/ 691 h 8269"/>
                  <a:gd name="T22" fmla="*/ 2859 w 8269"/>
                  <a:gd name="T23" fmla="*/ 1067 h 8269"/>
                  <a:gd name="T24" fmla="*/ 2842 w 8269"/>
                  <a:gd name="T25" fmla="*/ 1398 h 8269"/>
                  <a:gd name="T26" fmla="*/ 606 w 8269"/>
                  <a:gd name="T27" fmla="*/ 4824 h 8269"/>
                  <a:gd name="T28" fmla="*/ 419 w 8269"/>
                  <a:gd name="T29" fmla="*/ 4862 h 8269"/>
                  <a:gd name="T30" fmla="*/ 256 w 8269"/>
                  <a:gd name="T31" fmla="*/ 4950 h 8269"/>
                  <a:gd name="T32" fmla="*/ 127 w 8269"/>
                  <a:gd name="T33" fmla="*/ 5080 h 8269"/>
                  <a:gd name="T34" fmla="*/ 38 w 8269"/>
                  <a:gd name="T35" fmla="*/ 5243 h 8269"/>
                  <a:gd name="T36" fmla="*/ 1 w 8269"/>
                  <a:gd name="T37" fmla="*/ 5430 h 8269"/>
                  <a:gd name="T38" fmla="*/ 1 w 8269"/>
                  <a:gd name="T39" fmla="*/ 6286 h 8269"/>
                  <a:gd name="T40" fmla="*/ 38 w 8269"/>
                  <a:gd name="T41" fmla="*/ 6472 h 8269"/>
                  <a:gd name="T42" fmla="*/ 127 w 8269"/>
                  <a:gd name="T43" fmla="*/ 6635 h 8269"/>
                  <a:gd name="T44" fmla="*/ 256 w 8269"/>
                  <a:gd name="T45" fmla="*/ 6764 h 8269"/>
                  <a:gd name="T46" fmla="*/ 419 w 8269"/>
                  <a:gd name="T47" fmla="*/ 6852 h 8269"/>
                  <a:gd name="T48" fmla="*/ 606 w 8269"/>
                  <a:gd name="T49" fmla="*/ 6890 h 8269"/>
                  <a:gd name="T50" fmla="*/ 689 w 8269"/>
                  <a:gd name="T51" fmla="*/ 7533 h 8269"/>
                  <a:gd name="T52" fmla="*/ 712 w 8269"/>
                  <a:gd name="T53" fmla="*/ 7717 h 8269"/>
                  <a:gd name="T54" fmla="*/ 795 w 8269"/>
                  <a:gd name="T55" fmla="*/ 7915 h 8269"/>
                  <a:gd name="T56" fmla="*/ 931 w 8269"/>
                  <a:gd name="T57" fmla="*/ 8078 h 8269"/>
                  <a:gd name="T58" fmla="*/ 1106 w 8269"/>
                  <a:gd name="T59" fmla="*/ 8196 h 8269"/>
                  <a:gd name="T60" fmla="*/ 1313 w 8269"/>
                  <a:gd name="T61" fmla="*/ 8261 h 8269"/>
                  <a:gd name="T62" fmla="*/ 6844 w 8269"/>
                  <a:gd name="T63" fmla="*/ 8269 h 8269"/>
                  <a:gd name="T64" fmla="*/ 7027 w 8269"/>
                  <a:gd name="T65" fmla="*/ 8246 h 8269"/>
                  <a:gd name="T66" fmla="*/ 7225 w 8269"/>
                  <a:gd name="T67" fmla="*/ 8163 h 8269"/>
                  <a:gd name="T68" fmla="*/ 7389 w 8269"/>
                  <a:gd name="T69" fmla="*/ 8028 h 8269"/>
                  <a:gd name="T70" fmla="*/ 7508 w 8269"/>
                  <a:gd name="T71" fmla="*/ 7852 h 8269"/>
                  <a:gd name="T72" fmla="*/ 7572 w 8269"/>
                  <a:gd name="T73" fmla="*/ 7645 h 8269"/>
                  <a:gd name="T74" fmla="*/ 7580 w 8269"/>
                  <a:gd name="T75" fmla="*/ 6891 h 8269"/>
                  <a:gd name="T76" fmla="*/ 7728 w 8269"/>
                  <a:gd name="T77" fmla="*/ 6884 h 8269"/>
                  <a:gd name="T78" fmla="*/ 7908 w 8269"/>
                  <a:gd name="T79" fmla="*/ 6828 h 8269"/>
                  <a:gd name="T80" fmla="*/ 8060 w 8269"/>
                  <a:gd name="T81" fmla="*/ 6725 h 8269"/>
                  <a:gd name="T82" fmla="*/ 8177 w 8269"/>
                  <a:gd name="T83" fmla="*/ 6583 h 8269"/>
                  <a:gd name="T84" fmla="*/ 8249 w 8269"/>
                  <a:gd name="T85" fmla="*/ 6412 h 8269"/>
                  <a:gd name="T86" fmla="*/ 8269 w 8269"/>
                  <a:gd name="T87" fmla="*/ 6252 h 8269"/>
                  <a:gd name="T88" fmla="*/ 8262 w 8269"/>
                  <a:gd name="T89" fmla="*/ 5365 h 8269"/>
                  <a:gd name="T90" fmla="*/ 8206 w 8269"/>
                  <a:gd name="T91" fmla="*/ 5185 h 8269"/>
                  <a:gd name="T92" fmla="*/ 8103 w 8269"/>
                  <a:gd name="T93" fmla="*/ 5033 h 8269"/>
                  <a:gd name="T94" fmla="*/ 7961 w 8269"/>
                  <a:gd name="T95" fmla="*/ 4916 h 8269"/>
                  <a:gd name="T96" fmla="*/ 7791 w 8269"/>
                  <a:gd name="T97" fmla="*/ 4843 h 8269"/>
                  <a:gd name="T98" fmla="*/ 7631 w 8269"/>
                  <a:gd name="T99" fmla="*/ 4824 h 8269"/>
                  <a:gd name="T100" fmla="*/ 689 w 8269"/>
                  <a:gd name="T101" fmla="*/ 5512 h 8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69" h="8269">
                    <a:moveTo>
                      <a:pt x="7631" y="4824"/>
                    </a:moveTo>
                    <a:lnTo>
                      <a:pt x="5192" y="4824"/>
                    </a:lnTo>
                    <a:lnTo>
                      <a:pt x="5426" y="1403"/>
                    </a:lnTo>
                    <a:lnTo>
                      <a:pt x="5430" y="1335"/>
                    </a:lnTo>
                    <a:lnTo>
                      <a:pt x="5427" y="1201"/>
                    </a:lnTo>
                    <a:lnTo>
                      <a:pt x="5410" y="1069"/>
                    </a:lnTo>
                    <a:lnTo>
                      <a:pt x="5380" y="939"/>
                    </a:lnTo>
                    <a:lnTo>
                      <a:pt x="5337" y="813"/>
                    </a:lnTo>
                    <a:lnTo>
                      <a:pt x="5281" y="691"/>
                    </a:lnTo>
                    <a:lnTo>
                      <a:pt x="5213" y="576"/>
                    </a:lnTo>
                    <a:lnTo>
                      <a:pt x="5133" y="468"/>
                    </a:lnTo>
                    <a:lnTo>
                      <a:pt x="5087" y="418"/>
                    </a:lnTo>
                    <a:lnTo>
                      <a:pt x="5041" y="369"/>
                    </a:lnTo>
                    <a:lnTo>
                      <a:pt x="4940" y="281"/>
                    </a:lnTo>
                    <a:lnTo>
                      <a:pt x="4831" y="203"/>
                    </a:lnTo>
                    <a:lnTo>
                      <a:pt x="4716" y="137"/>
                    </a:lnTo>
                    <a:lnTo>
                      <a:pt x="4594" y="84"/>
                    </a:lnTo>
                    <a:lnTo>
                      <a:pt x="4467" y="42"/>
                    </a:lnTo>
                    <a:lnTo>
                      <a:pt x="4335" y="15"/>
                    </a:lnTo>
                    <a:lnTo>
                      <a:pt x="4202" y="1"/>
                    </a:lnTo>
                    <a:lnTo>
                      <a:pt x="4135" y="0"/>
                    </a:lnTo>
                    <a:lnTo>
                      <a:pt x="4067" y="1"/>
                    </a:lnTo>
                    <a:lnTo>
                      <a:pt x="3934" y="15"/>
                    </a:lnTo>
                    <a:lnTo>
                      <a:pt x="3802" y="42"/>
                    </a:lnTo>
                    <a:lnTo>
                      <a:pt x="3675" y="84"/>
                    </a:lnTo>
                    <a:lnTo>
                      <a:pt x="3553" y="137"/>
                    </a:lnTo>
                    <a:lnTo>
                      <a:pt x="3438" y="203"/>
                    </a:lnTo>
                    <a:lnTo>
                      <a:pt x="3329" y="281"/>
                    </a:lnTo>
                    <a:lnTo>
                      <a:pt x="3228" y="369"/>
                    </a:lnTo>
                    <a:lnTo>
                      <a:pt x="3182" y="418"/>
                    </a:lnTo>
                    <a:lnTo>
                      <a:pt x="3136" y="468"/>
                    </a:lnTo>
                    <a:lnTo>
                      <a:pt x="3056" y="576"/>
                    </a:lnTo>
                    <a:lnTo>
                      <a:pt x="2988" y="691"/>
                    </a:lnTo>
                    <a:lnTo>
                      <a:pt x="2932" y="813"/>
                    </a:lnTo>
                    <a:lnTo>
                      <a:pt x="2889" y="938"/>
                    </a:lnTo>
                    <a:lnTo>
                      <a:pt x="2859" y="1067"/>
                    </a:lnTo>
                    <a:lnTo>
                      <a:pt x="2841" y="1198"/>
                    </a:lnTo>
                    <a:lnTo>
                      <a:pt x="2838" y="1331"/>
                    </a:lnTo>
                    <a:lnTo>
                      <a:pt x="2842" y="1398"/>
                    </a:lnTo>
                    <a:lnTo>
                      <a:pt x="3077" y="4824"/>
                    </a:lnTo>
                    <a:lnTo>
                      <a:pt x="638" y="4824"/>
                    </a:lnTo>
                    <a:lnTo>
                      <a:pt x="606" y="4824"/>
                    </a:lnTo>
                    <a:lnTo>
                      <a:pt x="541" y="4831"/>
                    </a:lnTo>
                    <a:lnTo>
                      <a:pt x="478" y="4843"/>
                    </a:lnTo>
                    <a:lnTo>
                      <a:pt x="419" y="4862"/>
                    </a:lnTo>
                    <a:lnTo>
                      <a:pt x="361" y="4887"/>
                    </a:lnTo>
                    <a:lnTo>
                      <a:pt x="308" y="4916"/>
                    </a:lnTo>
                    <a:lnTo>
                      <a:pt x="256" y="4950"/>
                    </a:lnTo>
                    <a:lnTo>
                      <a:pt x="209" y="4989"/>
                    </a:lnTo>
                    <a:lnTo>
                      <a:pt x="166" y="5033"/>
                    </a:lnTo>
                    <a:lnTo>
                      <a:pt x="127" y="5080"/>
                    </a:lnTo>
                    <a:lnTo>
                      <a:pt x="92" y="5131"/>
                    </a:lnTo>
                    <a:lnTo>
                      <a:pt x="63" y="5185"/>
                    </a:lnTo>
                    <a:lnTo>
                      <a:pt x="38" y="5243"/>
                    </a:lnTo>
                    <a:lnTo>
                      <a:pt x="20" y="5302"/>
                    </a:lnTo>
                    <a:lnTo>
                      <a:pt x="7" y="5365"/>
                    </a:lnTo>
                    <a:lnTo>
                      <a:pt x="1" y="5430"/>
                    </a:lnTo>
                    <a:lnTo>
                      <a:pt x="0" y="5462"/>
                    </a:lnTo>
                    <a:lnTo>
                      <a:pt x="0" y="6252"/>
                    </a:lnTo>
                    <a:lnTo>
                      <a:pt x="1" y="6286"/>
                    </a:lnTo>
                    <a:lnTo>
                      <a:pt x="7" y="6349"/>
                    </a:lnTo>
                    <a:lnTo>
                      <a:pt x="20" y="6412"/>
                    </a:lnTo>
                    <a:lnTo>
                      <a:pt x="38" y="6472"/>
                    </a:lnTo>
                    <a:lnTo>
                      <a:pt x="63" y="6529"/>
                    </a:lnTo>
                    <a:lnTo>
                      <a:pt x="92" y="6583"/>
                    </a:lnTo>
                    <a:lnTo>
                      <a:pt x="127" y="6635"/>
                    </a:lnTo>
                    <a:lnTo>
                      <a:pt x="166" y="6681"/>
                    </a:lnTo>
                    <a:lnTo>
                      <a:pt x="209" y="6725"/>
                    </a:lnTo>
                    <a:lnTo>
                      <a:pt x="256" y="6764"/>
                    </a:lnTo>
                    <a:lnTo>
                      <a:pt x="308" y="6798"/>
                    </a:lnTo>
                    <a:lnTo>
                      <a:pt x="361" y="6828"/>
                    </a:lnTo>
                    <a:lnTo>
                      <a:pt x="419" y="6852"/>
                    </a:lnTo>
                    <a:lnTo>
                      <a:pt x="478" y="6871"/>
                    </a:lnTo>
                    <a:lnTo>
                      <a:pt x="541" y="6884"/>
                    </a:lnTo>
                    <a:lnTo>
                      <a:pt x="606" y="6890"/>
                    </a:lnTo>
                    <a:lnTo>
                      <a:pt x="638" y="6891"/>
                    </a:lnTo>
                    <a:lnTo>
                      <a:pt x="689" y="6891"/>
                    </a:lnTo>
                    <a:lnTo>
                      <a:pt x="689" y="7533"/>
                    </a:lnTo>
                    <a:lnTo>
                      <a:pt x="689" y="7571"/>
                    </a:lnTo>
                    <a:lnTo>
                      <a:pt x="697" y="7645"/>
                    </a:lnTo>
                    <a:lnTo>
                      <a:pt x="712" y="7717"/>
                    </a:lnTo>
                    <a:lnTo>
                      <a:pt x="734" y="7786"/>
                    </a:lnTo>
                    <a:lnTo>
                      <a:pt x="761" y="7852"/>
                    </a:lnTo>
                    <a:lnTo>
                      <a:pt x="795" y="7915"/>
                    </a:lnTo>
                    <a:lnTo>
                      <a:pt x="835" y="7973"/>
                    </a:lnTo>
                    <a:lnTo>
                      <a:pt x="880" y="8028"/>
                    </a:lnTo>
                    <a:lnTo>
                      <a:pt x="931" y="8078"/>
                    </a:lnTo>
                    <a:lnTo>
                      <a:pt x="985" y="8123"/>
                    </a:lnTo>
                    <a:lnTo>
                      <a:pt x="1044" y="8163"/>
                    </a:lnTo>
                    <a:lnTo>
                      <a:pt x="1106" y="8196"/>
                    </a:lnTo>
                    <a:lnTo>
                      <a:pt x="1172" y="8225"/>
                    </a:lnTo>
                    <a:lnTo>
                      <a:pt x="1242" y="8246"/>
                    </a:lnTo>
                    <a:lnTo>
                      <a:pt x="1313" y="8261"/>
                    </a:lnTo>
                    <a:lnTo>
                      <a:pt x="1387" y="8268"/>
                    </a:lnTo>
                    <a:lnTo>
                      <a:pt x="1425" y="8269"/>
                    </a:lnTo>
                    <a:lnTo>
                      <a:pt x="6844" y="8269"/>
                    </a:lnTo>
                    <a:lnTo>
                      <a:pt x="6882" y="8268"/>
                    </a:lnTo>
                    <a:lnTo>
                      <a:pt x="6956" y="8261"/>
                    </a:lnTo>
                    <a:lnTo>
                      <a:pt x="7027" y="8246"/>
                    </a:lnTo>
                    <a:lnTo>
                      <a:pt x="7097" y="8225"/>
                    </a:lnTo>
                    <a:lnTo>
                      <a:pt x="7163" y="8196"/>
                    </a:lnTo>
                    <a:lnTo>
                      <a:pt x="7225" y="8163"/>
                    </a:lnTo>
                    <a:lnTo>
                      <a:pt x="7284" y="8123"/>
                    </a:lnTo>
                    <a:lnTo>
                      <a:pt x="7338" y="8078"/>
                    </a:lnTo>
                    <a:lnTo>
                      <a:pt x="7389" y="8028"/>
                    </a:lnTo>
                    <a:lnTo>
                      <a:pt x="7434" y="7973"/>
                    </a:lnTo>
                    <a:lnTo>
                      <a:pt x="7474" y="7915"/>
                    </a:lnTo>
                    <a:lnTo>
                      <a:pt x="7508" y="7852"/>
                    </a:lnTo>
                    <a:lnTo>
                      <a:pt x="7535" y="7786"/>
                    </a:lnTo>
                    <a:lnTo>
                      <a:pt x="7557" y="7717"/>
                    </a:lnTo>
                    <a:lnTo>
                      <a:pt x="7572" y="7645"/>
                    </a:lnTo>
                    <a:lnTo>
                      <a:pt x="7580" y="7571"/>
                    </a:lnTo>
                    <a:lnTo>
                      <a:pt x="7580" y="7533"/>
                    </a:lnTo>
                    <a:lnTo>
                      <a:pt x="7580" y="6891"/>
                    </a:lnTo>
                    <a:lnTo>
                      <a:pt x="7631" y="6891"/>
                    </a:lnTo>
                    <a:lnTo>
                      <a:pt x="7663" y="6890"/>
                    </a:lnTo>
                    <a:lnTo>
                      <a:pt x="7728" y="6884"/>
                    </a:lnTo>
                    <a:lnTo>
                      <a:pt x="7791" y="6871"/>
                    </a:lnTo>
                    <a:lnTo>
                      <a:pt x="7850" y="6852"/>
                    </a:lnTo>
                    <a:lnTo>
                      <a:pt x="7908" y="6828"/>
                    </a:lnTo>
                    <a:lnTo>
                      <a:pt x="7961" y="6798"/>
                    </a:lnTo>
                    <a:lnTo>
                      <a:pt x="8013" y="6764"/>
                    </a:lnTo>
                    <a:lnTo>
                      <a:pt x="8060" y="6725"/>
                    </a:lnTo>
                    <a:lnTo>
                      <a:pt x="8103" y="6681"/>
                    </a:lnTo>
                    <a:lnTo>
                      <a:pt x="8142" y="6635"/>
                    </a:lnTo>
                    <a:lnTo>
                      <a:pt x="8177" y="6583"/>
                    </a:lnTo>
                    <a:lnTo>
                      <a:pt x="8206" y="6529"/>
                    </a:lnTo>
                    <a:lnTo>
                      <a:pt x="8231" y="6472"/>
                    </a:lnTo>
                    <a:lnTo>
                      <a:pt x="8249" y="6412"/>
                    </a:lnTo>
                    <a:lnTo>
                      <a:pt x="8262" y="6349"/>
                    </a:lnTo>
                    <a:lnTo>
                      <a:pt x="8268" y="6286"/>
                    </a:lnTo>
                    <a:lnTo>
                      <a:pt x="8269" y="6252"/>
                    </a:lnTo>
                    <a:lnTo>
                      <a:pt x="8269" y="5462"/>
                    </a:lnTo>
                    <a:lnTo>
                      <a:pt x="8268" y="5430"/>
                    </a:lnTo>
                    <a:lnTo>
                      <a:pt x="8262" y="5365"/>
                    </a:lnTo>
                    <a:lnTo>
                      <a:pt x="8249" y="5302"/>
                    </a:lnTo>
                    <a:lnTo>
                      <a:pt x="8231" y="5243"/>
                    </a:lnTo>
                    <a:lnTo>
                      <a:pt x="8206" y="5185"/>
                    </a:lnTo>
                    <a:lnTo>
                      <a:pt x="8177" y="5131"/>
                    </a:lnTo>
                    <a:lnTo>
                      <a:pt x="8142" y="5080"/>
                    </a:lnTo>
                    <a:lnTo>
                      <a:pt x="8103" y="5033"/>
                    </a:lnTo>
                    <a:lnTo>
                      <a:pt x="8060" y="4989"/>
                    </a:lnTo>
                    <a:lnTo>
                      <a:pt x="8013" y="4950"/>
                    </a:lnTo>
                    <a:lnTo>
                      <a:pt x="7961" y="4916"/>
                    </a:lnTo>
                    <a:lnTo>
                      <a:pt x="7908" y="4887"/>
                    </a:lnTo>
                    <a:lnTo>
                      <a:pt x="7850" y="4862"/>
                    </a:lnTo>
                    <a:lnTo>
                      <a:pt x="7791" y="4843"/>
                    </a:lnTo>
                    <a:lnTo>
                      <a:pt x="7728" y="4831"/>
                    </a:lnTo>
                    <a:lnTo>
                      <a:pt x="7663" y="4824"/>
                    </a:lnTo>
                    <a:lnTo>
                      <a:pt x="7631" y="4824"/>
                    </a:lnTo>
                    <a:close/>
                    <a:moveTo>
                      <a:pt x="7580" y="6202"/>
                    </a:moveTo>
                    <a:lnTo>
                      <a:pt x="689" y="6202"/>
                    </a:lnTo>
                    <a:lnTo>
                      <a:pt x="689" y="5512"/>
                    </a:lnTo>
                    <a:lnTo>
                      <a:pt x="7580" y="5512"/>
                    </a:lnTo>
                    <a:lnTo>
                      <a:pt x="7580" y="620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pic>
        <p:nvPicPr>
          <p:cNvPr id="1026" name="Picture 2" descr="prob">
            <a:extLst>
              <a:ext uri="{FF2B5EF4-FFF2-40B4-BE49-F238E27FC236}">
                <a16:creationId xmlns:a16="http://schemas.microsoft.com/office/drawing/2014/main" id="{1EF85DD6-3C6D-4665-9EE3-E7A92C6947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3609" y="1406526"/>
            <a:ext cx="9096375" cy="384810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AB35E5D1-E428-4D55-9C30-6A24E75B166B}"/>
              </a:ext>
            </a:extLst>
          </p:cNvPr>
          <p:cNvSpPr txBox="1"/>
          <p:nvPr/>
        </p:nvSpPr>
        <p:spPr>
          <a:xfrm>
            <a:off x="1142620" y="872939"/>
            <a:ext cx="5289177" cy="1200329"/>
          </a:xfrm>
          <a:prstGeom prst="rect">
            <a:avLst/>
          </a:prstGeom>
          <a:noFill/>
        </p:spPr>
        <p:txBody>
          <a:bodyPr wrap="square" rtlCol="0">
            <a:spAutoFit/>
          </a:bodyPr>
          <a:lstStyle/>
          <a:p>
            <a:r>
              <a:rPr lang="en-US" altLang="ko-KR" sz="2400" dirty="0"/>
              <a:t>1.2 </a:t>
            </a:r>
            <a:r>
              <a:rPr lang="en-US" altLang="ko-KR" sz="2400" spc="-150" dirty="0">
                <a:solidFill>
                  <a:schemeClr val="tx1">
                    <a:lumMod val="75000"/>
                    <a:lumOff val="25000"/>
                  </a:schemeClr>
                </a:solidFill>
              </a:rPr>
              <a:t>Maximum Likelihood Estimation</a:t>
            </a:r>
            <a:endParaRPr lang="ko-KR" altLang="en-US" sz="2400" spc="-150" dirty="0">
              <a:solidFill>
                <a:schemeClr val="tx1">
                  <a:lumMod val="75000"/>
                  <a:lumOff val="25000"/>
                </a:schemeClr>
              </a:solidFill>
            </a:endParaRPr>
          </a:p>
          <a:p>
            <a:endParaRPr lang="en-US" altLang="ko-KR" sz="2400" dirty="0"/>
          </a:p>
          <a:p>
            <a:endParaRPr lang="ko-KR" altLang="en-US" sz="2400" dirty="0"/>
          </a:p>
        </p:txBody>
      </p:sp>
      <p:sp>
        <p:nvSpPr>
          <p:cNvPr id="4" name="TextBox 3">
            <a:extLst>
              <a:ext uri="{FF2B5EF4-FFF2-40B4-BE49-F238E27FC236}">
                <a16:creationId xmlns:a16="http://schemas.microsoft.com/office/drawing/2014/main" id="{CC29F6CB-065D-4649-B50F-61DE4AA1429B}"/>
              </a:ext>
            </a:extLst>
          </p:cNvPr>
          <p:cNvSpPr txBox="1"/>
          <p:nvPr/>
        </p:nvSpPr>
        <p:spPr>
          <a:xfrm>
            <a:off x="1883609" y="5405842"/>
            <a:ext cx="9096374" cy="1015663"/>
          </a:xfrm>
          <a:prstGeom prst="rect">
            <a:avLst/>
          </a:prstGeom>
          <a:noFill/>
        </p:spPr>
        <p:txBody>
          <a:bodyPr wrap="square" rtlCol="0">
            <a:spAutoFit/>
          </a:bodyPr>
          <a:lstStyle/>
          <a:p>
            <a:r>
              <a:rPr lang="en-US" altLang="ko-KR" sz="1500" b="0" i="0" dirty="0">
                <a:solidFill>
                  <a:srgbClr val="000000"/>
                </a:solidFill>
                <a:effectLst/>
                <a:latin typeface="Noto Sans" panose="020B0502040504020204" pitchFamily="34" charset="0"/>
              </a:rPr>
              <a:t>MLE is the process of finding parameters that maximize the likelihood of continuous probability variables. In the probability density function, parameter</a:t>
            </a:r>
            <a:r>
              <a:rPr lang="el-GR" altLang="ko-KR" sz="1500" b="0" i="0" dirty="0">
                <a:solidFill>
                  <a:srgbClr val="000000"/>
                </a:solidFill>
                <a:effectLst/>
                <a:latin typeface="Noto Sans" panose="020B0502040504020204" pitchFamily="34" charset="0"/>
              </a:rPr>
              <a:t> θ</a:t>
            </a:r>
            <a:r>
              <a:rPr lang="en-US" altLang="ko-KR" sz="1500" b="0" i="0" dirty="0">
                <a:solidFill>
                  <a:srgbClr val="000000"/>
                </a:solidFill>
                <a:effectLst/>
                <a:latin typeface="Noto Sans" panose="020B0502040504020204" pitchFamily="34" charset="0"/>
              </a:rPr>
              <a:t> is a known constant coefficient and x is a variable, but in the likelihood function, parameter </a:t>
            </a:r>
            <a:r>
              <a:rPr lang="el-GR" altLang="ko-KR" sz="1500" b="0" i="0" dirty="0">
                <a:solidFill>
                  <a:srgbClr val="000000"/>
                </a:solidFill>
                <a:effectLst/>
                <a:latin typeface="Noto Sans" panose="020B0502040504020204" pitchFamily="34" charset="0"/>
              </a:rPr>
              <a:t>θ</a:t>
            </a:r>
            <a:r>
              <a:rPr lang="en-US" altLang="ko-KR" sz="1500" dirty="0">
                <a:solidFill>
                  <a:srgbClr val="000000"/>
                </a:solidFill>
                <a:latin typeface="Noto Sans" panose="020B0502040504020204" pitchFamily="34" charset="0"/>
              </a:rPr>
              <a:t> </a:t>
            </a:r>
            <a:r>
              <a:rPr lang="en-US" altLang="ko-KR" sz="1500" b="0" i="0" dirty="0">
                <a:solidFill>
                  <a:srgbClr val="000000"/>
                </a:solidFill>
                <a:effectLst/>
                <a:latin typeface="Noto Sans" panose="020B0502040504020204" pitchFamily="34" charset="0"/>
              </a:rPr>
              <a:t>is the variable, and the sample value x is considered a constant coefficient.</a:t>
            </a:r>
            <a:endParaRPr lang="ko-KR" altLang="en-US" sz="1500" dirty="0"/>
          </a:p>
        </p:txBody>
      </p:sp>
    </p:spTree>
    <p:extLst>
      <p:ext uri="{BB962C8B-B14F-4D97-AF65-F5344CB8AC3E}">
        <p14:creationId xmlns:p14="http://schemas.microsoft.com/office/powerpoint/2010/main" val="93392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사각형: 둥근 위쪽 모서리 6">
            <a:extLst>
              <a:ext uri="{FF2B5EF4-FFF2-40B4-BE49-F238E27FC236}">
                <a16:creationId xmlns:a16="http://schemas.microsoft.com/office/drawing/2014/main" id="{7881E59F-DF46-44D7-A894-E367A749DA36}"/>
              </a:ext>
            </a:extLst>
          </p:cNvPr>
          <p:cNvSpPr/>
          <p:nvPr/>
        </p:nvSpPr>
        <p:spPr>
          <a:xfrm>
            <a:off x="295275" y="70034"/>
            <a:ext cx="11601450" cy="6477000"/>
          </a:xfrm>
          <a:prstGeom prst="round2SameRect">
            <a:avLst>
              <a:gd name="adj1" fmla="val 1526"/>
              <a:gd name="adj2" fmla="val 1833"/>
            </a:avLst>
          </a:prstGeom>
          <a:solidFill>
            <a:schemeClr val="bg1"/>
          </a:solidFill>
          <a:ln w="19050">
            <a:solidFill>
              <a:schemeClr val="tx1">
                <a:lumMod val="75000"/>
                <a:lumOff val="25000"/>
              </a:schemeClr>
            </a:solidFill>
          </a:ln>
          <a:effectLst>
            <a:outerShdw dist="63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사각형: 둥근 위쪽 모서리 5">
            <a:extLst>
              <a:ext uri="{FF2B5EF4-FFF2-40B4-BE49-F238E27FC236}">
                <a16:creationId xmlns:a16="http://schemas.microsoft.com/office/drawing/2014/main" id="{047A0CD5-8244-4FBC-BD57-59DF3A4BBDE3}"/>
              </a:ext>
            </a:extLst>
          </p:cNvPr>
          <p:cNvSpPr/>
          <p:nvPr/>
        </p:nvSpPr>
        <p:spPr>
          <a:xfrm>
            <a:off x="295275" y="97191"/>
            <a:ext cx="11601450" cy="476250"/>
          </a:xfrm>
          <a:prstGeom prst="round2SameRect">
            <a:avLst/>
          </a:prstGeom>
          <a:solidFill>
            <a:srgbClr val="F0EBE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latinLnBrk="0">
              <a:defRPr/>
            </a:pPr>
            <a:r>
              <a:rPr lang="en-US" altLang="ko-KR" sz="2400" b="1" kern="0" dirty="0">
                <a:ln w="19050">
                  <a:noFill/>
                </a:ln>
                <a:solidFill>
                  <a:prstClr val="black">
                    <a:lumMod val="75000"/>
                    <a:lumOff val="25000"/>
                  </a:prstClr>
                </a:solidFill>
                <a:latin typeface="야놀자 야체 B" panose="02020603020101020101" pitchFamily="18" charset="-127"/>
                <a:ea typeface="야놀자 야체 B" panose="02020603020101020101" pitchFamily="18" charset="-127"/>
              </a:rPr>
              <a:t>High Tech Marketing </a:t>
            </a:r>
            <a:r>
              <a:rPr lang="en-US" altLang="ko-KR" sz="1600" b="1" kern="0" dirty="0">
                <a:ln w="19050">
                  <a:noFill/>
                </a:ln>
                <a:solidFill>
                  <a:prstClr val="black">
                    <a:lumMod val="75000"/>
                    <a:lumOff val="25000"/>
                  </a:prstClr>
                </a:solidFill>
                <a:ea typeface="야놀자 야체 B" panose="02020603020101020101" pitchFamily="18" charset="-127"/>
              </a:rPr>
              <a:t>- GMM</a:t>
            </a:r>
            <a:endParaRPr lang="ko-KR" altLang="en-US" sz="1600" b="1" kern="0" dirty="0">
              <a:ln w="19050">
                <a:noFill/>
              </a:ln>
              <a:solidFill>
                <a:prstClr val="black">
                  <a:lumMod val="75000"/>
                  <a:lumOff val="25000"/>
                </a:prstClr>
              </a:solidFill>
              <a:ea typeface="야놀자 야체 B" panose="02020603020101020101" pitchFamily="18" charset="-127"/>
            </a:endParaRPr>
          </a:p>
        </p:txBody>
      </p:sp>
      <p:grpSp>
        <p:nvGrpSpPr>
          <p:cNvPr id="3" name="그룹 2"/>
          <p:cNvGrpSpPr/>
          <p:nvPr/>
        </p:nvGrpSpPr>
        <p:grpSpPr>
          <a:xfrm>
            <a:off x="10703544" y="369460"/>
            <a:ext cx="893823" cy="138845"/>
            <a:chOff x="10703544" y="369460"/>
            <a:chExt cx="893823" cy="138845"/>
          </a:xfrm>
        </p:grpSpPr>
        <p:sp>
          <p:nvSpPr>
            <p:cNvPr id="9" name="Freeform 9">
              <a:extLst>
                <a:ext uri="{FF2B5EF4-FFF2-40B4-BE49-F238E27FC236}">
                  <a16:creationId xmlns:a16="http://schemas.microsoft.com/office/drawing/2014/main" id="{53AC870C-AAB7-4E4A-BA52-AE824DDB61F2}"/>
                </a:ext>
              </a:extLst>
            </p:cNvPr>
            <p:cNvSpPr>
              <a:spLocks/>
            </p:cNvSpPr>
            <p:nvPr/>
          </p:nvSpPr>
          <p:spPr bwMode="auto">
            <a:xfrm>
              <a:off x="11105186" y="369460"/>
              <a:ext cx="105211" cy="138845"/>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6998B797-A7B3-4C4B-A50F-560004B6F175}"/>
                </a:ext>
              </a:extLst>
            </p:cNvPr>
            <p:cNvSpPr>
              <a:spLocks/>
            </p:cNvSpPr>
            <p:nvPr/>
          </p:nvSpPr>
          <p:spPr bwMode="auto">
            <a:xfrm rot="10800000" flipH="1" flipV="1">
              <a:off x="11469266" y="382095"/>
              <a:ext cx="128101" cy="113574"/>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3" name="Group 12">
              <a:extLst>
                <a:ext uri="{FF2B5EF4-FFF2-40B4-BE49-F238E27FC236}">
                  <a16:creationId xmlns:a16="http://schemas.microsoft.com/office/drawing/2014/main" id="{C420D4BD-A960-4E80-8D81-AD2EA1F4C4E0}"/>
                </a:ext>
              </a:extLst>
            </p:cNvPr>
            <p:cNvGrpSpPr>
              <a:grpSpLocks noChangeAspect="1"/>
            </p:cNvGrpSpPr>
            <p:nvPr/>
          </p:nvGrpSpPr>
          <p:grpSpPr bwMode="auto">
            <a:xfrm>
              <a:off x="10703544" y="382096"/>
              <a:ext cx="142773" cy="113573"/>
              <a:chOff x="6124" y="305"/>
              <a:chExt cx="841" cy="669"/>
            </a:xfrm>
            <a:solidFill>
              <a:schemeClr val="tx1">
                <a:lumMod val="75000"/>
                <a:lumOff val="25000"/>
              </a:schemeClr>
            </a:solidFill>
          </p:grpSpPr>
          <p:sp>
            <p:nvSpPr>
              <p:cNvPr id="14" name="Freeform 13">
                <a:extLst>
                  <a:ext uri="{FF2B5EF4-FFF2-40B4-BE49-F238E27FC236}">
                    <a16:creationId xmlns:a16="http://schemas.microsoft.com/office/drawing/2014/main" id="{8A8FA5C6-B5B4-4795-B3CA-EB36CE71BCB9}"/>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62F0A864-85D8-40D8-9ACE-121EDCA98D8B}"/>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grpSp>
      <p:grpSp>
        <p:nvGrpSpPr>
          <p:cNvPr id="17" name="그룹 16">
            <a:extLst>
              <a:ext uri="{FF2B5EF4-FFF2-40B4-BE49-F238E27FC236}">
                <a16:creationId xmlns:a16="http://schemas.microsoft.com/office/drawing/2014/main" id="{86B7FED0-1B11-417E-A611-2D8A3899417D}"/>
              </a:ext>
            </a:extLst>
          </p:cNvPr>
          <p:cNvGrpSpPr/>
          <p:nvPr/>
        </p:nvGrpSpPr>
        <p:grpSpPr>
          <a:xfrm>
            <a:off x="599885" y="196734"/>
            <a:ext cx="275246" cy="275246"/>
            <a:chOff x="454168" y="382727"/>
            <a:chExt cx="415674" cy="415674"/>
          </a:xfrm>
        </p:grpSpPr>
        <p:sp>
          <p:nvSpPr>
            <p:cNvPr id="18" name="타원 17">
              <a:extLst>
                <a:ext uri="{FF2B5EF4-FFF2-40B4-BE49-F238E27FC236}">
                  <a16:creationId xmlns:a16="http://schemas.microsoft.com/office/drawing/2014/main" id="{93AA06E9-6E14-4ECE-8B8A-315250FB7CBE}"/>
                </a:ext>
              </a:extLst>
            </p:cNvPr>
            <p:cNvSpPr/>
            <p:nvPr/>
          </p:nvSpPr>
          <p:spPr>
            <a:xfrm>
              <a:off x="454168" y="382727"/>
              <a:ext cx="415674" cy="4156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pic>
          <p:nvPicPr>
            <p:cNvPr id="19" name="그림 18">
              <a:extLst>
                <a:ext uri="{FF2B5EF4-FFF2-40B4-BE49-F238E27FC236}">
                  <a16:creationId xmlns:a16="http://schemas.microsoft.com/office/drawing/2014/main" id="{D8579325-1AD4-49F0-8197-09A2AF295E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255" y="414324"/>
              <a:ext cx="335500" cy="335500"/>
            </a:xfrm>
            <a:prstGeom prst="rect">
              <a:avLst/>
            </a:prstGeom>
          </p:spPr>
        </p:pic>
      </p:grpSp>
      <p:grpSp>
        <p:nvGrpSpPr>
          <p:cNvPr id="2" name="그룹 1"/>
          <p:cNvGrpSpPr/>
          <p:nvPr/>
        </p:nvGrpSpPr>
        <p:grpSpPr>
          <a:xfrm>
            <a:off x="457010" y="1406526"/>
            <a:ext cx="523877" cy="4599481"/>
            <a:chOff x="457010" y="1406526"/>
            <a:chExt cx="523877" cy="4599481"/>
          </a:xfrm>
        </p:grpSpPr>
        <p:sp>
          <p:nvSpPr>
            <p:cNvPr id="21" name="양쪽 모서리가 둥근 사각형 12">
              <a:extLst>
                <a:ext uri="{FF2B5EF4-FFF2-40B4-BE49-F238E27FC236}">
                  <a16:creationId xmlns:a16="http://schemas.microsoft.com/office/drawing/2014/main" id="{C2660524-F1F7-4DF8-A7BE-752F6169F1AE}"/>
                </a:ext>
              </a:extLst>
            </p:cNvPr>
            <p:cNvSpPr/>
            <p:nvPr/>
          </p:nvSpPr>
          <p:spPr>
            <a:xfrm>
              <a:off x="457011" y="1406526"/>
              <a:ext cx="523876" cy="174625"/>
            </a:xfrm>
            <a:prstGeom prst="round2SameRect">
              <a:avLst/>
            </a:prstGeom>
            <a:solidFill>
              <a:srgbClr val="F0EBE7"/>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ko-KR" altLang="en-US" sz="600" dirty="0">
                  <a:solidFill>
                    <a:prstClr val="white">
                      <a:lumMod val="50000"/>
                    </a:prstClr>
                  </a:solidFill>
                </a:rPr>
                <a:t>▶▶</a:t>
              </a:r>
            </a:p>
          </p:txBody>
        </p:sp>
        <p:sp>
          <p:nvSpPr>
            <p:cNvPr id="22" name="양쪽 모서리가 둥근 사각형 13">
              <a:extLst>
                <a:ext uri="{FF2B5EF4-FFF2-40B4-BE49-F238E27FC236}">
                  <a16:creationId xmlns:a16="http://schemas.microsoft.com/office/drawing/2014/main" id="{A5DB8819-4A29-49C7-930E-F59301D75FBE}"/>
                </a:ext>
              </a:extLst>
            </p:cNvPr>
            <p:cNvSpPr/>
            <p:nvPr/>
          </p:nvSpPr>
          <p:spPr>
            <a:xfrm>
              <a:off x="457010" y="1581151"/>
              <a:ext cx="523875" cy="4424856"/>
            </a:xfrm>
            <a:prstGeom prst="round2SameRect">
              <a:avLst>
                <a:gd name="adj1" fmla="val 0"/>
                <a:gd name="adj2" fmla="val 8815"/>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48" name="그룹 47">
              <a:extLst>
                <a:ext uri="{FF2B5EF4-FFF2-40B4-BE49-F238E27FC236}">
                  <a16:creationId xmlns:a16="http://schemas.microsoft.com/office/drawing/2014/main" id="{05CE4CA6-08EC-4C1B-882C-5AEB85D3BA2A}"/>
                </a:ext>
              </a:extLst>
            </p:cNvPr>
            <p:cNvGrpSpPr/>
            <p:nvPr/>
          </p:nvGrpSpPr>
          <p:grpSpPr>
            <a:xfrm>
              <a:off x="613140" y="1835152"/>
              <a:ext cx="225935" cy="3942254"/>
              <a:chOff x="11334883" y="1496521"/>
              <a:chExt cx="266576" cy="4651374"/>
            </a:xfrm>
          </p:grpSpPr>
          <p:sp>
            <p:nvSpPr>
              <p:cNvPr id="23" name="자유형 32">
                <a:extLst>
                  <a:ext uri="{FF2B5EF4-FFF2-40B4-BE49-F238E27FC236}">
                    <a16:creationId xmlns:a16="http://schemas.microsoft.com/office/drawing/2014/main" id="{75DB60ED-C854-4358-97C2-D04D80DBEBC7}"/>
                  </a:ext>
                </a:extLst>
              </p:cNvPr>
              <p:cNvSpPr>
                <a:spLocks/>
              </p:cNvSpPr>
              <p:nvPr/>
            </p:nvSpPr>
            <p:spPr bwMode="auto">
              <a:xfrm>
                <a:off x="11339124" y="2735045"/>
                <a:ext cx="258909" cy="258909"/>
              </a:xfrm>
              <a:custGeom>
                <a:avLst/>
                <a:gdLst>
                  <a:gd name="connsiteX0" fmla="*/ 4509870 w 6502401"/>
                  <a:gd name="connsiteY0" fmla="*/ 1250950 h 6502400"/>
                  <a:gd name="connsiteX1" fmla="*/ 3460751 w 6502401"/>
                  <a:gd name="connsiteY1" fmla="*/ 2299449 h 6502400"/>
                  <a:gd name="connsiteX2" fmla="*/ 4204979 w 6502401"/>
                  <a:gd name="connsiteY2" fmla="*/ 3043238 h 6502400"/>
                  <a:gd name="connsiteX3" fmla="*/ 5253039 w 6502401"/>
                  <a:gd name="connsiteY3" fmla="*/ 1994739 h 6502400"/>
                  <a:gd name="connsiteX4" fmla="*/ 5487377 w 6502401"/>
                  <a:gd name="connsiteY4" fmla="*/ 0 h 6502400"/>
                  <a:gd name="connsiteX5" fmla="*/ 5557233 w 6502401"/>
                  <a:gd name="connsiteY5" fmla="*/ 0 h 6502400"/>
                  <a:gd name="connsiteX6" fmla="*/ 5626559 w 6502401"/>
                  <a:gd name="connsiteY6" fmla="*/ 6350 h 6502400"/>
                  <a:gd name="connsiteX7" fmla="*/ 5695356 w 6502401"/>
                  <a:gd name="connsiteY7" fmla="*/ 20108 h 6502400"/>
                  <a:gd name="connsiteX8" fmla="*/ 5763095 w 6502401"/>
                  <a:gd name="connsiteY8" fmla="*/ 39688 h 6502400"/>
                  <a:gd name="connsiteX9" fmla="*/ 5828717 w 6502401"/>
                  <a:gd name="connsiteY9" fmla="*/ 66675 h 6502400"/>
                  <a:gd name="connsiteX10" fmla="*/ 5891693 w 6502401"/>
                  <a:gd name="connsiteY10" fmla="*/ 100013 h 6502400"/>
                  <a:gd name="connsiteX11" fmla="*/ 5953081 w 6502401"/>
                  <a:gd name="connsiteY11" fmla="*/ 139700 h 6502400"/>
                  <a:gd name="connsiteX12" fmla="*/ 6010236 w 6502401"/>
                  <a:gd name="connsiteY12" fmla="*/ 186796 h 6502400"/>
                  <a:gd name="connsiteX13" fmla="*/ 6036697 w 6502401"/>
                  <a:gd name="connsiteY13" fmla="*/ 212725 h 6502400"/>
                  <a:gd name="connsiteX14" fmla="*/ 6289659 w 6502401"/>
                  <a:gd name="connsiteY14" fmla="*/ 465667 h 6502400"/>
                  <a:gd name="connsiteX15" fmla="*/ 6316649 w 6502401"/>
                  <a:gd name="connsiteY15" fmla="*/ 493183 h 6502400"/>
                  <a:gd name="connsiteX16" fmla="*/ 6362690 w 6502401"/>
                  <a:gd name="connsiteY16" fmla="*/ 550333 h 6502400"/>
                  <a:gd name="connsiteX17" fmla="*/ 6402381 w 6502401"/>
                  <a:gd name="connsiteY17" fmla="*/ 610658 h 6502400"/>
                  <a:gd name="connsiteX18" fmla="*/ 6436250 w 6502401"/>
                  <a:gd name="connsiteY18" fmla="*/ 674158 h 6502400"/>
                  <a:gd name="connsiteX19" fmla="*/ 6462711 w 6502401"/>
                  <a:gd name="connsiteY19" fmla="*/ 739246 h 6502400"/>
                  <a:gd name="connsiteX20" fmla="*/ 6482820 w 6502401"/>
                  <a:gd name="connsiteY20" fmla="*/ 807508 h 6502400"/>
                  <a:gd name="connsiteX21" fmla="*/ 6495522 w 6502401"/>
                  <a:gd name="connsiteY21" fmla="*/ 875771 h 6502400"/>
                  <a:gd name="connsiteX22" fmla="*/ 6502401 w 6502401"/>
                  <a:gd name="connsiteY22" fmla="*/ 946150 h 6502400"/>
                  <a:gd name="connsiteX23" fmla="*/ 6502401 w 6502401"/>
                  <a:gd name="connsiteY23" fmla="*/ 1015471 h 6502400"/>
                  <a:gd name="connsiteX24" fmla="*/ 6495522 w 6502401"/>
                  <a:gd name="connsiteY24" fmla="*/ 1085321 h 6502400"/>
                  <a:gd name="connsiteX25" fmla="*/ 6482820 w 6502401"/>
                  <a:gd name="connsiteY25" fmla="*/ 1154113 h 6502400"/>
                  <a:gd name="connsiteX26" fmla="*/ 6462711 w 6502401"/>
                  <a:gd name="connsiteY26" fmla="*/ 1221846 h 6502400"/>
                  <a:gd name="connsiteX27" fmla="*/ 6436250 w 6502401"/>
                  <a:gd name="connsiteY27" fmla="*/ 1287463 h 6502400"/>
                  <a:gd name="connsiteX28" fmla="*/ 6402381 w 6502401"/>
                  <a:gd name="connsiteY28" fmla="*/ 1350963 h 6502400"/>
                  <a:gd name="connsiteX29" fmla="*/ 6362690 w 6502401"/>
                  <a:gd name="connsiteY29" fmla="*/ 1410759 h 6502400"/>
                  <a:gd name="connsiteX30" fmla="*/ 6316649 w 6502401"/>
                  <a:gd name="connsiteY30" fmla="*/ 1467909 h 6502400"/>
                  <a:gd name="connsiteX31" fmla="*/ 6289659 w 6502401"/>
                  <a:gd name="connsiteY31" fmla="*/ 1495425 h 6502400"/>
                  <a:gd name="connsiteX32" fmla="*/ 5791143 w 6502401"/>
                  <a:gd name="connsiteY32" fmla="*/ 1993900 h 6502400"/>
                  <a:gd name="connsiteX33" fmla="*/ 6036697 w 6502401"/>
                  <a:gd name="connsiteY33" fmla="*/ 2239433 h 6502400"/>
                  <a:gd name="connsiteX34" fmla="*/ 6050456 w 6502401"/>
                  <a:gd name="connsiteY34" fmla="*/ 2253192 h 6502400"/>
                  <a:gd name="connsiteX35" fmla="*/ 6071095 w 6502401"/>
                  <a:gd name="connsiteY35" fmla="*/ 2284942 h 6502400"/>
                  <a:gd name="connsiteX36" fmla="*/ 6084855 w 6502401"/>
                  <a:gd name="connsiteY36" fmla="*/ 2319338 h 6502400"/>
                  <a:gd name="connsiteX37" fmla="*/ 6092264 w 6502401"/>
                  <a:gd name="connsiteY37" fmla="*/ 2355321 h 6502400"/>
                  <a:gd name="connsiteX38" fmla="*/ 6092264 w 6502401"/>
                  <a:gd name="connsiteY38" fmla="*/ 2391833 h 6502400"/>
                  <a:gd name="connsiteX39" fmla="*/ 6084855 w 6502401"/>
                  <a:gd name="connsiteY39" fmla="*/ 2428346 h 6502400"/>
                  <a:gd name="connsiteX40" fmla="*/ 6071095 w 6502401"/>
                  <a:gd name="connsiteY40" fmla="*/ 2462742 h 6502400"/>
                  <a:gd name="connsiteX41" fmla="*/ 6050456 w 6502401"/>
                  <a:gd name="connsiteY41" fmla="*/ 2493963 h 6502400"/>
                  <a:gd name="connsiteX42" fmla="*/ 6036697 w 6502401"/>
                  <a:gd name="connsiteY42" fmla="*/ 2508250 h 6502400"/>
                  <a:gd name="connsiteX43" fmla="*/ 6022408 w 6502401"/>
                  <a:gd name="connsiteY43" fmla="*/ 2522008 h 6502400"/>
                  <a:gd name="connsiteX44" fmla="*/ 5991185 w 6502401"/>
                  <a:gd name="connsiteY44" fmla="*/ 2542646 h 6502400"/>
                  <a:gd name="connsiteX45" fmla="*/ 5956786 w 6502401"/>
                  <a:gd name="connsiteY45" fmla="*/ 2556933 h 6502400"/>
                  <a:gd name="connsiteX46" fmla="*/ 5920270 w 6502401"/>
                  <a:gd name="connsiteY46" fmla="*/ 2563813 h 6502400"/>
                  <a:gd name="connsiteX47" fmla="*/ 5883755 w 6502401"/>
                  <a:gd name="connsiteY47" fmla="*/ 2563813 h 6502400"/>
                  <a:gd name="connsiteX48" fmla="*/ 5847769 w 6502401"/>
                  <a:gd name="connsiteY48" fmla="*/ 2556933 h 6502400"/>
                  <a:gd name="connsiteX49" fmla="*/ 5813370 w 6502401"/>
                  <a:gd name="connsiteY49" fmla="*/ 2542646 h 6502400"/>
                  <a:gd name="connsiteX50" fmla="*/ 5781617 w 6502401"/>
                  <a:gd name="connsiteY50" fmla="*/ 2522008 h 6502400"/>
                  <a:gd name="connsiteX51" fmla="*/ 5767858 w 6502401"/>
                  <a:gd name="connsiteY51" fmla="*/ 2508250 h 6502400"/>
                  <a:gd name="connsiteX52" fmla="*/ 5522305 w 6502401"/>
                  <a:gd name="connsiteY52" fmla="*/ 2263775 h 6502400"/>
                  <a:gd name="connsiteX53" fmla="*/ 3771678 w 6502401"/>
                  <a:gd name="connsiteY53" fmla="*/ 4014258 h 6502400"/>
                  <a:gd name="connsiteX54" fmla="*/ 2034283 w 6502401"/>
                  <a:gd name="connsiteY54" fmla="*/ 5750454 h 6502400"/>
                  <a:gd name="connsiteX55" fmla="*/ 2004118 w 6502401"/>
                  <a:gd name="connsiteY55" fmla="*/ 5780088 h 6502400"/>
                  <a:gd name="connsiteX56" fmla="*/ 1936908 w 6502401"/>
                  <a:gd name="connsiteY56" fmla="*/ 5832475 h 6502400"/>
                  <a:gd name="connsiteX57" fmla="*/ 1865465 w 6502401"/>
                  <a:gd name="connsiteY57" fmla="*/ 5876925 h 6502400"/>
                  <a:gd name="connsiteX58" fmla="*/ 1789259 w 6502401"/>
                  <a:gd name="connsiteY58" fmla="*/ 5911850 h 6502400"/>
                  <a:gd name="connsiteX59" fmla="*/ 1709877 w 6502401"/>
                  <a:gd name="connsiteY59" fmla="*/ 5938838 h 6502400"/>
                  <a:gd name="connsiteX60" fmla="*/ 1627320 w 6502401"/>
                  <a:gd name="connsiteY60" fmla="*/ 5955242 h 6502400"/>
                  <a:gd name="connsiteX61" fmla="*/ 1543705 w 6502401"/>
                  <a:gd name="connsiteY61" fmla="*/ 5963709 h 6502400"/>
                  <a:gd name="connsiteX62" fmla="*/ 1459032 w 6502401"/>
                  <a:gd name="connsiteY62" fmla="*/ 5961592 h 6502400"/>
                  <a:gd name="connsiteX63" fmla="*/ 1417224 w 6502401"/>
                  <a:gd name="connsiteY63" fmla="*/ 5956300 h 6502400"/>
                  <a:gd name="connsiteX64" fmla="*/ 890660 w 6502401"/>
                  <a:gd name="connsiteY64" fmla="*/ 5881688 h 6502400"/>
                  <a:gd name="connsiteX65" fmla="*/ 324935 w 6502401"/>
                  <a:gd name="connsiteY65" fmla="*/ 6446838 h 6502400"/>
                  <a:gd name="connsiteX66" fmla="*/ 310646 w 6502401"/>
                  <a:gd name="connsiteY66" fmla="*/ 6460596 h 6502400"/>
                  <a:gd name="connsiteX67" fmla="*/ 278364 w 6502401"/>
                  <a:gd name="connsiteY67" fmla="*/ 6481234 h 6502400"/>
                  <a:gd name="connsiteX68" fmla="*/ 243966 w 6502401"/>
                  <a:gd name="connsiteY68" fmla="*/ 6494992 h 6502400"/>
                  <a:gd name="connsiteX69" fmla="*/ 208509 w 6502401"/>
                  <a:gd name="connsiteY69" fmla="*/ 6502400 h 6502400"/>
                  <a:gd name="connsiteX70" fmla="*/ 171464 w 6502401"/>
                  <a:gd name="connsiteY70" fmla="*/ 6502400 h 6502400"/>
                  <a:gd name="connsiteX71" fmla="*/ 136007 w 6502401"/>
                  <a:gd name="connsiteY71" fmla="*/ 6494992 h 6502400"/>
                  <a:gd name="connsiteX72" fmla="*/ 101608 w 6502401"/>
                  <a:gd name="connsiteY72" fmla="*/ 6481234 h 6502400"/>
                  <a:gd name="connsiteX73" fmla="*/ 69856 w 6502401"/>
                  <a:gd name="connsiteY73" fmla="*/ 6460596 h 6502400"/>
                  <a:gd name="connsiteX74" fmla="*/ 55038 w 6502401"/>
                  <a:gd name="connsiteY74" fmla="*/ 6446838 h 6502400"/>
                  <a:gd name="connsiteX75" fmla="*/ 42337 w 6502401"/>
                  <a:gd name="connsiteY75" fmla="*/ 6432550 h 6502400"/>
                  <a:gd name="connsiteX76" fmla="*/ 20639 w 6502401"/>
                  <a:gd name="connsiteY76" fmla="*/ 6401329 h 6502400"/>
                  <a:gd name="connsiteX77" fmla="*/ 6880 w 6502401"/>
                  <a:gd name="connsiteY77" fmla="*/ 6366934 h 6502400"/>
                  <a:gd name="connsiteX78" fmla="*/ 0 w 6502401"/>
                  <a:gd name="connsiteY78" fmla="*/ 6330421 h 6502400"/>
                  <a:gd name="connsiteX79" fmla="*/ 0 w 6502401"/>
                  <a:gd name="connsiteY79" fmla="*/ 6293909 h 6502400"/>
                  <a:gd name="connsiteX80" fmla="*/ 6880 w 6502401"/>
                  <a:gd name="connsiteY80" fmla="*/ 6257925 h 6502400"/>
                  <a:gd name="connsiteX81" fmla="*/ 20639 w 6502401"/>
                  <a:gd name="connsiteY81" fmla="*/ 6223529 h 6502400"/>
                  <a:gd name="connsiteX82" fmla="*/ 42337 w 6502401"/>
                  <a:gd name="connsiteY82" fmla="*/ 6191779 h 6502400"/>
                  <a:gd name="connsiteX83" fmla="*/ 55038 w 6502401"/>
                  <a:gd name="connsiteY83" fmla="*/ 6178021 h 6502400"/>
                  <a:gd name="connsiteX84" fmla="*/ 621292 w 6502401"/>
                  <a:gd name="connsiteY84" fmla="*/ 5611813 h 6502400"/>
                  <a:gd name="connsiteX85" fmla="*/ 546145 w 6502401"/>
                  <a:gd name="connsiteY85" fmla="*/ 5085821 h 6502400"/>
                  <a:gd name="connsiteX86" fmla="*/ 540853 w 6502401"/>
                  <a:gd name="connsiteY86" fmla="*/ 5042959 h 6502400"/>
                  <a:gd name="connsiteX87" fmla="*/ 539265 w 6502401"/>
                  <a:gd name="connsiteY87" fmla="*/ 4958821 h 6502400"/>
                  <a:gd name="connsiteX88" fmla="*/ 546674 w 6502401"/>
                  <a:gd name="connsiteY88" fmla="*/ 4874684 h 6502400"/>
                  <a:gd name="connsiteX89" fmla="*/ 564138 w 6502401"/>
                  <a:gd name="connsiteY89" fmla="*/ 4792663 h 6502400"/>
                  <a:gd name="connsiteX90" fmla="*/ 590069 w 6502401"/>
                  <a:gd name="connsiteY90" fmla="*/ 4713288 h 6502400"/>
                  <a:gd name="connsiteX91" fmla="*/ 626055 w 6502401"/>
                  <a:gd name="connsiteY91" fmla="*/ 4637088 h 6502400"/>
                  <a:gd name="connsiteX92" fmla="*/ 669980 w 6502401"/>
                  <a:gd name="connsiteY92" fmla="*/ 4565121 h 6502400"/>
                  <a:gd name="connsiteX93" fmla="*/ 721842 w 6502401"/>
                  <a:gd name="connsiteY93" fmla="*/ 4498975 h 6502400"/>
                  <a:gd name="connsiteX94" fmla="*/ 752007 w 6502401"/>
                  <a:gd name="connsiteY94" fmla="*/ 4467754 h 6502400"/>
                  <a:gd name="connsiteX95" fmla="*/ 2468235 w 6502401"/>
                  <a:gd name="connsiteY95" fmla="*/ 2752196 h 6502400"/>
                  <a:gd name="connsiteX96" fmla="*/ 4239500 w 6502401"/>
                  <a:gd name="connsiteY96" fmla="*/ 981075 h 6502400"/>
                  <a:gd name="connsiteX97" fmla="*/ 3993947 w 6502401"/>
                  <a:gd name="connsiteY97" fmla="*/ 735542 h 6502400"/>
                  <a:gd name="connsiteX98" fmla="*/ 3981246 w 6502401"/>
                  <a:gd name="connsiteY98" fmla="*/ 721254 h 6502400"/>
                  <a:gd name="connsiteX99" fmla="*/ 3959548 w 6502401"/>
                  <a:gd name="connsiteY99" fmla="*/ 688975 h 6502400"/>
                  <a:gd name="connsiteX100" fmla="*/ 3945789 w 6502401"/>
                  <a:gd name="connsiteY100" fmla="*/ 655108 h 6502400"/>
                  <a:gd name="connsiteX101" fmla="*/ 3939438 w 6502401"/>
                  <a:gd name="connsiteY101" fmla="*/ 619125 h 6502400"/>
                  <a:gd name="connsiteX102" fmla="*/ 3939438 w 6502401"/>
                  <a:gd name="connsiteY102" fmla="*/ 582613 h 6502400"/>
                  <a:gd name="connsiteX103" fmla="*/ 3945789 w 6502401"/>
                  <a:gd name="connsiteY103" fmla="*/ 546629 h 6502400"/>
                  <a:gd name="connsiteX104" fmla="*/ 3959548 w 6502401"/>
                  <a:gd name="connsiteY104" fmla="*/ 512233 h 6502400"/>
                  <a:gd name="connsiteX105" fmla="*/ 3981246 w 6502401"/>
                  <a:gd name="connsiteY105" fmla="*/ 480483 h 6502400"/>
                  <a:gd name="connsiteX106" fmla="*/ 3993947 w 6502401"/>
                  <a:gd name="connsiteY106" fmla="*/ 465667 h 6502400"/>
                  <a:gd name="connsiteX107" fmla="*/ 4008764 w 6502401"/>
                  <a:gd name="connsiteY107" fmla="*/ 452967 h 6502400"/>
                  <a:gd name="connsiteX108" fmla="*/ 4039988 w 6502401"/>
                  <a:gd name="connsiteY108" fmla="*/ 431800 h 6502400"/>
                  <a:gd name="connsiteX109" fmla="*/ 4074916 w 6502401"/>
                  <a:gd name="connsiteY109" fmla="*/ 418042 h 6502400"/>
                  <a:gd name="connsiteX110" fmla="*/ 4110902 w 6502401"/>
                  <a:gd name="connsiteY110" fmla="*/ 411163 h 6502400"/>
                  <a:gd name="connsiteX111" fmla="*/ 4147417 w 6502401"/>
                  <a:gd name="connsiteY111" fmla="*/ 411163 h 6502400"/>
                  <a:gd name="connsiteX112" fmla="*/ 4182875 w 6502401"/>
                  <a:gd name="connsiteY112" fmla="*/ 418042 h 6502400"/>
                  <a:gd name="connsiteX113" fmla="*/ 4217273 w 6502401"/>
                  <a:gd name="connsiteY113" fmla="*/ 431800 h 6502400"/>
                  <a:gd name="connsiteX114" fmla="*/ 4249555 w 6502401"/>
                  <a:gd name="connsiteY114" fmla="*/ 452967 h 6502400"/>
                  <a:gd name="connsiteX115" fmla="*/ 4263844 w 6502401"/>
                  <a:gd name="connsiteY115" fmla="*/ 465667 h 6502400"/>
                  <a:gd name="connsiteX116" fmla="*/ 4508339 w 6502401"/>
                  <a:gd name="connsiteY116" fmla="*/ 711200 h 6502400"/>
                  <a:gd name="connsiteX117" fmla="*/ 5007913 w 6502401"/>
                  <a:gd name="connsiteY117" fmla="*/ 212725 h 6502400"/>
                  <a:gd name="connsiteX118" fmla="*/ 5034373 w 6502401"/>
                  <a:gd name="connsiteY118" fmla="*/ 186796 h 6502400"/>
                  <a:gd name="connsiteX119" fmla="*/ 5091528 w 6502401"/>
                  <a:gd name="connsiteY119" fmla="*/ 139700 h 6502400"/>
                  <a:gd name="connsiteX120" fmla="*/ 5152387 w 6502401"/>
                  <a:gd name="connsiteY120" fmla="*/ 100013 h 6502400"/>
                  <a:gd name="connsiteX121" fmla="*/ 5215892 w 6502401"/>
                  <a:gd name="connsiteY121" fmla="*/ 66675 h 6502400"/>
                  <a:gd name="connsiteX122" fmla="*/ 5281514 w 6502401"/>
                  <a:gd name="connsiteY122" fmla="*/ 39688 h 6502400"/>
                  <a:gd name="connsiteX123" fmla="*/ 5348195 w 6502401"/>
                  <a:gd name="connsiteY123" fmla="*/ 20108 h 6502400"/>
                  <a:gd name="connsiteX124" fmla="*/ 5418050 w 6502401"/>
                  <a:gd name="connsiteY124" fmla="*/ 6350 h 650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6502401" h="6502400">
                    <a:moveTo>
                      <a:pt x="4509870" y="1250950"/>
                    </a:moveTo>
                    <a:lnTo>
                      <a:pt x="3460751" y="2299449"/>
                    </a:lnTo>
                    <a:lnTo>
                      <a:pt x="4204979" y="3043238"/>
                    </a:lnTo>
                    <a:lnTo>
                      <a:pt x="5253039" y="1994739"/>
                    </a:lnTo>
                    <a:close/>
                    <a:moveTo>
                      <a:pt x="5487377" y="0"/>
                    </a:moveTo>
                    <a:lnTo>
                      <a:pt x="5557233" y="0"/>
                    </a:lnTo>
                    <a:lnTo>
                      <a:pt x="5626559" y="6350"/>
                    </a:lnTo>
                    <a:lnTo>
                      <a:pt x="5695356" y="20108"/>
                    </a:lnTo>
                    <a:lnTo>
                      <a:pt x="5763095" y="39688"/>
                    </a:lnTo>
                    <a:lnTo>
                      <a:pt x="5828717" y="66675"/>
                    </a:lnTo>
                    <a:lnTo>
                      <a:pt x="5891693" y="100013"/>
                    </a:lnTo>
                    <a:lnTo>
                      <a:pt x="5953081" y="139700"/>
                    </a:lnTo>
                    <a:lnTo>
                      <a:pt x="6010236" y="186796"/>
                    </a:lnTo>
                    <a:lnTo>
                      <a:pt x="6036697" y="212725"/>
                    </a:lnTo>
                    <a:lnTo>
                      <a:pt x="6289659" y="465667"/>
                    </a:lnTo>
                    <a:lnTo>
                      <a:pt x="6316649" y="493183"/>
                    </a:lnTo>
                    <a:lnTo>
                      <a:pt x="6362690" y="550333"/>
                    </a:lnTo>
                    <a:lnTo>
                      <a:pt x="6402381" y="610658"/>
                    </a:lnTo>
                    <a:lnTo>
                      <a:pt x="6436250" y="674158"/>
                    </a:lnTo>
                    <a:lnTo>
                      <a:pt x="6462711" y="739246"/>
                    </a:lnTo>
                    <a:lnTo>
                      <a:pt x="6482820" y="807508"/>
                    </a:lnTo>
                    <a:lnTo>
                      <a:pt x="6495522" y="875771"/>
                    </a:lnTo>
                    <a:lnTo>
                      <a:pt x="6502401" y="946150"/>
                    </a:lnTo>
                    <a:lnTo>
                      <a:pt x="6502401" y="1015471"/>
                    </a:lnTo>
                    <a:lnTo>
                      <a:pt x="6495522" y="1085321"/>
                    </a:lnTo>
                    <a:lnTo>
                      <a:pt x="6482820" y="1154113"/>
                    </a:lnTo>
                    <a:lnTo>
                      <a:pt x="6462711" y="1221846"/>
                    </a:lnTo>
                    <a:lnTo>
                      <a:pt x="6436250" y="1287463"/>
                    </a:lnTo>
                    <a:lnTo>
                      <a:pt x="6402381" y="1350963"/>
                    </a:lnTo>
                    <a:lnTo>
                      <a:pt x="6362690" y="1410759"/>
                    </a:lnTo>
                    <a:lnTo>
                      <a:pt x="6316649" y="1467909"/>
                    </a:lnTo>
                    <a:lnTo>
                      <a:pt x="6289659" y="1495425"/>
                    </a:lnTo>
                    <a:lnTo>
                      <a:pt x="5791143" y="1993900"/>
                    </a:lnTo>
                    <a:lnTo>
                      <a:pt x="6036697" y="2239433"/>
                    </a:lnTo>
                    <a:lnTo>
                      <a:pt x="6050456" y="2253192"/>
                    </a:lnTo>
                    <a:lnTo>
                      <a:pt x="6071095" y="2284942"/>
                    </a:lnTo>
                    <a:lnTo>
                      <a:pt x="6084855" y="2319338"/>
                    </a:lnTo>
                    <a:lnTo>
                      <a:pt x="6092264" y="2355321"/>
                    </a:lnTo>
                    <a:lnTo>
                      <a:pt x="6092264" y="2391833"/>
                    </a:lnTo>
                    <a:lnTo>
                      <a:pt x="6084855" y="2428346"/>
                    </a:lnTo>
                    <a:lnTo>
                      <a:pt x="6071095" y="2462742"/>
                    </a:lnTo>
                    <a:lnTo>
                      <a:pt x="6050456" y="2493963"/>
                    </a:lnTo>
                    <a:lnTo>
                      <a:pt x="6036697" y="2508250"/>
                    </a:lnTo>
                    <a:lnTo>
                      <a:pt x="6022408" y="2522008"/>
                    </a:lnTo>
                    <a:lnTo>
                      <a:pt x="5991185" y="2542646"/>
                    </a:lnTo>
                    <a:lnTo>
                      <a:pt x="5956786" y="2556933"/>
                    </a:lnTo>
                    <a:lnTo>
                      <a:pt x="5920270" y="2563813"/>
                    </a:lnTo>
                    <a:lnTo>
                      <a:pt x="5883755" y="2563813"/>
                    </a:lnTo>
                    <a:lnTo>
                      <a:pt x="5847769" y="2556933"/>
                    </a:lnTo>
                    <a:lnTo>
                      <a:pt x="5813370" y="2542646"/>
                    </a:lnTo>
                    <a:lnTo>
                      <a:pt x="5781617" y="2522008"/>
                    </a:lnTo>
                    <a:lnTo>
                      <a:pt x="5767858" y="2508250"/>
                    </a:lnTo>
                    <a:lnTo>
                      <a:pt x="5522305" y="2263775"/>
                    </a:lnTo>
                    <a:lnTo>
                      <a:pt x="3771678" y="4014258"/>
                    </a:lnTo>
                    <a:lnTo>
                      <a:pt x="2034283" y="5750454"/>
                    </a:lnTo>
                    <a:lnTo>
                      <a:pt x="2004118" y="5780088"/>
                    </a:lnTo>
                    <a:lnTo>
                      <a:pt x="1936908" y="5832475"/>
                    </a:lnTo>
                    <a:lnTo>
                      <a:pt x="1865465" y="5876925"/>
                    </a:lnTo>
                    <a:lnTo>
                      <a:pt x="1789259" y="5911850"/>
                    </a:lnTo>
                    <a:lnTo>
                      <a:pt x="1709877" y="5938838"/>
                    </a:lnTo>
                    <a:lnTo>
                      <a:pt x="1627320" y="5955242"/>
                    </a:lnTo>
                    <a:lnTo>
                      <a:pt x="1543705" y="5963709"/>
                    </a:lnTo>
                    <a:lnTo>
                      <a:pt x="1459032" y="5961592"/>
                    </a:lnTo>
                    <a:lnTo>
                      <a:pt x="1417224" y="5956300"/>
                    </a:lnTo>
                    <a:lnTo>
                      <a:pt x="890660" y="5881688"/>
                    </a:lnTo>
                    <a:lnTo>
                      <a:pt x="324935" y="6446838"/>
                    </a:lnTo>
                    <a:lnTo>
                      <a:pt x="310646" y="6460596"/>
                    </a:lnTo>
                    <a:lnTo>
                      <a:pt x="278364" y="6481234"/>
                    </a:lnTo>
                    <a:lnTo>
                      <a:pt x="243966" y="6494992"/>
                    </a:lnTo>
                    <a:lnTo>
                      <a:pt x="208509" y="6502400"/>
                    </a:lnTo>
                    <a:lnTo>
                      <a:pt x="171464" y="6502400"/>
                    </a:lnTo>
                    <a:lnTo>
                      <a:pt x="136007" y="6494992"/>
                    </a:lnTo>
                    <a:lnTo>
                      <a:pt x="101608" y="6481234"/>
                    </a:lnTo>
                    <a:lnTo>
                      <a:pt x="69856" y="6460596"/>
                    </a:lnTo>
                    <a:lnTo>
                      <a:pt x="55038" y="6446838"/>
                    </a:lnTo>
                    <a:lnTo>
                      <a:pt x="42337" y="6432550"/>
                    </a:lnTo>
                    <a:lnTo>
                      <a:pt x="20639" y="6401329"/>
                    </a:lnTo>
                    <a:lnTo>
                      <a:pt x="6880" y="6366934"/>
                    </a:lnTo>
                    <a:lnTo>
                      <a:pt x="0" y="6330421"/>
                    </a:lnTo>
                    <a:lnTo>
                      <a:pt x="0" y="6293909"/>
                    </a:lnTo>
                    <a:lnTo>
                      <a:pt x="6880" y="6257925"/>
                    </a:lnTo>
                    <a:lnTo>
                      <a:pt x="20639" y="6223529"/>
                    </a:lnTo>
                    <a:lnTo>
                      <a:pt x="42337" y="6191779"/>
                    </a:lnTo>
                    <a:lnTo>
                      <a:pt x="55038" y="6178021"/>
                    </a:lnTo>
                    <a:lnTo>
                      <a:pt x="621292" y="5611813"/>
                    </a:lnTo>
                    <a:lnTo>
                      <a:pt x="546145" y="5085821"/>
                    </a:lnTo>
                    <a:lnTo>
                      <a:pt x="540853" y="5042959"/>
                    </a:lnTo>
                    <a:lnTo>
                      <a:pt x="539265" y="4958821"/>
                    </a:lnTo>
                    <a:lnTo>
                      <a:pt x="546674" y="4874684"/>
                    </a:lnTo>
                    <a:lnTo>
                      <a:pt x="564138" y="4792663"/>
                    </a:lnTo>
                    <a:lnTo>
                      <a:pt x="590069" y="4713288"/>
                    </a:lnTo>
                    <a:lnTo>
                      <a:pt x="626055" y="4637088"/>
                    </a:lnTo>
                    <a:lnTo>
                      <a:pt x="669980" y="4565121"/>
                    </a:lnTo>
                    <a:lnTo>
                      <a:pt x="721842" y="4498975"/>
                    </a:lnTo>
                    <a:lnTo>
                      <a:pt x="752007" y="4467754"/>
                    </a:lnTo>
                    <a:lnTo>
                      <a:pt x="2468235" y="2752196"/>
                    </a:lnTo>
                    <a:lnTo>
                      <a:pt x="4239500" y="981075"/>
                    </a:lnTo>
                    <a:lnTo>
                      <a:pt x="3993947" y="735542"/>
                    </a:lnTo>
                    <a:lnTo>
                      <a:pt x="3981246" y="721254"/>
                    </a:lnTo>
                    <a:lnTo>
                      <a:pt x="3959548" y="688975"/>
                    </a:lnTo>
                    <a:lnTo>
                      <a:pt x="3945789" y="655108"/>
                    </a:lnTo>
                    <a:lnTo>
                      <a:pt x="3939438" y="619125"/>
                    </a:lnTo>
                    <a:lnTo>
                      <a:pt x="3939438" y="582613"/>
                    </a:lnTo>
                    <a:lnTo>
                      <a:pt x="3945789" y="546629"/>
                    </a:lnTo>
                    <a:lnTo>
                      <a:pt x="3959548" y="512233"/>
                    </a:lnTo>
                    <a:lnTo>
                      <a:pt x="3981246" y="480483"/>
                    </a:lnTo>
                    <a:lnTo>
                      <a:pt x="3993947" y="465667"/>
                    </a:lnTo>
                    <a:lnTo>
                      <a:pt x="4008764" y="452967"/>
                    </a:lnTo>
                    <a:lnTo>
                      <a:pt x="4039988" y="431800"/>
                    </a:lnTo>
                    <a:lnTo>
                      <a:pt x="4074916" y="418042"/>
                    </a:lnTo>
                    <a:lnTo>
                      <a:pt x="4110902" y="411163"/>
                    </a:lnTo>
                    <a:lnTo>
                      <a:pt x="4147417" y="411163"/>
                    </a:lnTo>
                    <a:lnTo>
                      <a:pt x="4182875" y="418042"/>
                    </a:lnTo>
                    <a:lnTo>
                      <a:pt x="4217273" y="431800"/>
                    </a:lnTo>
                    <a:lnTo>
                      <a:pt x="4249555" y="452967"/>
                    </a:lnTo>
                    <a:lnTo>
                      <a:pt x="4263844" y="465667"/>
                    </a:lnTo>
                    <a:lnTo>
                      <a:pt x="4508339" y="711200"/>
                    </a:lnTo>
                    <a:lnTo>
                      <a:pt x="5007913" y="212725"/>
                    </a:lnTo>
                    <a:lnTo>
                      <a:pt x="5034373" y="186796"/>
                    </a:lnTo>
                    <a:lnTo>
                      <a:pt x="5091528" y="139700"/>
                    </a:lnTo>
                    <a:lnTo>
                      <a:pt x="5152387" y="100013"/>
                    </a:lnTo>
                    <a:lnTo>
                      <a:pt x="5215892" y="66675"/>
                    </a:lnTo>
                    <a:lnTo>
                      <a:pt x="5281514" y="39688"/>
                    </a:lnTo>
                    <a:lnTo>
                      <a:pt x="5348195" y="20108"/>
                    </a:lnTo>
                    <a:lnTo>
                      <a:pt x="5418050" y="635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endParaRPr>
              </a:p>
            </p:txBody>
          </p:sp>
          <p:grpSp>
            <p:nvGrpSpPr>
              <p:cNvPr id="24" name="Group 16">
                <a:extLst>
                  <a:ext uri="{FF2B5EF4-FFF2-40B4-BE49-F238E27FC236}">
                    <a16:creationId xmlns:a16="http://schemas.microsoft.com/office/drawing/2014/main" id="{219E72C4-279F-4B1C-B892-1E0D47275971}"/>
                  </a:ext>
                </a:extLst>
              </p:cNvPr>
              <p:cNvGrpSpPr>
                <a:grpSpLocks noChangeAspect="1"/>
              </p:cNvGrpSpPr>
              <p:nvPr/>
            </p:nvGrpSpPr>
            <p:grpSpPr bwMode="auto">
              <a:xfrm>
                <a:off x="11363439" y="2127164"/>
                <a:ext cx="214957" cy="247071"/>
                <a:chOff x="1039" y="1681"/>
                <a:chExt cx="1071" cy="1231"/>
              </a:xfrm>
              <a:solidFill>
                <a:schemeClr val="bg1">
                  <a:lumMod val="50000"/>
                </a:schemeClr>
              </a:solidFill>
            </p:grpSpPr>
            <p:sp>
              <p:nvSpPr>
                <p:cNvPr id="25" name="Freeform 17">
                  <a:extLst>
                    <a:ext uri="{FF2B5EF4-FFF2-40B4-BE49-F238E27FC236}">
                      <a16:creationId xmlns:a16="http://schemas.microsoft.com/office/drawing/2014/main" id="{8A5696CB-2230-4E1F-B28B-BCE013BFD2E7}"/>
                    </a:ext>
                  </a:extLst>
                </p:cNvPr>
                <p:cNvSpPr>
                  <a:spLocks noEditPoints="1"/>
                </p:cNvSpPr>
                <p:nvPr/>
              </p:nvSpPr>
              <p:spPr bwMode="auto">
                <a:xfrm>
                  <a:off x="1039" y="1681"/>
                  <a:ext cx="1071" cy="1099"/>
                </a:xfrm>
                <a:custGeom>
                  <a:avLst/>
                  <a:gdLst>
                    <a:gd name="T0" fmla="*/ 3169 w 3212"/>
                    <a:gd name="T1" fmla="*/ 566 h 3298"/>
                    <a:gd name="T2" fmla="*/ 3035 w 3212"/>
                    <a:gd name="T3" fmla="*/ 475 h 3298"/>
                    <a:gd name="T4" fmla="*/ 2711 w 3212"/>
                    <a:gd name="T5" fmla="*/ 199 h 3298"/>
                    <a:gd name="T6" fmla="*/ 2384 w 3212"/>
                    <a:gd name="T7" fmla="*/ 19 h 3298"/>
                    <a:gd name="T8" fmla="*/ 2347 w 3212"/>
                    <a:gd name="T9" fmla="*/ 4 h 3298"/>
                    <a:gd name="T10" fmla="*/ 2278 w 3212"/>
                    <a:gd name="T11" fmla="*/ 47 h 3298"/>
                    <a:gd name="T12" fmla="*/ 2171 w 3212"/>
                    <a:gd name="T13" fmla="*/ 190 h 3298"/>
                    <a:gd name="T14" fmla="*/ 1698 w 3212"/>
                    <a:gd name="T15" fmla="*/ 610 h 3298"/>
                    <a:gd name="T16" fmla="*/ 716 w 3212"/>
                    <a:gd name="T17" fmla="*/ 1337 h 3298"/>
                    <a:gd name="T18" fmla="*/ 296 w 3212"/>
                    <a:gd name="T19" fmla="*/ 1713 h 3298"/>
                    <a:gd name="T20" fmla="*/ 59 w 3212"/>
                    <a:gd name="T21" fmla="*/ 2061 h 3298"/>
                    <a:gd name="T22" fmla="*/ 0 w 3212"/>
                    <a:gd name="T23" fmla="*/ 2479 h 3298"/>
                    <a:gd name="T24" fmla="*/ 29 w 3212"/>
                    <a:gd name="T25" fmla="*/ 2758 h 3298"/>
                    <a:gd name="T26" fmla="*/ 183 w 3212"/>
                    <a:gd name="T27" fmla="*/ 2915 h 3298"/>
                    <a:gd name="T28" fmla="*/ 615 w 3212"/>
                    <a:gd name="T29" fmla="*/ 3255 h 3298"/>
                    <a:gd name="T30" fmla="*/ 886 w 3212"/>
                    <a:gd name="T31" fmla="*/ 3291 h 3298"/>
                    <a:gd name="T32" fmla="*/ 1138 w 3212"/>
                    <a:gd name="T33" fmla="*/ 3171 h 3298"/>
                    <a:gd name="T34" fmla="*/ 1808 w 3212"/>
                    <a:gd name="T35" fmla="*/ 2600 h 3298"/>
                    <a:gd name="T36" fmla="*/ 2812 w 3212"/>
                    <a:gd name="T37" fmla="*/ 1724 h 3298"/>
                    <a:gd name="T38" fmla="*/ 3103 w 3212"/>
                    <a:gd name="T39" fmla="*/ 1438 h 3298"/>
                    <a:gd name="T40" fmla="*/ 3146 w 3212"/>
                    <a:gd name="T41" fmla="*/ 1401 h 3298"/>
                    <a:gd name="T42" fmla="*/ 3193 w 3212"/>
                    <a:gd name="T43" fmla="*/ 1183 h 3298"/>
                    <a:gd name="T44" fmla="*/ 3208 w 3212"/>
                    <a:gd name="T45" fmla="*/ 620 h 3298"/>
                    <a:gd name="T46" fmla="*/ 1001 w 3212"/>
                    <a:gd name="T47" fmla="*/ 3114 h 3298"/>
                    <a:gd name="T48" fmla="*/ 881 w 3212"/>
                    <a:gd name="T49" fmla="*/ 3066 h 3298"/>
                    <a:gd name="T50" fmla="*/ 844 w 3212"/>
                    <a:gd name="T51" fmla="*/ 2610 h 3298"/>
                    <a:gd name="T52" fmla="*/ 840 w 3212"/>
                    <a:gd name="T53" fmla="*/ 2398 h 3298"/>
                    <a:gd name="T54" fmla="*/ 401 w 3212"/>
                    <a:gd name="T55" fmla="*/ 2082 h 3298"/>
                    <a:gd name="T56" fmla="*/ 241 w 3212"/>
                    <a:gd name="T57" fmla="*/ 1969 h 3298"/>
                    <a:gd name="T58" fmla="*/ 752 w 3212"/>
                    <a:gd name="T59" fmla="*/ 2141 h 3298"/>
                    <a:gd name="T60" fmla="*/ 1034 w 3212"/>
                    <a:gd name="T61" fmla="*/ 2354 h 3298"/>
                    <a:gd name="T62" fmla="*/ 1418 w 3212"/>
                    <a:gd name="T63" fmla="*/ 2074 h 3298"/>
                    <a:gd name="T64" fmla="*/ 1624 w 3212"/>
                    <a:gd name="T65" fmla="*/ 1847 h 3298"/>
                    <a:gd name="T66" fmla="*/ 1420 w 3212"/>
                    <a:gd name="T67" fmla="*/ 1596 h 3298"/>
                    <a:gd name="T68" fmla="*/ 1082 w 3212"/>
                    <a:gd name="T69" fmla="*/ 1248 h 3298"/>
                    <a:gd name="T70" fmla="*/ 1614 w 3212"/>
                    <a:gd name="T71" fmla="*/ 825 h 3298"/>
                    <a:gd name="T72" fmla="*/ 2194 w 3212"/>
                    <a:gd name="T73" fmla="*/ 338 h 3298"/>
                    <a:gd name="T74" fmla="*/ 2374 w 3212"/>
                    <a:gd name="T75" fmla="*/ 118 h 3298"/>
                    <a:gd name="T76" fmla="*/ 2661 w 3212"/>
                    <a:gd name="T77" fmla="*/ 304 h 3298"/>
                    <a:gd name="T78" fmla="*/ 2993 w 3212"/>
                    <a:gd name="T79" fmla="*/ 603 h 3298"/>
                    <a:gd name="T80" fmla="*/ 2474 w 3212"/>
                    <a:gd name="T81" fmla="*/ 1257 h 3298"/>
                    <a:gd name="T82" fmla="*/ 1732 w 3212"/>
                    <a:gd name="T83" fmla="*/ 1951 h 3298"/>
                    <a:gd name="T84" fmla="*/ 1047 w 3212"/>
                    <a:gd name="T85" fmla="*/ 2462 h 3298"/>
                    <a:gd name="T86" fmla="*/ 1012 w 3212"/>
                    <a:gd name="T87" fmla="*/ 2472 h 3298"/>
                    <a:gd name="T88" fmla="*/ 3078 w 3212"/>
                    <a:gd name="T89" fmla="*/ 1147 h 3298"/>
                    <a:gd name="T90" fmla="*/ 3067 w 3212"/>
                    <a:gd name="T91" fmla="*/ 1301 h 3298"/>
                    <a:gd name="T92" fmla="*/ 3051 w 3212"/>
                    <a:gd name="T93" fmla="*/ 1343 h 3298"/>
                    <a:gd name="T94" fmla="*/ 3018 w 3212"/>
                    <a:gd name="T95" fmla="*/ 1366 h 3298"/>
                    <a:gd name="T96" fmla="*/ 2890 w 3212"/>
                    <a:gd name="T97" fmla="*/ 1493 h 3298"/>
                    <a:gd name="T98" fmla="*/ 1823 w 3212"/>
                    <a:gd name="T99" fmla="*/ 2434 h 3298"/>
                    <a:gd name="T100" fmla="*/ 1765 w 3212"/>
                    <a:gd name="T101" fmla="*/ 2231 h 3298"/>
                    <a:gd name="T102" fmla="*/ 1749 w 3212"/>
                    <a:gd name="T103" fmla="*/ 2105 h 3298"/>
                    <a:gd name="T104" fmla="*/ 2236 w 3212"/>
                    <a:gd name="T105" fmla="*/ 1651 h 3298"/>
                    <a:gd name="T106" fmla="*/ 3095 w 3212"/>
                    <a:gd name="T107" fmla="*/ 770 h 3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12" h="3298">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6" name="Freeform 18">
                  <a:extLst>
                    <a:ext uri="{FF2B5EF4-FFF2-40B4-BE49-F238E27FC236}">
                      <a16:creationId xmlns:a16="http://schemas.microsoft.com/office/drawing/2014/main" id="{A4482908-F18A-41CE-8EFF-D19AA40E0C13}"/>
                    </a:ext>
                  </a:extLst>
                </p:cNvPr>
                <p:cNvSpPr>
                  <a:spLocks/>
                </p:cNvSpPr>
                <p:nvPr/>
              </p:nvSpPr>
              <p:spPr bwMode="auto">
                <a:xfrm>
                  <a:off x="1398" y="2746"/>
                  <a:ext cx="212" cy="132"/>
                </a:xfrm>
                <a:custGeom>
                  <a:avLst/>
                  <a:gdLst>
                    <a:gd name="T0" fmla="*/ 544 w 635"/>
                    <a:gd name="T1" fmla="*/ 0 h 398"/>
                    <a:gd name="T2" fmla="*/ 504 w 635"/>
                    <a:gd name="T3" fmla="*/ 18 h 398"/>
                    <a:gd name="T4" fmla="*/ 496 w 635"/>
                    <a:gd name="T5" fmla="*/ 52 h 398"/>
                    <a:gd name="T6" fmla="*/ 530 w 635"/>
                    <a:gd name="T7" fmla="*/ 177 h 398"/>
                    <a:gd name="T8" fmla="*/ 515 w 635"/>
                    <a:gd name="T9" fmla="*/ 226 h 398"/>
                    <a:gd name="T10" fmla="*/ 478 w 635"/>
                    <a:gd name="T11" fmla="*/ 262 h 398"/>
                    <a:gd name="T12" fmla="*/ 403 w 635"/>
                    <a:gd name="T13" fmla="*/ 291 h 398"/>
                    <a:gd name="T14" fmla="*/ 352 w 635"/>
                    <a:gd name="T15" fmla="*/ 272 h 398"/>
                    <a:gd name="T16" fmla="*/ 332 w 635"/>
                    <a:gd name="T17" fmla="*/ 226 h 398"/>
                    <a:gd name="T18" fmla="*/ 331 w 635"/>
                    <a:gd name="T19" fmla="*/ 198 h 398"/>
                    <a:gd name="T20" fmla="*/ 303 w 635"/>
                    <a:gd name="T21" fmla="*/ 164 h 398"/>
                    <a:gd name="T22" fmla="*/ 246 w 635"/>
                    <a:gd name="T23" fmla="*/ 180 h 398"/>
                    <a:gd name="T24" fmla="*/ 236 w 635"/>
                    <a:gd name="T25" fmla="*/ 209 h 398"/>
                    <a:gd name="T26" fmla="*/ 220 w 635"/>
                    <a:gd name="T27" fmla="*/ 268 h 398"/>
                    <a:gd name="T28" fmla="*/ 160 w 635"/>
                    <a:gd name="T29" fmla="*/ 310 h 398"/>
                    <a:gd name="T30" fmla="*/ 122 w 635"/>
                    <a:gd name="T31" fmla="*/ 304 h 398"/>
                    <a:gd name="T32" fmla="*/ 83 w 635"/>
                    <a:gd name="T33" fmla="*/ 270 h 398"/>
                    <a:gd name="T34" fmla="*/ 83 w 635"/>
                    <a:gd name="T35" fmla="*/ 182 h 398"/>
                    <a:gd name="T36" fmla="*/ 90 w 635"/>
                    <a:gd name="T37" fmla="*/ 149 h 398"/>
                    <a:gd name="T38" fmla="*/ 62 w 635"/>
                    <a:gd name="T39" fmla="*/ 126 h 398"/>
                    <a:gd name="T40" fmla="*/ 34 w 635"/>
                    <a:gd name="T41" fmla="*/ 139 h 398"/>
                    <a:gd name="T42" fmla="*/ 7 w 635"/>
                    <a:gd name="T43" fmla="*/ 193 h 398"/>
                    <a:gd name="T44" fmla="*/ 3 w 635"/>
                    <a:gd name="T45" fmla="*/ 268 h 398"/>
                    <a:gd name="T46" fmla="*/ 31 w 635"/>
                    <a:gd name="T47" fmla="*/ 336 h 398"/>
                    <a:gd name="T48" fmla="*/ 93 w 635"/>
                    <a:gd name="T49" fmla="*/ 383 h 398"/>
                    <a:gd name="T50" fmla="*/ 139 w 635"/>
                    <a:gd name="T51" fmla="*/ 398 h 398"/>
                    <a:gd name="T52" fmla="*/ 229 w 635"/>
                    <a:gd name="T53" fmla="*/ 383 h 398"/>
                    <a:gd name="T54" fmla="*/ 279 w 635"/>
                    <a:gd name="T55" fmla="*/ 339 h 398"/>
                    <a:gd name="T56" fmla="*/ 350 w 635"/>
                    <a:gd name="T57" fmla="*/ 379 h 398"/>
                    <a:gd name="T58" fmla="*/ 470 w 635"/>
                    <a:gd name="T59" fmla="*/ 375 h 398"/>
                    <a:gd name="T60" fmla="*/ 527 w 635"/>
                    <a:gd name="T61" fmla="*/ 350 h 398"/>
                    <a:gd name="T62" fmla="*/ 600 w 635"/>
                    <a:gd name="T63" fmla="*/ 271 h 398"/>
                    <a:gd name="T64" fmla="*/ 635 w 635"/>
                    <a:gd name="T65" fmla="*/ 166 h 398"/>
                    <a:gd name="T66" fmla="*/ 614 w 635"/>
                    <a:gd name="T67" fmla="*/ 64 h 398"/>
                    <a:gd name="T68" fmla="*/ 555 w 635"/>
                    <a:gd name="T6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5" h="398">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 name="Freeform 19">
                  <a:extLst>
                    <a:ext uri="{FF2B5EF4-FFF2-40B4-BE49-F238E27FC236}">
                      <a16:creationId xmlns:a16="http://schemas.microsoft.com/office/drawing/2014/main" id="{D3AA3895-FB65-4019-89BF-5154573F29DB}"/>
                    </a:ext>
                  </a:extLst>
                </p:cNvPr>
                <p:cNvSpPr>
                  <a:spLocks/>
                </p:cNvSpPr>
                <p:nvPr/>
              </p:nvSpPr>
              <p:spPr bwMode="auto">
                <a:xfrm>
                  <a:off x="1655" y="2515"/>
                  <a:ext cx="176" cy="179"/>
                </a:xfrm>
                <a:custGeom>
                  <a:avLst/>
                  <a:gdLst>
                    <a:gd name="T0" fmla="*/ 301 w 528"/>
                    <a:gd name="T1" fmla="*/ 1 h 538"/>
                    <a:gd name="T2" fmla="*/ 268 w 528"/>
                    <a:gd name="T3" fmla="*/ 27 h 538"/>
                    <a:gd name="T4" fmla="*/ 273 w 528"/>
                    <a:gd name="T5" fmla="*/ 82 h 538"/>
                    <a:gd name="T6" fmla="*/ 298 w 528"/>
                    <a:gd name="T7" fmla="*/ 95 h 538"/>
                    <a:gd name="T8" fmla="*/ 373 w 528"/>
                    <a:gd name="T9" fmla="*/ 112 h 538"/>
                    <a:gd name="T10" fmla="*/ 419 w 528"/>
                    <a:gd name="T11" fmla="*/ 145 h 538"/>
                    <a:gd name="T12" fmla="*/ 423 w 528"/>
                    <a:gd name="T13" fmla="*/ 191 h 538"/>
                    <a:gd name="T14" fmla="*/ 409 w 528"/>
                    <a:gd name="T15" fmla="*/ 220 h 538"/>
                    <a:gd name="T16" fmla="*/ 357 w 528"/>
                    <a:gd name="T17" fmla="*/ 265 h 538"/>
                    <a:gd name="T18" fmla="*/ 245 w 528"/>
                    <a:gd name="T19" fmla="*/ 269 h 538"/>
                    <a:gd name="T20" fmla="*/ 207 w 528"/>
                    <a:gd name="T21" fmla="*/ 256 h 538"/>
                    <a:gd name="T22" fmla="*/ 188 w 528"/>
                    <a:gd name="T23" fmla="*/ 250 h 538"/>
                    <a:gd name="T24" fmla="*/ 150 w 528"/>
                    <a:gd name="T25" fmla="*/ 268 h 538"/>
                    <a:gd name="T26" fmla="*/ 141 w 528"/>
                    <a:gd name="T27" fmla="*/ 324 h 538"/>
                    <a:gd name="T28" fmla="*/ 161 w 528"/>
                    <a:gd name="T29" fmla="*/ 341 h 538"/>
                    <a:gd name="T30" fmla="*/ 173 w 528"/>
                    <a:gd name="T31" fmla="*/ 347 h 538"/>
                    <a:gd name="T32" fmla="*/ 178 w 528"/>
                    <a:gd name="T33" fmla="*/ 348 h 538"/>
                    <a:gd name="T34" fmla="*/ 184 w 528"/>
                    <a:gd name="T35" fmla="*/ 351 h 538"/>
                    <a:gd name="T36" fmla="*/ 220 w 528"/>
                    <a:gd name="T37" fmla="*/ 367 h 538"/>
                    <a:gd name="T38" fmla="*/ 243 w 528"/>
                    <a:gd name="T39" fmla="*/ 399 h 538"/>
                    <a:gd name="T40" fmla="*/ 180 w 528"/>
                    <a:gd name="T41" fmla="*/ 443 h 538"/>
                    <a:gd name="T42" fmla="*/ 131 w 528"/>
                    <a:gd name="T43" fmla="*/ 456 h 538"/>
                    <a:gd name="T44" fmla="*/ 62 w 528"/>
                    <a:gd name="T45" fmla="*/ 456 h 538"/>
                    <a:gd name="T46" fmla="*/ 50 w 528"/>
                    <a:gd name="T47" fmla="*/ 443 h 538"/>
                    <a:gd name="T48" fmla="*/ 10 w 528"/>
                    <a:gd name="T49" fmla="*/ 446 h 538"/>
                    <a:gd name="T50" fmla="*/ 3 w 528"/>
                    <a:gd name="T51" fmla="*/ 475 h 538"/>
                    <a:gd name="T52" fmla="*/ 45 w 528"/>
                    <a:gd name="T53" fmla="*/ 525 h 538"/>
                    <a:gd name="T54" fmla="*/ 134 w 528"/>
                    <a:gd name="T55" fmla="*/ 538 h 538"/>
                    <a:gd name="T56" fmla="*/ 190 w 528"/>
                    <a:gd name="T57" fmla="*/ 528 h 538"/>
                    <a:gd name="T58" fmla="*/ 302 w 528"/>
                    <a:gd name="T59" fmla="*/ 465 h 538"/>
                    <a:gd name="T60" fmla="*/ 355 w 528"/>
                    <a:gd name="T61" fmla="*/ 383 h 538"/>
                    <a:gd name="T62" fmla="*/ 357 w 528"/>
                    <a:gd name="T63" fmla="*/ 366 h 538"/>
                    <a:gd name="T64" fmla="*/ 425 w 528"/>
                    <a:gd name="T65" fmla="*/ 341 h 538"/>
                    <a:gd name="T66" fmla="*/ 497 w 528"/>
                    <a:gd name="T67" fmla="*/ 271 h 538"/>
                    <a:gd name="T68" fmla="*/ 520 w 528"/>
                    <a:gd name="T69" fmla="*/ 220 h 538"/>
                    <a:gd name="T70" fmla="*/ 520 w 528"/>
                    <a:gd name="T71" fmla="*/ 127 h 538"/>
                    <a:gd name="T72" fmla="*/ 469 w 528"/>
                    <a:gd name="T73" fmla="*/ 53 h 538"/>
                    <a:gd name="T74" fmla="*/ 384 w 528"/>
                    <a:gd name="T75" fmla="*/ 9 h 538"/>
                    <a:gd name="T76" fmla="*/ 311 w 528"/>
                    <a:gd name="T7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8" h="53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8" name="Freeform 20">
                  <a:extLst>
                    <a:ext uri="{FF2B5EF4-FFF2-40B4-BE49-F238E27FC236}">
                      <a16:creationId xmlns:a16="http://schemas.microsoft.com/office/drawing/2014/main" id="{12A32935-AD35-4CFD-BFE3-52755691FC06}"/>
                    </a:ext>
                  </a:extLst>
                </p:cNvPr>
                <p:cNvSpPr>
                  <a:spLocks/>
                </p:cNvSpPr>
                <p:nvPr/>
              </p:nvSpPr>
              <p:spPr bwMode="auto">
                <a:xfrm>
                  <a:off x="1665" y="2702"/>
                  <a:ext cx="205" cy="210"/>
                </a:xfrm>
                <a:custGeom>
                  <a:avLst/>
                  <a:gdLst>
                    <a:gd name="T0" fmla="*/ 388 w 613"/>
                    <a:gd name="T1" fmla="*/ 3 h 630"/>
                    <a:gd name="T2" fmla="*/ 357 w 613"/>
                    <a:gd name="T3" fmla="*/ 52 h 630"/>
                    <a:gd name="T4" fmla="*/ 381 w 613"/>
                    <a:gd name="T5" fmla="*/ 89 h 630"/>
                    <a:gd name="T6" fmla="*/ 466 w 613"/>
                    <a:gd name="T7" fmla="*/ 128 h 630"/>
                    <a:gd name="T8" fmla="*/ 511 w 613"/>
                    <a:gd name="T9" fmla="*/ 174 h 630"/>
                    <a:gd name="T10" fmla="*/ 506 w 613"/>
                    <a:gd name="T11" fmla="*/ 230 h 630"/>
                    <a:gd name="T12" fmla="*/ 486 w 613"/>
                    <a:gd name="T13" fmla="*/ 265 h 630"/>
                    <a:gd name="T14" fmla="*/ 431 w 613"/>
                    <a:gd name="T15" fmla="*/ 307 h 630"/>
                    <a:gd name="T16" fmla="*/ 349 w 613"/>
                    <a:gd name="T17" fmla="*/ 312 h 630"/>
                    <a:gd name="T18" fmla="*/ 257 w 613"/>
                    <a:gd name="T19" fmla="*/ 265 h 630"/>
                    <a:gd name="T20" fmla="*/ 253 w 613"/>
                    <a:gd name="T21" fmla="*/ 260 h 630"/>
                    <a:gd name="T22" fmla="*/ 239 w 613"/>
                    <a:gd name="T23" fmla="*/ 252 h 630"/>
                    <a:gd name="T24" fmla="*/ 198 w 613"/>
                    <a:gd name="T25" fmla="*/ 256 h 630"/>
                    <a:gd name="T26" fmla="*/ 175 w 613"/>
                    <a:gd name="T27" fmla="*/ 311 h 630"/>
                    <a:gd name="T28" fmla="*/ 188 w 613"/>
                    <a:gd name="T29" fmla="*/ 334 h 630"/>
                    <a:gd name="T30" fmla="*/ 214 w 613"/>
                    <a:gd name="T31" fmla="*/ 354 h 630"/>
                    <a:gd name="T32" fmla="*/ 256 w 613"/>
                    <a:gd name="T33" fmla="*/ 422 h 630"/>
                    <a:gd name="T34" fmla="*/ 224 w 613"/>
                    <a:gd name="T35" fmla="*/ 512 h 630"/>
                    <a:gd name="T36" fmla="*/ 180 w 613"/>
                    <a:gd name="T37" fmla="*/ 543 h 630"/>
                    <a:gd name="T38" fmla="*/ 119 w 613"/>
                    <a:gd name="T39" fmla="*/ 547 h 630"/>
                    <a:gd name="T40" fmla="*/ 72 w 613"/>
                    <a:gd name="T41" fmla="*/ 495 h 630"/>
                    <a:gd name="T42" fmla="*/ 51 w 613"/>
                    <a:gd name="T43" fmla="*/ 397 h 630"/>
                    <a:gd name="T44" fmla="*/ 37 w 613"/>
                    <a:gd name="T45" fmla="*/ 374 h 630"/>
                    <a:gd name="T46" fmla="*/ 5 w 613"/>
                    <a:gd name="T47" fmla="*/ 387 h 630"/>
                    <a:gd name="T48" fmla="*/ 0 w 613"/>
                    <a:gd name="T49" fmla="*/ 425 h 630"/>
                    <a:gd name="T50" fmla="*/ 13 w 613"/>
                    <a:gd name="T51" fmla="*/ 540 h 630"/>
                    <a:gd name="T52" fmla="*/ 66 w 613"/>
                    <a:gd name="T53" fmla="*/ 607 h 630"/>
                    <a:gd name="T54" fmla="*/ 131 w 613"/>
                    <a:gd name="T55" fmla="*/ 630 h 630"/>
                    <a:gd name="T56" fmla="*/ 220 w 613"/>
                    <a:gd name="T57" fmla="*/ 615 h 630"/>
                    <a:gd name="T58" fmla="*/ 263 w 613"/>
                    <a:gd name="T59" fmla="*/ 594 h 630"/>
                    <a:gd name="T60" fmla="*/ 329 w 613"/>
                    <a:gd name="T61" fmla="*/ 522 h 630"/>
                    <a:gd name="T62" fmla="*/ 352 w 613"/>
                    <a:gd name="T63" fmla="*/ 452 h 630"/>
                    <a:gd name="T64" fmla="*/ 352 w 613"/>
                    <a:gd name="T65" fmla="*/ 410 h 630"/>
                    <a:gd name="T66" fmla="*/ 446 w 613"/>
                    <a:gd name="T67" fmla="*/ 404 h 630"/>
                    <a:gd name="T68" fmla="*/ 555 w 613"/>
                    <a:gd name="T69" fmla="*/ 338 h 630"/>
                    <a:gd name="T70" fmla="*/ 594 w 613"/>
                    <a:gd name="T71" fmla="*/ 283 h 630"/>
                    <a:gd name="T72" fmla="*/ 613 w 613"/>
                    <a:gd name="T73" fmla="*/ 177 h 630"/>
                    <a:gd name="T74" fmla="*/ 574 w 613"/>
                    <a:gd name="T75" fmla="*/ 82 h 630"/>
                    <a:gd name="T76" fmla="*/ 489 w 613"/>
                    <a:gd name="T77" fmla="*/ 17 h 630"/>
                    <a:gd name="T78" fmla="*/ 404 w 613"/>
                    <a:gd name="T79"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3" h="630">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29" name="Group 23">
                <a:extLst>
                  <a:ext uri="{FF2B5EF4-FFF2-40B4-BE49-F238E27FC236}">
                    <a16:creationId xmlns:a16="http://schemas.microsoft.com/office/drawing/2014/main" id="{588B3024-10C8-4915-8D2C-B6F5E5885B7E}"/>
                  </a:ext>
                </a:extLst>
              </p:cNvPr>
              <p:cNvGrpSpPr>
                <a:grpSpLocks noChangeAspect="1"/>
              </p:cNvGrpSpPr>
              <p:nvPr/>
            </p:nvGrpSpPr>
            <p:grpSpPr bwMode="auto">
              <a:xfrm>
                <a:off x="11334883" y="4063734"/>
                <a:ext cx="266576" cy="244684"/>
                <a:chOff x="2577" y="1104"/>
                <a:chExt cx="414" cy="380"/>
              </a:xfrm>
              <a:solidFill>
                <a:schemeClr val="bg1">
                  <a:lumMod val="50000"/>
                </a:schemeClr>
              </a:solidFill>
            </p:grpSpPr>
            <p:sp>
              <p:nvSpPr>
                <p:cNvPr id="30" name="Freeform 24">
                  <a:extLst>
                    <a:ext uri="{FF2B5EF4-FFF2-40B4-BE49-F238E27FC236}">
                      <a16:creationId xmlns:a16="http://schemas.microsoft.com/office/drawing/2014/main" id="{EA49D15B-C0F9-46A9-A6E5-CD0A421BB6B6}"/>
                    </a:ext>
                  </a:extLst>
                </p:cNvPr>
                <p:cNvSpPr>
                  <a:spLocks noEditPoints="1"/>
                </p:cNvSpPr>
                <p:nvPr/>
              </p:nvSpPr>
              <p:spPr bwMode="auto">
                <a:xfrm>
                  <a:off x="2577" y="1104"/>
                  <a:ext cx="353" cy="380"/>
                </a:xfrm>
                <a:custGeom>
                  <a:avLst/>
                  <a:gdLst>
                    <a:gd name="T0" fmla="*/ 81 w 1058"/>
                    <a:gd name="T1" fmla="*/ 1141 h 1141"/>
                    <a:gd name="T2" fmla="*/ 91 w 1058"/>
                    <a:gd name="T3" fmla="*/ 1140 h 1141"/>
                    <a:gd name="T4" fmla="*/ 101 w 1058"/>
                    <a:gd name="T5" fmla="*/ 1131 h 1141"/>
                    <a:gd name="T6" fmla="*/ 206 w 1058"/>
                    <a:gd name="T7" fmla="*/ 1129 h 1141"/>
                    <a:gd name="T8" fmla="*/ 206 w 1058"/>
                    <a:gd name="T9" fmla="*/ 1115 h 1141"/>
                    <a:gd name="T10" fmla="*/ 120 w 1058"/>
                    <a:gd name="T11" fmla="*/ 1112 h 1141"/>
                    <a:gd name="T12" fmla="*/ 352 w 1058"/>
                    <a:gd name="T13" fmla="*/ 962 h 1141"/>
                    <a:gd name="T14" fmla="*/ 365 w 1058"/>
                    <a:gd name="T15" fmla="*/ 968 h 1141"/>
                    <a:gd name="T16" fmla="*/ 378 w 1058"/>
                    <a:gd name="T17" fmla="*/ 962 h 1141"/>
                    <a:gd name="T18" fmla="*/ 994 w 1058"/>
                    <a:gd name="T19" fmla="*/ 347 h 1141"/>
                    <a:gd name="T20" fmla="*/ 997 w 1058"/>
                    <a:gd name="T21" fmla="*/ 343 h 1141"/>
                    <a:gd name="T22" fmla="*/ 1015 w 1058"/>
                    <a:gd name="T23" fmla="*/ 325 h 1141"/>
                    <a:gd name="T24" fmla="*/ 1051 w 1058"/>
                    <a:gd name="T25" fmla="*/ 256 h 1141"/>
                    <a:gd name="T26" fmla="*/ 1058 w 1058"/>
                    <a:gd name="T27" fmla="*/ 180 h 1141"/>
                    <a:gd name="T28" fmla="*/ 1036 w 1058"/>
                    <a:gd name="T29" fmla="*/ 106 h 1141"/>
                    <a:gd name="T30" fmla="*/ 1000 w 1058"/>
                    <a:gd name="T31" fmla="*/ 59 h 1141"/>
                    <a:gd name="T32" fmla="*/ 954 w 1058"/>
                    <a:gd name="T33" fmla="*/ 23 h 1141"/>
                    <a:gd name="T34" fmla="*/ 879 w 1058"/>
                    <a:gd name="T35" fmla="*/ 1 h 1141"/>
                    <a:gd name="T36" fmla="*/ 840 w 1058"/>
                    <a:gd name="T37" fmla="*/ 1 h 1141"/>
                    <a:gd name="T38" fmla="*/ 765 w 1058"/>
                    <a:gd name="T39" fmla="*/ 23 h 1141"/>
                    <a:gd name="T40" fmla="*/ 719 w 1058"/>
                    <a:gd name="T41" fmla="*/ 59 h 1141"/>
                    <a:gd name="T42" fmla="*/ 713 w 1058"/>
                    <a:gd name="T43" fmla="*/ 64 h 1141"/>
                    <a:gd name="T44" fmla="*/ 710 w 1058"/>
                    <a:gd name="T45" fmla="*/ 66 h 1141"/>
                    <a:gd name="T46" fmla="*/ 92 w 1058"/>
                    <a:gd name="T47" fmla="*/ 687 h 1141"/>
                    <a:gd name="T48" fmla="*/ 97 w 1058"/>
                    <a:gd name="T49" fmla="*/ 707 h 1141"/>
                    <a:gd name="T50" fmla="*/ 6 w 1058"/>
                    <a:gd name="T51" fmla="*/ 880 h 1141"/>
                    <a:gd name="T52" fmla="*/ 1 w 1058"/>
                    <a:gd name="T53" fmla="*/ 899 h 1141"/>
                    <a:gd name="T54" fmla="*/ 69 w 1058"/>
                    <a:gd name="T55" fmla="*/ 1137 h 1141"/>
                    <a:gd name="T56" fmla="*/ 735 w 1058"/>
                    <a:gd name="T57" fmla="*/ 96 h 1141"/>
                    <a:gd name="T58" fmla="*/ 739 w 1058"/>
                    <a:gd name="T59" fmla="*/ 93 h 1141"/>
                    <a:gd name="T60" fmla="*/ 744 w 1058"/>
                    <a:gd name="T61" fmla="*/ 87 h 1141"/>
                    <a:gd name="T62" fmla="*/ 770 w 1058"/>
                    <a:gd name="T63" fmla="*/ 64 h 1141"/>
                    <a:gd name="T64" fmla="*/ 859 w 1058"/>
                    <a:gd name="T65" fmla="*/ 38 h 1141"/>
                    <a:gd name="T66" fmla="*/ 950 w 1058"/>
                    <a:gd name="T67" fmla="*/ 64 h 1141"/>
                    <a:gd name="T68" fmla="*/ 994 w 1058"/>
                    <a:gd name="T69" fmla="*/ 111 h 1141"/>
                    <a:gd name="T70" fmla="*/ 1019 w 1058"/>
                    <a:gd name="T71" fmla="*/ 230 h 1141"/>
                    <a:gd name="T72" fmla="*/ 973 w 1058"/>
                    <a:gd name="T73" fmla="*/ 312 h 1141"/>
                    <a:gd name="T74" fmla="*/ 968 w 1058"/>
                    <a:gd name="T75" fmla="*/ 318 h 1141"/>
                    <a:gd name="T76" fmla="*/ 964 w 1058"/>
                    <a:gd name="T77" fmla="*/ 321 h 1141"/>
                    <a:gd name="T78" fmla="*/ 365 w 1058"/>
                    <a:gd name="T79" fmla="*/ 922 h 1141"/>
                    <a:gd name="T80" fmla="*/ 177 w 1058"/>
                    <a:gd name="T81" fmla="*/ 735 h 1141"/>
                    <a:gd name="T82" fmla="*/ 735 w 1058"/>
                    <a:gd name="T83" fmla="*/ 96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1141">
                      <a:moveTo>
                        <a:pt x="78" y="1141"/>
                      </a:moveTo>
                      <a:lnTo>
                        <a:pt x="81" y="1141"/>
                      </a:lnTo>
                      <a:lnTo>
                        <a:pt x="84" y="1141"/>
                      </a:lnTo>
                      <a:lnTo>
                        <a:pt x="91" y="1140"/>
                      </a:lnTo>
                      <a:lnTo>
                        <a:pt x="97" y="1135"/>
                      </a:lnTo>
                      <a:lnTo>
                        <a:pt x="101" y="1131"/>
                      </a:lnTo>
                      <a:lnTo>
                        <a:pt x="199" y="1131"/>
                      </a:lnTo>
                      <a:lnTo>
                        <a:pt x="206" y="1129"/>
                      </a:lnTo>
                      <a:lnTo>
                        <a:pt x="208" y="1122"/>
                      </a:lnTo>
                      <a:lnTo>
                        <a:pt x="206" y="1115"/>
                      </a:lnTo>
                      <a:lnTo>
                        <a:pt x="199" y="1112"/>
                      </a:lnTo>
                      <a:lnTo>
                        <a:pt x="120" y="1112"/>
                      </a:lnTo>
                      <a:lnTo>
                        <a:pt x="310" y="922"/>
                      </a:lnTo>
                      <a:lnTo>
                        <a:pt x="352" y="962"/>
                      </a:lnTo>
                      <a:lnTo>
                        <a:pt x="357" y="967"/>
                      </a:lnTo>
                      <a:lnTo>
                        <a:pt x="365" y="968"/>
                      </a:lnTo>
                      <a:lnTo>
                        <a:pt x="372" y="967"/>
                      </a:lnTo>
                      <a:lnTo>
                        <a:pt x="378" y="962"/>
                      </a:lnTo>
                      <a:lnTo>
                        <a:pt x="993" y="348"/>
                      </a:lnTo>
                      <a:lnTo>
                        <a:pt x="994" y="347"/>
                      </a:lnTo>
                      <a:lnTo>
                        <a:pt x="994" y="345"/>
                      </a:lnTo>
                      <a:lnTo>
                        <a:pt x="997" y="343"/>
                      </a:lnTo>
                      <a:lnTo>
                        <a:pt x="1000" y="340"/>
                      </a:lnTo>
                      <a:lnTo>
                        <a:pt x="1015" y="325"/>
                      </a:lnTo>
                      <a:lnTo>
                        <a:pt x="1036" y="292"/>
                      </a:lnTo>
                      <a:lnTo>
                        <a:pt x="1051" y="256"/>
                      </a:lnTo>
                      <a:lnTo>
                        <a:pt x="1058" y="219"/>
                      </a:lnTo>
                      <a:lnTo>
                        <a:pt x="1058" y="180"/>
                      </a:lnTo>
                      <a:lnTo>
                        <a:pt x="1051" y="142"/>
                      </a:lnTo>
                      <a:lnTo>
                        <a:pt x="1036" y="106"/>
                      </a:lnTo>
                      <a:lnTo>
                        <a:pt x="1015" y="73"/>
                      </a:lnTo>
                      <a:lnTo>
                        <a:pt x="1000" y="59"/>
                      </a:lnTo>
                      <a:lnTo>
                        <a:pt x="986" y="44"/>
                      </a:lnTo>
                      <a:lnTo>
                        <a:pt x="954" y="23"/>
                      </a:lnTo>
                      <a:lnTo>
                        <a:pt x="918" y="8"/>
                      </a:lnTo>
                      <a:lnTo>
                        <a:pt x="879" y="1"/>
                      </a:lnTo>
                      <a:lnTo>
                        <a:pt x="859" y="0"/>
                      </a:lnTo>
                      <a:lnTo>
                        <a:pt x="840" y="1"/>
                      </a:lnTo>
                      <a:lnTo>
                        <a:pt x="801" y="8"/>
                      </a:lnTo>
                      <a:lnTo>
                        <a:pt x="765" y="23"/>
                      </a:lnTo>
                      <a:lnTo>
                        <a:pt x="734" y="44"/>
                      </a:lnTo>
                      <a:lnTo>
                        <a:pt x="719" y="59"/>
                      </a:lnTo>
                      <a:lnTo>
                        <a:pt x="716" y="62"/>
                      </a:lnTo>
                      <a:lnTo>
                        <a:pt x="713" y="64"/>
                      </a:lnTo>
                      <a:lnTo>
                        <a:pt x="712" y="64"/>
                      </a:lnTo>
                      <a:lnTo>
                        <a:pt x="710" y="66"/>
                      </a:lnTo>
                      <a:lnTo>
                        <a:pt x="97" y="680"/>
                      </a:lnTo>
                      <a:lnTo>
                        <a:pt x="92" y="687"/>
                      </a:lnTo>
                      <a:lnTo>
                        <a:pt x="92" y="701"/>
                      </a:lnTo>
                      <a:lnTo>
                        <a:pt x="97" y="707"/>
                      </a:lnTo>
                      <a:lnTo>
                        <a:pt x="137" y="748"/>
                      </a:lnTo>
                      <a:lnTo>
                        <a:pt x="6" y="880"/>
                      </a:lnTo>
                      <a:lnTo>
                        <a:pt x="0" y="889"/>
                      </a:lnTo>
                      <a:lnTo>
                        <a:pt x="1" y="899"/>
                      </a:lnTo>
                      <a:lnTo>
                        <a:pt x="65" y="1127"/>
                      </a:lnTo>
                      <a:lnTo>
                        <a:pt x="69" y="1137"/>
                      </a:lnTo>
                      <a:lnTo>
                        <a:pt x="78" y="1141"/>
                      </a:lnTo>
                      <a:close/>
                      <a:moveTo>
                        <a:pt x="735" y="96"/>
                      </a:moveTo>
                      <a:lnTo>
                        <a:pt x="736" y="95"/>
                      </a:lnTo>
                      <a:lnTo>
                        <a:pt x="739" y="93"/>
                      </a:lnTo>
                      <a:lnTo>
                        <a:pt x="741" y="90"/>
                      </a:lnTo>
                      <a:lnTo>
                        <a:pt x="744" y="87"/>
                      </a:lnTo>
                      <a:lnTo>
                        <a:pt x="746" y="85"/>
                      </a:lnTo>
                      <a:lnTo>
                        <a:pt x="770" y="64"/>
                      </a:lnTo>
                      <a:lnTo>
                        <a:pt x="827" y="40"/>
                      </a:lnTo>
                      <a:lnTo>
                        <a:pt x="859" y="38"/>
                      </a:lnTo>
                      <a:lnTo>
                        <a:pt x="892" y="40"/>
                      </a:lnTo>
                      <a:lnTo>
                        <a:pt x="950" y="64"/>
                      </a:lnTo>
                      <a:lnTo>
                        <a:pt x="973" y="85"/>
                      </a:lnTo>
                      <a:lnTo>
                        <a:pt x="994" y="111"/>
                      </a:lnTo>
                      <a:lnTo>
                        <a:pt x="1019" y="168"/>
                      </a:lnTo>
                      <a:lnTo>
                        <a:pt x="1019" y="230"/>
                      </a:lnTo>
                      <a:lnTo>
                        <a:pt x="994" y="288"/>
                      </a:lnTo>
                      <a:lnTo>
                        <a:pt x="973" y="312"/>
                      </a:lnTo>
                      <a:lnTo>
                        <a:pt x="971" y="315"/>
                      </a:lnTo>
                      <a:lnTo>
                        <a:pt x="968" y="318"/>
                      </a:lnTo>
                      <a:lnTo>
                        <a:pt x="966" y="319"/>
                      </a:lnTo>
                      <a:lnTo>
                        <a:pt x="964" y="321"/>
                      </a:lnTo>
                      <a:lnTo>
                        <a:pt x="963" y="324"/>
                      </a:lnTo>
                      <a:lnTo>
                        <a:pt x="365" y="922"/>
                      </a:lnTo>
                      <a:lnTo>
                        <a:pt x="324" y="880"/>
                      </a:lnTo>
                      <a:lnTo>
                        <a:pt x="177" y="735"/>
                      </a:lnTo>
                      <a:lnTo>
                        <a:pt x="137" y="694"/>
                      </a:lnTo>
                      <a:lnTo>
                        <a:pt x="735"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1" name="Freeform 25">
                  <a:extLst>
                    <a:ext uri="{FF2B5EF4-FFF2-40B4-BE49-F238E27FC236}">
                      <a16:creationId xmlns:a16="http://schemas.microsoft.com/office/drawing/2014/main" id="{3B3D6DA8-C8C0-4F88-A7E3-CDD23CE015C2}"/>
                    </a:ext>
                  </a:extLst>
                </p:cNvPr>
                <p:cNvSpPr>
                  <a:spLocks noEditPoints="1"/>
                </p:cNvSpPr>
                <p:nvPr/>
              </p:nvSpPr>
              <p:spPr bwMode="auto">
                <a:xfrm>
                  <a:off x="2643" y="1129"/>
                  <a:ext cx="261" cy="261"/>
                </a:xfrm>
                <a:custGeom>
                  <a:avLst/>
                  <a:gdLst>
                    <a:gd name="T0" fmla="*/ 153 w 781"/>
                    <a:gd name="T1" fmla="*/ 778 h 782"/>
                    <a:gd name="T2" fmla="*/ 158 w 781"/>
                    <a:gd name="T3" fmla="*/ 782 h 782"/>
                    <a:gd name="T4" fmla="*/ 166 w 781"/>
                    <a:gd name="T5" fmla="*/ 782 h 782"/>
                    <a:gd name="T6" fmla="*/ 173 w 781"/>
                    <a:gd name="T7" fmla="*/ 782 h 782"/>
                    <a:gd name="T8" fmla="*/ 179 w 781"/>
                    <a:gd name="T9" fmla="*/ 778 h 782"/>
                    <a:gd name="T10" fmla="*/ 572 w 781"/>
                    <a:gd name="T11" fmla="*/ 385 h 782"/>
                    <a:gd name="T12" fmla="*/ 576 w 781"/>
                    <a:gd name="T13" fmla="*/ 390 h 782"/>
                    <a:gd name="T14" fmla="*/ 584 w 781"/>
                    <a:gd name="T15" fmla="*/ 395 h 782"/>
                    <a:gd name="T16" fmla="*/ 591 w 781"/>
                    <a:gd name="T17" fmla="*/ 396 h 782"/>
                    <a:gd name="T18" fmla="*/ 598 w 781"/>
                    <a:gd name="T19" fmla="*/ 395 h 782"/>
                    <a:gd name="T20" fmla="*/ 604 w 781"/>
                    <a:gd name="T21" fmla="*/ 390 h 782"/>
                    <a:gd name="T22" fmla="*/ 735 w 781"/>
                    <a:gd name="T23" fmla="*/ 259 h 782"/>
                    <a:gd name="T24" fmla="*/ 741 w 781"/>
                    <a:gd name="T25" fmla="*/ 252 h 782"/>
                    <a:gd name="T26" fmla="*/ 741 w 781"/>
                    <a:gd name="T27" fmla="*/ 245 h 782"/>
                    <a:gd name="T28" fmla="*/ 741 w 781"/>
                    <a:gd name="T29" fmla="*/ 238 h 782"/>
                    <a:gd name="T30" fmla="*/ 735 w 781"/>
                    <a:gd name="T31" fmla="*/ 232 h 782"/>
                    <a:gd name="T32" fmla="*/ 729 w 781"/>
                    <a:gd name="T33" fmla="*/ 226 h 782"/>
                    <a:gd name="T34" fmla="*/ 748 w 781"/>
                    <a:gd name="T35" fmla="*/ 210 h 782"/>
                    <a:gd name="T36" fmla="*/ 764 w 781"/>
                    <a:gd name="T37" fmla="*/ 190 h 782"/>
                    <a:gd name="T38" fmla="*/ 781 w 781"/>
                    <a:gd name="T39" fmla="*/ 147 h 782"/>
                    <a:gd name="T40" fmla="*/ 781 w 781"/>
                    <a:gd name="T41" fmla="*/ 99 h 782"/>
                    <a:gd name="T42" fmla="*/ 764 w 781"/>
                    <a:gd name="T43" fmla="*/ 55 h 782"/>
                    <a:gd name="T44" fmla="*/ 748 w 781"/>
                    <a:gd name="T45" fmla="*/ 36 h 782"/>
                    <a:gd name="T46" fmla="*/ 729 w 781"/>
                    <a:gd name="T47" fmla="*/ 20 h 782"/>
                    <a:gd name="T48" fmla="*/ 684 w 781"/>
                    <a:gd name="T49" fmla="*/ 3 h 782"/>
                    <a:gd name="T50" fmla="*/ 660 w 781"/>
                    <a:gd name="T51" fmla="*/ 0 h 782"/>
                    <a:gd name="T52" fmla="*/ 637 w 781"/>
                    <a:gd name="T53" fmla="*/ 3 h 782"/>
                    <a:gd name="T54" fmla="*/ 592 w 781"/>
                    <a:gd name="T55" fmla="*/ 20 h 782"/>
                    <a:gd name="T56" fmla="*/ 573 w 781"/>
                    <a:gd name="T57" fmla="*/ 37 h 782"/>
                    <a:gd name="T58" fmla="*/ 558 w 781"/>
                    <a:gd name="T59" fmla="*/ 55 h 782"/>
                    <a:gd name="T60" fmla="*/ 547 w 781"/>
                    <a:gd name="T61" fmla="*/ 45 h 782"/>
                    <a:gd name="T62" fmla="*/ 542 w 781"/>
                    <a:gd name="T63" fmla="*/ 40 h 782"/>
                    <a:gd name="T64" fmla="*/ 527 w 781"/>
                    <a:gd name="T65" fmla="*/ 40 h 782"/>
                    <a:gd name="T66" fmla="*/ 520 w 781"/>
                    <a:gd name="T67" fmla="*/ 45 h 782"/>
                    <a:gd name="T68" fmla="*/ 389 w 781"/>
                    <a:gd name="T69" fmla="*/ 176 h 782"/>
                    <a:gd name="T70" fmla="*/ 385 w 781"/>
                    <a:gd name="T71" fmla="*/ 182 h 782"/>
                    <a:gd name="T72" fmla="*/ 385 w 781"/>
                    <a:gd name="T73" fmla="*/ 196 h 782"/>
                    <a:gd name="T74" fmla="*/ 389 w 781"/>
                    <a:gd name="T75" fmla="*/ 203 h 782"/>
                    <a:gd name="T76" fmla="*/ 399 w 781"/>
                    <a:gd name="T77" fmla="*/ 212 h 782"/>
                    <a:gd name="T78" fmla="*/ 6 w 781"/>
                    <a:gd name="T79" fmla="*/ 604 h 782"/>
                    <a:gd name="T80" fmla="*/ 1 w 781"/>
                    <a:gd name="T81" fmla="*/ 611 h 782"/>
                    <a:gd name="T82" fmla="*/ 0 w 781"/>
                    <a:gd name="T83" fmla="*/ 618 h 782"/>
                    <a:gd name="T84" fmla="*/ 1 w 781"/>
                    <a:gd name="T85" fmla="*/ 625 h 782"/>
                    <a:gd name="T86" fmla="*/ 6 w 781"/>
                    <a:gd name="T87" fmla="*/ 631 h 782"/>
                    <a:gd name="T88" fmla="*/ 153 w 781"/>
                    <a:gd name="T89" fmla="*/ 778 h 782"/>
                    <a:gd name="T90" fmla="*/ 535 w 781"/>
                    <a:gd name="T91" fmla="*/ 85 h 782"/>
                    <a:gd name="T92" fmla="*/ 615 w 781"/>
                    <a:gd name="T93" fmla="*/ 166 h 782"/>
                    <a:gd name="T94" fmla="*/ 687 w 781"/>
                    <a:gd name="T95" fmla="*/ 238 h 782"/>
                    <a:gd name="T96" fmla="*/ 687 w 781"/>
                    <a:gd name="T97" fmla="*/ 238 h 782"/>
                    <a:gd name="T98" fmla="*/ 694 w 781"/>
                    <a:gd name="T99" fmla="*/ 245 h 782"/>
                    <a:gd name="T100" fmla="*/ 591 w 781"/>
                    <a:gd name="T101" fmla="*/ 350 h 782"/>
                    <a:gd name="T102" fmla="*/ 431 w 781"/>
                    <a:gd name="T103" fmla="*/ 189 h 782"/>
                    <a:gd name="T104" fmla="*/ 535 w 781"/>
                    <a:gd name="T105" fmla="*/ 85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782">
                      <a:moveTo>
                        <a:pt x="153" y="778"/>
                      </a:moveTo>
                      <a:lnTo>
                        <a:pt x="158" y="782"/>
                      </a:lnTo>
                      <a:lnTo>
                        <a:pt x="166" y="782"/>
                      </a:lnTo>
                      <a:lnTo>
                        <a:pt x="173" y="782"/>
                      </a:lnTo>
                      <a:lnTo>
                        <a:pt x="179" y="778"/>
                      </a:lnTo>
                      <a:lnTo>
                        <a:pt x="572" y="385"/>
                      </a:lnTo>
                      <a:lnTo>
                        <a:pt x="576" y="390"/>
                      </a:lnTo>
                      <a:lnTo>
                        <a:pt x="584" y="395"/>
                      </a:lnTo>
                      <a:lnTo>
                        <a:pt x="591" y="396"/>
                      </a:lnTo>
                      <a:lnTo>
                        <a:pt x="598" y="395"/>
                      </a:lnTo>
                      <a:lnTo>
                        <a:pt x="604" y="390"/>
                      </a:lnTo>
                      <a:lnTo>
                        <a:pt x="735" y="259"/>
                      </a:lnTo>
                      <a:lnTo>
                        <a:pt x="741" y="252"/>
                      </a:lnTo>
                      <a:lnTo>
                        <a:pt x="741" y="245"/>
                      </a:lnTo>
                      <a:lnTo>
                        <a:pt x="741" y="238"/>
                      </a:lnTo>
                      <a:lnTo>
                        <a:pt x="735" y="232"/>
                      </a:lnTo>
                      <a:lnTo>
                        <a:pt x="729" y="226"/>
                      </a:lnTo>
                      <a:lnTo>
                        <a:pt x="748" y="210"/>
                      </a:lnTo>
                      <a:lnTo>
                        <a:pt x="764" y="190"/>
                      </a:lnTo>
                      <a:lnTo>
                        <a:pt x="781" y="147"/>
                      </a:lnTo>
                      <a:lnTo>
                        <a:pt x="781" y="99"/>
                      </a:lnTo>
                      <a:lnTo>
                        <a:pt x="764" y="55"/>
                      </a:lnTo>
                      <a:lnTo>
                        <a:pt x="748" y="36"/>
                      </a:lnTo>
                      <a:lnTo>
                        <a:pt x="729" y="20"/>
                      </a:lnTo>
                      <a:lnTo>
                        <a:pt x="684" y="3"/>
                      </a:lnTo>
                      <a:lnTo>
                        <a:pt x="660" y="0"/>
                      </a:lnTo>
                      <a:lnTo>
                        <a:pt x="637" y="3"/>
                      </a:lnTo>
                      <a:lnTo>
                        <a:pt x="592" y="20"/>
                      </a:lnTo>
                      <a:lnTo>
                        <a:pt x="573" y="37"/>
                      </a:lnTo>
                      <a:lnTo>
                        <a:pt x="558" y="55"/>
                      </a:lnTo>
                      <a:lnTo>
                        <a:pt x="547" y="45"/>
                      </a:lnTo>
                      <a:lnTo>
                        <a:pt x="542" y="40"/>
                      </a:lnTo>
                      <a:lnTo>
                        <a:pt x="527" y="40"/>
                      </a:lnTo>
                      <a:lnTo>
                        <a:pt x="520" y="45"/>
                      </a:lnTo>
                      <a:lnTo>
                        <a:pt x="389" y="176"/>
                      </a:lnTo>
                      <a:lnTo>
                        <a:pt x="385" y="182"/>
                      </a:lnTo>
                      <a:lnTo>
                        <a:pt x="385" y="196"/>
                      </a:lnTo>
                      <a:lnTo>
                        <a:pt x="389" y="203"/>
                      </a:lnTo>
                      <a:lnTo>
                        <a:pt x="399" y="212"/>
                      </a:lnTo>
                      <a:lnTo>
                        <a:pt x="6" y="604"/>
                      </a:lnTo>
                      <a:lnTo>
                        <a:pt x="1" y="611"/>
                      </a:lnTo>
                      <a:lnTo>
                        <a:pt x="0" y="618"/>
                      </a:lnTo>
                      <a:lnTo>
                        <a:pt x="1" y="625"/>
                      </a:lnTo>
                      <a:lnTo>
                        <a:pt x="6" y="631"/>
                      </a:lnTo>
                      <a:lnTo>
                        <a:pt x="153" y="778"/>
                      </a:lnTo>
                      <a:close/>
                      <a:moveTo>
                        <a:pt x="535" y="85"/>
                      </a:moveTo>
                      <a:lnTo>
                        <a:pt x="615" y="166"/>
                      </a:lnTo>
                      <a:lnTo>
                        <a:pt x="687" y="238"/>
                      </a:lnTo>
                      <a:lnTo>
                        <a:pt x="687" y="238"/>
                      </a:lnTo>
                      <a:lnTo>
                        <a:pt x="694" y="245"/>
                      </a:lnTo>
                      <a:lnTo>
                        <a:pt x="591" y="350"/>
                      </a:lnTo>
                      <a:lnTo>
                        <a:pt x="431" y="189"/>
                      </a:lnTo>
                      <a:lnTo>
                        <a:pt x="535"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 name="Freeform 26">
                  <a:extLst>
                    <a:ext uri="{FF2B5EF4-FFF2-40B4-BE49-F238E27FC236}">
                      <a16:creationId xmlns:a16="http://schemas.microsoft.com/office/drawing/2014/main" id="{DEDD373A-9005-45E3-8D9F-62D72C64032F}"/>
                    </a:ext>
                  </a:extLst>
                </p:cNvPr>
                <p:cNvSpPr>
                  <a:spLocks/>
                </p:cNvSpPr>
                <p:nvPr/>
              </p:nvSpPr>
              <p:spPr bwMode="auto">
                <a:xfrm>
                  <a:off x="2701"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2 w 203"/>
                    <a:gd name="T13" fmla="*/ 17 h 19"/>
                    <a:gd name="T14" fmla="*/ 203 w 203"/>
                    <a:gd name="T15" fmla="*/ 10 h 19"/>
                    <a:gd name="T16" fmla="*/ 202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2" y="17"/>
                      </a:lnTo>
                      <a:lnTo>
                        <a:pt x="203" y="10"/>
                      </a:lnTo>
                      <a:lnTo>
                        <a:pt x="202"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3" name="Freeform 27">
                  <a:extLst>
                    <a:ext uri="{FF2B5EF4-FFF2-40B4-BE49-F238E27FC236}">
                      <a16:creationId xmlns:a16="http://schemas.microsoft.com/office/drawing/2014/main" id="{BE7D5A63-6CD2-4D0E-8B98-3F7BC2C8F55B}"/>
                    </a:ext>
                  </a:extLst>
                </p:cNvPr>
                <p:cNvSpPr>
                  <a:spLocks/>
                </p:cNvSpPr>
                <p:nvPr/>
              </p:nvSpPr>
              <p:spPr bwMode="auto">
                <a:xfrm>
                  <a:off x="2823"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1 w 203"/>
                    <a:gd name="T13" fmla="*/ 17 h 19"/>
                    <a:gd name="T14" fmla="*/ 203 w 203"/>
                    <a:gd name="T15" fmla="*/ 10 h 19"/>
                    <a:gd name="T16" fmla="*/ 201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4" name="Freeform 28">
                  <a:extLst>
                    <a:ext uri="{FF2B5EF4-FFF2-40B4-BE49-F238E27FC236}">
                      <a16:creationId xmlns:a16="http://schemas.microsoft.com/office/drawing/2014/main" id="{CD38590D-5482-43A5-8684-98F93793274C}"/>
                    </a:ext>
                  </a:extLst>
                </p:cNvPr>
                <p:cNvSpPr>
                  <a:spLocks/>
                </p:cNvSpPr>
                <p:nvPr/>
              </p:nvSpPr>
              <p:spPr bwMode="auto">
                <a:xfrm>
                  <a:off x="2946" y="1475"/>
                  <a:ext cx="45" cy="6"/>
                </a:xfrm>
                <a:custGeom>
                  <a:avLst/>
                  <a:gdLst>
                    <a:gd name="T0" fmla="*/ 125 w 134"/>
                    <a:gd name="T1" fmla="*/ 0 h 19"/>
                    <a:gd name="T2" fmla="*/ 10 w 134"/>
                    <a:gd name="T3" fmla="*/ 0 h 19"/>
                    <a:gd name="T4" fmla="*/ 1 w 134"/>
                    <a:gd name="T5" fmla="*/ 3 h 19"/>
                    <a:gd name="T6" fmla="*/ 0 w 134"/>
                    <a:gd name="T7" fmla="*/ 10 h 19"/>
                    <a:gd name="T8" fmla="*/ 1 w 134"/>
                    <a:gd name="T9" fmla="*/ 17 h 19"/>
                    <a:gd name="T10" fmla="*/ 10 w 134"/>
                    <a:gd name="T11" fmla="*/ 19 h 19"/>
                    <a:gd name="T12" fmla="*/ 125 w 134"/>
                    <a:gd name="T13" fmla="*/ 19 h 19"/>
                    <a:gd name="T14" fmla="*/ 132 w 134"/>
                    <a:gd name="T15" fmla="*/ 17 h 19"/>
                    <a:gd name="T16" fmla="*/ 134 w 134"/>
                    <a:gd name="T17" fmla="*/ 10 h 19"/>
                    <a:gd name="T18" fmla="*/ 132 w 134"/>
                    <a:gd name="T19" fmla="*/ 3 h 19"/>
                    <a:gd name="T20" fmla="*/ 125 w 13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9">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5" name="Group 31">
                <a:extLst>
                  <a:ext uri="{FF2B5EF4-FFF2-40B4-BE49-F238E27FC236}">
                    <a16:creationId xmlns:a16="http://schemas.microsoft.com/office/drawing/2014/main" id="{D429098F-5705-4658-ABD4-F00D4122A2B0}"/>
                  </a:ext>
                </a:extLst>
              </p:cNvPr>
              <p:cNvGrpSpPr>
                <a:grpSpLocks noChangeAspect="1"/>
              </p:cNvGrpSpPr>
              <p:nvPr/>
            </p:nvGrpSpPr>
            <p:grpSpPr bwMode="auto">
              <a:xfrm>
                <a:off x="11359921" y="1496521"/>
                <a:ext cx="221315" cy="268574"/>
                <a:chOff x="2647" y="1727"/>
                <a:chExt cx="192" cy="233"/>
              </a:xfrm>
              <a:solidFill>
                <a:srgbClr val="F75A7C"/>
              </a:solidFill>
            </p:grpSpPr>
            <p:sp>
              <p:nvSpPr>
                <p:cNvPr id="36" name="Freeform 32">
                  <a:extLst>
                    <a:ext uri="{FF2B5EF4-FFF2-40B4-BE49-F238E27FC236}">
                      <a16:creationId xmlns:a16="http://schemas.microsoft.com/office/drawing/2014/main" id="{7F5C7AC1-E901-480F-91C2-D3E8FDD7DD2C}"/>
                    </a:ext>
                  </a:extLst>
                </p:cNvPr>
                <p:cNvSpPr>
                  <a:spLocks/>
                </p:cNvSpPr>
                <p:nvPr/>
              </p:nvSpPr>
              <p:spPr bwMode="auto">
                <a:xfrm>
                  <a:off x="2699" y="1727"/>
                  <a:ext cx="140" cy="152"/>
                </a:xfrm>
                <a:custGeom>
                  <a:avLst/>
                  <a:gdLst>
                    <a:gd name="T0" fmla="*/ 94 w 421"/>
                    <a:gd name="T1" fmla="*/ 455 h 455"/>
                    <a:gd name="T2" fmla="*/ 0 w 421"/>
                    <a:gd name="T3" fmla="*/ 362 h 455"/>
                    <a:gd name="T4" fmla="*/ 172 w 421"/>
                    <a:gd name="T5" fmla="*/ 191 h 455"/>
                    <a:gd name="T6" fmla="*/ 371 w 421"/>
                    <a:gd name="T7" fmla="*/ 1 h 455"/>
                    <a:gd name="T8" fmla="*/ 377 w 421"/>
                    <a:gd name="T9" fmla="*/ 0 h 455"/>
                    <a:gd name="T10" fmla="*/ 404 w 421"/>
                    <a:gd name="T11" fmla="*/ 4 h 455"/>
                    <a:gd name="T12" fmla="*/ 419 w 421"/>
                    <a:gd name="T13" fmla="*/ 21 h 455"/>
                    <a:gd name="T14" fmla="*/ 421 w 421"/>
                    <a:gd name="T15" fmla="*/ 37 h 455"/>
                    <a:gd name="T16" fmla="*/ 364 w 421"/>
                    <a:gd name="T17" fmla="*/ 120 h 455"/>
                    <a:gd name="T18" fmla="*/ 130 w 421"/>
                    <a:gd name="T19" fmla="*/ 410 h 455"/>
                    <a:gd name="T20" fmla="*/ 94 w 421"/>
                    <a:gd name="T21" fmla="*/ 45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455">
                      <a:moveTo>
                        <a:pt x="94" y="455"/>
                      </a:moveTo>
                      <a:lnTo>
                        <a:pt x="0" y="362"/>
                      </a:lnTo>
                      <a:lnTo>
                        <a:pt x="172" y="191"/>
                      </a:lnTo>
                      <a:lnTo>
                        <a:pt x="371" y="1"/>
                      </a:lnTo>
                      <a:lnTo>
                        <a:pt x="377" y="0"/>
                      </a:lnTo>
                      <a:lnTo>
                        <a:pt x="404" y="4"/>
                      </a:lnTo>
                      <a:lnTo>
                        <a:pt x="419" y="21"/>
                      </a:lnTo>
                      <a:lnTo>
                        <a:pt x="421" y="37"/>
                      </a:lnTo>
                      <a:lnTo>
                        <a:pt x="364" y="120"/>
                      </a:lnTo>
                      <a:lnTo>
                        <a:pt x="130" y="410"/>
                      </a:lnTo>
                      <a:lnTo>
                        <a:pt x="94" y="455"/>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7" name="Freeform 33">
                  <a:extLst>
                    <a:ext uri="{FF2B5EF4-FFF2-40B4-BE49-F238E27FC236}">
                      <a16:creationId xmlns:a16="http://schemas.microsoft.com/office/drawing/2014/main" id="{5F0985D7-D97D-4FBA-8DBE-CE8D9CE8ED34}"/>
                    </a:ext>
                  </a:extLst>
                </p:cNvPr>
                <p:cNvSpPr>
                  <a:spLocks/>
                </p:cNvSpPr>
                <p:nvPr/>
              </p:nvSpPr>
              <p:spPr bwMode="auto">
                <a:xfrm>
                  <a:off x="2647" y="1856"/>
                  <a:ext cx="76" cy="104"/>
                </a:xfrm>
                <a:custGeom>
                  <a:avLst/>
                  <a:gdLst>
                    <a:gd name="T0" fmla="*/ 22 w 226"/>
                    <a:gd name="T1" fmla="*/ 314 h 314"/>
                    <a:gd name="T2" fmla="*/ 21 w 226"/>
                    <a:gd name="T3" fmla="*/ 301 h 314"/>
                    <a:gd name="T4" fmla="*/ 37 w 226"/>
                    <a:gd name="T5" fmla="*/ 242 h 314"/>
                    <a:gd name="T6" fmla="*/ 63 w 226"/>
                    <a:gd name="T7" fmla="*/ 219 h 314"/>
                    <a:gd name="T8" fmla="*/ 90 w 226"/>
                    <a:gd name="T9" fmla="*/ 211 h 314"/>
                    <a:gd name="T10" fmla="*/ 107 w 226"/>
                    <a:gd name="T11" fmla="*/ 209 h 314"/>
                    <a:gd name="T12" fmla="*/ 125 w 226"/>
                    <a:gd name="T13" fmla="*/ 208 h 314"/>
                    <a:gd name="T14" fmla="*/ 153 w 226"/>
                    <a:gd name="T15" fmla="*/ 199 h 314"/>
                    <a:gd name="T16" fmla="*/ 188 w 226"/>
                    <a:gd name="T17" fmla="*/ 173 h 314"/>
                    <a:gd name="T18" fmla="*/ 223 w 226"/>
                    <a:gd name="T19" fmla="*/ 107 h 314"/>
                    <a:gd name="T20" fmla="*/ 226 w 226"/>
                    <a:gd name="T21" fmla="*/ 91 h 314"/>
                    <a:gd name="T22" fmla="*/ 132 w 226"/>
                    <a:gd name="T23" fmla="*/ 0 h 314"/>
                    <a:gd name="T24" fmla="*/ 96 w 226"/>
                    <a:gd name="T25" fmla="*/ 17 h 314"/>
                    <a:gd name="T26" fmla="*/ 44 w 226"/>
                    <a:gd name="T27" fmla="*/ 61 h 314"/>
                    <a:gd name="T28" fmla="*/ 13 w 226"/>
                    <a:gd name="T29" fmla="*/ 113 h 314"/>
                    <a:gd name="T30" fmla="*/ 0 w 226"/>
                    <a:gd name="T31" fmla="*/ 165 h 314"/>
                    <a:gd name="T32" fmla="*/ 2 w 226"/>
                    <a:gd name="T33" fmla="*/ 239 h 314"/>
                    <a:gd name="T34" fmla="*/ 19 w 226"/>
                    <a:gd name="T35" fmla="*/ 307 h 314"/>
                    <a:gd name="T36" fmla="*/ 22 w 226"/>
                    <a:gd name="T37"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6" h="314">
                      <a:moveTo>
                        <a:pt x="22" y="314"/>
                      </a:moveTo>
                      <a:lnTo>
                        <a:pt x="21" y="301"/>
                      </a:lnTo>
                      <a:lnTo>
                        <a:pt x="37" y="242"/>
                      </a:lnTo>
                      <a:lnTo>
                        <a:pt x="63" y="219"/>
                      </a:lnTo>
                      <a:lnTo>
                        <a:pt x="90" y="211"/>
                      </a:lnTo>
                      <a:lnTo>
                        <a:pt x="107" y="209"/>
                      </a:lnTo>
                      <a:lnTo>
                        <a:pt x="125" y="208"/>
                      </a:lnTo>
                      <a:lnTo>
                        <a:pt x="153" y="199"/>
                      </a:lnTo>
                      <a:lnTo>
                        <a:pt x="188" y="173"/>
                      </a:lnTo>
                      <a:lnTo>
                        <a:pt x="223" y="107"/>
                      </a:lnTo>
                      <a:lnTo>
                        <a:pt x="226" y="91"/>
                      </a:lnTo>
                      <a:lnTo>
                        <a:pt x="132" y="0"/>
                      </a:lnTo>
                      <a:lnTo>
                        <a:pt x="96" y="17"/>
                      </a:lnTo>
                      <a:lnTo>
                        <a:pt x="44" y="61"/>
                      </a:lnTo>
                      <a:lnTo>
                        <a:pt x="13" y="113"/>
                      </a:lnTo>
                      <a:lnTo>
                        <a:pt x="0" y="165"/>
                      </a:lnTo>
                      <a:lnTo>
                        <a:pt x="2" y="239"/>
                      </a:lnTo>
                      <a:lnTo>
                        <a:pt x="19" y="307"/>
                      </a:lnTo>
                      <a:lnTo>
                        <a:pt x="22" y="314"/>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8" name="Group 36">
                <a:extLst>
                  <a:ext uri="{FF2B5EF4-FFF2-40B4-BE49-F238E27FC236}">
                    <a16:creationId xmlns:a16="http://schemas.microsoft.com/office/drawing/2014/main" id="{326CD6E8-74BB-4B36-9692-745F7AF73873}"/>
                  </a:ext>
                </a:extLst>
              </p:cNvPr>
              <p:cNvGrpSpPr>
                <a:grpSpLocks noChangeAspect="1"/>
              </p:cNvGrpSpPr>
              <p:nvPr/>
            </p:nvGrpSpPr>
            <p:grpSpPr bwMode="auto">
              <a:xfrm>
                <a:off x="11405884" y="3344318"/>
                <a:ext cx="138229" cy="357091"/>
                <a:chOff x="2375" y="2182"/>
                <a:chExt cx="144" cy="372"/>
              </a:xfrm>
              <a:solidFill>
                <a:schemeClr val="bg1">
                  <a:lumMod val="50000"/>
                </a:schemeClr>
              </a:solidFill>
            </p:grpSpPr>
            <p:sp>
              <p:nvSpPr>
                <p:cNvPr id="39" name="Freeform 37">
                  <a:extLst>
                    <a:ext uri="{FF2B5EF4-FFF2-40B4-BE49-F238E27FC236}">
                      <a16:creationId xmlns:a16="http://schemas.microsoft.com/office/drawing/2014/main" id="{6976B790-3AEA-4C00-94F4-8417D507470A}"/>
                    </a:ext>
                  </a:extLst>
                </p:cNvPr>
                <p:cNvSpPr>
                  <a:spLocks/>
                </p:cNvSpPr>
                <p:nvPr/>
              </p:nvSpPr>
              <p:spPr bwMode="auto">
                <a:xfrm>
                  <a:off x="2409" y="2182"/>
                  <a:ext cx="99" cy="210"/>
                </a:xfrm>
                <a:custGeom>
                  <a:avLst/>
                  <a:gdLst>
                    <a:gd name="T0" fmla="*/ 0 w 296"/>
                    <a:gd name="T1" fmla="*/ 631 h 631"/>
                    <a:gd name="T2" fmla="*/ 296 w 296"/>
                    <a:gd name="T3" fmla="*/ 631 h 631"/>
                    <a:gd name="T4" fmla="*/ 270 w 296"/>
                    <a:gd name="T5" fmla="*/ 612 h 631"/>
                    <a:gd name="T6" fmla="*/ 232 w 296"/>
                    <a:gd name="T7" fmla="*/ 568 h 631"/>
                    <a:gd name="T8" fmla="*/ 209 w 296"/>
                    <a:gd name="T9" fmla="*/ 517 h 631"/>
                    <a:gd name="T10" fmla="*/ 199 w 296"/>
                    <a:gd name="T11" fmla="*/ 467 h 631"/>
                    <a:gd name="T12" fmla="*/ 198 w 296"/>
                    <a:gd name="T13" fmla="*/ 442 h 631"/>
                    <a:gd name="T14" fmla="*/ 200 w 296"/>
                    <a:gd name="T15" fmla="*/ 370 h 631"/>
                    <a:gd name="T16" fmla="*/ 208 w 296"/>
                    <a:gd name="T17" fmla="*/ 279 h 631"/>
                    <a:gd name="T18" fmla="*/ 213 w 296"/>
                    <a:gd name="T19" fmla="*/ 207 h 631"/>
                    <a:gd name="T20" fmla="*/ 215 w 296"/>
                    <a:gd name="T21" fmla="*/ 157 h 631"/>
                    <a:gd name="T22" fmla="*/ 215 w 296"/>
                    <a:gd name="T23" fmla="*/ 132 h 631"/>
                    <a:gd name="T24" fmla="*/ 205 w 296"/>
                    <a:gd name="T25" fmla="*/ 79 h 631"/>
                    <a:gd name="T26" fmla="*/ 189 w 296"/>
                    <a:gd name="T27" fmla="*/ 31 h 631"/>
                    <a:gd name="T28" fmla="*/ 172 w 296"/>
                    <a:gd name="T29" fmla="*/ 8 h 631"/>
                    <a:gd name="T30" fmla="*/ 159 w 296"/>
                    <a:gd name="T31" fmla="*/ 0 h 631"/>
                    <a:gd name="T32" fmla="*/ 151 w 296"/>
                    <a:gd name="T33" fmla="*/ 0 h 631"/>
                    <a:gd name="T34" fmla="*/ 138 w 296"/>
                    <a:gd name="T35" fmla="*/ 1 h 631"/>
                    <a:gd name="T36" fmla="*/ 127 w 296"/>
                    <a:gd name="T37" fmla="*/ 11 h 631"/>
                    <a:gd name="T38" fmla="*/ 114 w 296"/>
                    <a:gd name="T39" fmla="*/ 27 h 631"/>
                    <a:gd name="T40" fmla="*/ 98 w 296"/>
                    <a:gd name="T41" fmla="*/ 75 h 631"/>
                    <a:gd name="T42" fmla="*/ 89 w 296"/>
                    <a:gd name="T43" fmla="*/ 145 h 631"/>
                    <a:gd name="T44" fmla="*/ 89 w 296"/>
                    <a:gd name="T45" fmla="*/ 160 h 631"/>
                    <a:gd name="T46" fmla="*/ 92 w 296"/>
                    <a:gd name="T47" fmla="*/ 253 h 631"/>
                    <a:gd name="T48" fmla="*/ 101 w 296"/>
                    <a:gd name="T49" fmla="*/ 310 h 631"/>
                    <a:gd name="T50" fmla="*/ 105 w 296"/>
                    <a:gd name="T51" fmla="*/ 337 h 631"/>
                    <a:gd name="T52" fmla="*/ 111 w 296"/>
                    <a:gd name="T53" fmla="*/ 400 h 631"/>
                    <a:gd name="T54" fmla="*/ 109 w 296"/>
                    <a:gd name="T55" fmla="*/ 442 h 631"/>
                    <a:gd name="T56" fmla="*/ 105 w 296"/>
                    <a:gd name="T57" fmla="*/ 480 h 631"/>
                    <a:gd name="T58" fmla="*/ 83 w 296"/>
                    <a:gd name="T59" fmla="*/ 542 h 631"/>
                    <a:gd name="T60" fmla="*/ 50 w 296"/>
                    <a:gd name="T61" fmla="*/ 588 h 631"/>
                    <a:gd name="T62" fmla="*/ 15 w 296"/>
                    <a:gd name="T63" fmla="*/ 621 h 631"/>
                    <a:gd name="T64" fmla="*/ 0 w 296"/>
                    <a:gd name="T65" fmla="*/ 631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631">
                      <a:moveTo>
                        <a:pt x="0" y="631"/>
                      </a:moveTo>
                      <a:lnTo>
                        <a:pt x="296" y="631"/>
                      </a:lnTo>
                      <a:lnTo>
                        <a:pt x="270" y="612"/>
                      </a:lnTo>
                      <a:lnTo>
                        <a:pt x="232" y="568"/>
                      </a:lnTo>
                      <a:lnTo>
                        <a:pt x="209" y="517"/>
                      </a:lnTo>
                      <a:lnTo>
                        <a:pt x="199" y="467"/>
                      </a:lnTo>
                      <a:lnTo>
                        <a:pt x="198" y="442"/>
                      </a:lnTo>
                      <a:lnTo>
                        <a:pt x="200" y="370"/>
                      </a:lnTo>
                      <a:lnTo>
                        <a:pt x="208" y="279"/>
                      </a:lnTo>
                      <a:lnTo>
                        <a:pt x="213" y="207"/>
                      </a:lnTo>
                      <a:lnTo>
                        <a:pt x="215" y="157"/>
                      </a:lnTo>
                      <a:lnTo>
                        <a:pt x="215" y="132"/>
                      </a:lnTo>
                      <a:lnTo>
                        <a:pt x="205" y="79"/>
                      </a:lnTo>
                      <a:lnTo>
                        <a:pt x="189" y="31"/>
                      </a:lnTo>
                      <a:lnTo>
                        <a:pt x="172" y="8"/>
                      </a:lnTo>
                      <a:lnTo>
                        <a:pt x="159" y="0"/>
                      </a:lnTo>
                      <a:lnTo>
                        <a:pt x="151" y="0"/>
                      </a:lnTo>
                      <a:lnTo>
                        <a:pt x="138" y="1"/>
                      </a:lnTo>
                      <a:lnTo>
                        <a:pt x="127" y="11"/>
                      </a:lnTo>
                      <a:lnTo>
                        <a:pt x="114" y="27"/>
                      </a:lnTo>
                      <a:lnTo>
                        <a:pt x="98" y="75"/>
                      </a:lnTo>
                      <a:lnTo>
                        <a:pt x="89" y="145"/>
                      </a:lnTo>
                      <a:lnTo>
                        <a:pt x="89" y="160"/>
                      </a:lnTo>
                      <a:lnTo>
                        <a:pt x="92" y="253"/>
                      </a:lnTo>
                      <a:lnTo>
                        <a:pt x="101" y="310"/>
                      </a:lnTo>
                      <a:lnTo>
                        <a:pt x="105" y="337"/>
                      </a:lnTo>
                      <a:lnTo>
                        <a:pt x="111" y="400"/>
                      </a:lnTo>
                      <a:lnTo>
                        <a:pt x="109" y="442"/>
                      </a:lnTo>
                      <a:lnTo>
                        <a:pt x="105" y="480"/>
                      </a:lnTo>
                      <a:lnTo>
                        <a:pt x="83" y="542"/>
                      </a:lnTo>
                      <a:lnTo>
                        <a:pt x="50" y="588"/>
                      </a:lnTo>
                      <a:lnTo>
                        <a:pt x="15" y="621"/>
                      </a:lnTo>
                      <a:lnTo>
                        <a:pt x="0" y="6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0" name="Rectangle 38">
                  <a:extLst>
                    <a:ext uri="{FF2B5EF4-FFF2-40B4-BE49-F238E27FC236}">
                      <a16:creationId xmlns:a16="http://schemas.microsoft.com/office/drawing/2014/main" id="{FD6A15C8-F1CC-445B-A847-5430425912B3}"/>
                    </a:ext>
                  </a:extLst>
                </p:cNvPr>
                <p:cNvSpPr>
                  <a:spLocks noChangeArrowheads="1"/>
                </p:cNvSpPr>
                <p:nvPr/>
              </p:nvSpPr>
              <p:spPr bwMode="auto">
                <a:xfrm>
                  <a:off x="2396" y="2425"/>
                  <a:ext cx="123" cy="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1" name="Rectangle 39">
                  <a:extLst>
                    <a:ext uri="{FF2B5EF4-FFF2-40B4-BE49-F238E27FC236}">
                      <a16:creationId xmlns:a16="http://schemas.microsoft.com/office/drawing/2014/main" id="{7F842CDC-F5D4-4B1F-A505-A5E7B7B73453}"/>
                    </a:ext>
                  </a:extLst>
                </p:cNvPr>
                <p:cNvSpPr>
                  <a:spLocks noChangeArrowheads="1"/>
                </p:cNvSpPr>
                <p:nvPr/>
              </p:nvSpPr>
              <p:spPr bwMode="auto">
                <a:xfrm>
                  <a:off x="2396" y="2437"/>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2" name="Rectangle 40">
                  <a:extLst>
                    <a:ext uri="{FF2B5EF4-FFF2-40B4-BE49-F238E27FC236}">
                      <a16:creationId xmlns:a16="http://schemas.microsoft.com/office/drawing/2014/main" id="{55ABF091-9266-4A68-9CA5-F753DCCB9573}"/>
                    </a:ext>
                  </a:extLst>
                </p:cNvPr>
                <p:cNvSpPr>
                  <a:spLocks noChangeArrowheads="1"/>
                </p:cNvSpPr>
                <p:nvPr/>
              </p:nvSpPr>
              <p:spPr bwMode="auto">
                <a:xfrm>
                  <a:off x="2396" y="2405"/>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3" name="Freeform 41">
                  <a:extLst>
                    <a:ext uri="{FF2B5EF4-FFF2-40B4-BE49-F238E27FC236}">
                      <a16:creationId xmlns:a16="http://schemas.microsoft.com/office/drawing/2014/main" id="{E29748BD-43A3-4F7B-87A4-0AB9400C0229}"/>
                    </a:ext>
                  </a:extLst>
                </p:cNvPr>
                <p:cNvSpPr>
                  <a:spLocks/>
                </p:cNvSpPr>
                <p:nvPr/>
              </p:nvSpPr>
              <p:spPr bwMode="auto">
                <a:xfrm>
                  <a:off x="2375" y="2463"/>
                  <a:ext cx="143" cy="91"/>
                </a:xfrm>
                <a:custGeom>
                  <a:avLst/>
                  <a:gdLst>
                    <a:gd name="T0" fmla="*/ 4 w 429"/>
                    <a:gd name="T1" fmla="*/ 241 h 274"/>
                    <a:gd name="T2" fmla="*/ 0 w 429"/>
                    <a:gd name="T3" fmla="*/ 247 h 274"/>
                    <a:gd name="T4" fmla="*/ 0 w 429"/>
                    <a:gd name="T5" fmla="*/ 252 h 274"/>
                    <a:gd name="T6" fmla="*/ 4 w 429"/>
                    <a:gd name="T7" fmla="*/ 261 h 274"/>
                    <a:gd name="T8" fmla="*/ 19 w 429"/>
                    <a:gd name="T9" fmla="*/ 265 h 274"/>
                    <a:gd name="T10" fmla="*/ 40 w 429"/>
                    <a:gd name="T11" fmla="*/ 268 h 274"/>
                    <a:gd name="T12" fmla="*/ 66 w 429"/>
                    <a:gd name="T13" fmla="*/ 271 h 274"/>
                    <a:gd name="T14" fmla="*/ 68 w 429"/>
                    <a:gd name="T15" fmla="*/ 271 h 274"/>
                    <a:gd name="T16" fmla="*/ 68 w 429"/>
                    <a:gd name="T17" fmla="*/ 271 h 274"/>
                    <a:gd name="T18" fmla="*/ 78 w 429"/>
                    <a:gd name="T19" fmla="*/ 270 h 274"/>
                    <a:gd name="T20" fmla="*/ 95 w 429"/>
                    <a:gd name="T21" fmla="*/ 254 h 274"/>
                    <a:gd name="T22" fmla="*/ 121 w 429"/>
                    <a:gd name="T23" fmla="*/ 210 h 274"/>
                    <a:gd name="T24" fmla="*/ 134 w 429"/>
                    <a:gd name="T25" fmla="*/ 179 h 274"/>
                    <a:gd name="T26" fmla="*/ 130 w 429"/>
                    <a:gd name="T27" fmla="*/ 208 h 274"/>
                    <a:gd name="T28" fmla="*/ 117 w 429"/>
                    <a:gd name="T29" fmla="*/ 274 h 274"/>
                    <a:gd name="T30" fmla="*/ 144 w 429"/>
                    <a:gd name="T31" fmla="*/ 274 h 274"/>
                    <a:gd name="T32" fmla="*/ 172 w 429"/>
                    <a:gd name="T33" fmla="*/ 274 h 274"/>
                    <a:gd name="T34" fmla="*/ 231 w 429"/>
                    <a:gd name="T35" fmla="*/ 274 h 274"/>
                    <a:gd name="T36" fmla="*/ 329 w 429"/>
                    <a:gd name="T37" fmla="*/ 267 h 274"/>
                    <a:gd name="T38" fmla="*/ 363 w 429"/>
                    <a:gd name="T39" fmla="*/ 260 h 274"/>
                    <a:gd name="T40" fmla="*/ 379 w 429"/>
                    <a:gd name="T41" fmla="*/ 255 h 274"/>
                    <a:gd name="T42" fmla="*/ 400 w 429"/>
                    <a:gd name="T43" fmla="*/ 235 h 274"/>
                    <a:gd name="T44" fmla="*/ 405 w 429"/>
                    <a:gd name="T45" fmla="*/ 222 h 274"/>
                    <a:gd name="T46" fmla="*/ 416 w 429"/>
                    <a:gd name="T47" fmla="*/ 164 h 274"/>
                    <a:gd name="T48" fmla="*/ 428 w 429"/>
                    <a:gd name="T49" fmla="*/ 36 h 274"/>
                    <a:gd name="T50" fmla="*/ 429 w 429"/>
                    <a:gd name="T51" fmla="*/ 0 h 274"/>
                    <a:gd name="T52" fmla="*/ 64 w 429"/>
                    <a:gd name="T53" fmla="*/ 0 h 274"/>
                    <a:gd name="T54" fmla="*/ 64 w 429"/>
                    <a:gd name="T55" fmla="*/ 46 h 274"/>
                    <a:gd name="T56" fmla="*/ 48 w 429"/>
                    <a:gd name="T57" fmla="*/ 159 h 274"/>
                    <a:gd name="T58" fmla="*/ 30 w 429"/>
                    <a:gd name="T59" fmla="*/ 208 h 274"/>
                    <a:gd name="T60" fmla="*/ 14 w 429"/>
                    <a:gd name="T61" fmla="*/ 234 h 274"/>
                    <a:gd name="T62" fmla="*/ 4 w 429"/>
                    <a:gd name="T63" fmla="*/ 24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9" h="274">
                      <a:moveTo>
                        <a:pt x="4" y="241"/>
                      </a:moveTo>
                      <a:lnTo>
                        <a:pt x="0" y="247"/>
                      </a:lnTo>
                      <a:lnTo>
                        <a:pt x="0" y="252"/>
                      </a:lnTo>
                      <a:lnTo>
                        <a:pt x="4" y="261"/>
                      </a:lnTo>
                      <a:lnTo>
                        <a:pt x="19" y="265"/>
                      </a:lnTo>
                      <a:lnTo>
                        <a:pt x="40" y="268"/>
                      </a:lnTo>
                      <a:lnTo>
                        <a:pt x="66" y="271"/>
                      </a:lnTo>
                      <a:lnTo>
                        <a:pt x="68" y="271"/>
                      </a:lnTo>
                      <a:lnTo>
                        <a:pt x="68" y="271"/>
                      </a:lnTo>
                      <a:lnTo>
                        <a:pt x="78" y="270"/>
                      </a:lnTo>
                      <a:lnTo>
                        <a:pt x="95" y="254"/>
                      </a:lnTo>
                      <a:lnTo>
                        <a:pt x="121" y="210"/>
                      </a:lnTo>
                      <a:lnTo>
                        <a:pt x="134" y="179"/>
                      </a:lnTo>
                      <a:lnTo>
                        <a:pt x="130" y="208"/>
                      </a:lnTo>
                      <a:lnTo>
                        <a:pt x="117" y="274"/>
                      </a:lnTo>
                      <a:lnTo>
                        <a:pt x="144" y="274"/>
                      </a:lnTo>
                      <a:lnTo>
                        <a:pt x="172" y="274"/>
                      </a:lnTo>
                      <a:lnTo>
                        <a:pt x="231" y="274"/>
                      </a:lnTo>
                      <a:lnTo>
                        <a:pt x="329" y="267"/>
                      </a:lnTo>
                      <a:lnTo>
                        <a:pt x="363" y="260"/>
                      </a:lnTo>
                      <a:lnTo>
                        <a:pt x="379" y="255"/>
                      </a:lnTo>
                      <a:lnTo>
                        <a:pt x="400" y="235"/>
                      </a:lnTo>
                      <a:lnTo>
                        <a:pt x="405" y="222"/>
                      </a:lnTo>
                      <a:lnTo>
                        <a:pt x="416" y="164"/>
                      </a:lnTo>
                      <a:lnTo>
                        <a:pt x="428" y="36"/>
                      </a:lnTo>
                      <a:lnTo>
                        <a:pt x="429" y="0"/>
                      </a:lnTo>
                      <a:lnTo>
                        <a:pt x="64" y="0"/>
                      </a:lnTo>
                      <a:lnTo>
                        <a:pt x="64" y="46"/>
                      </a:lnTo>
                      <a:lnTo>
                        <a:pt x="48" y="159"/>
                      </a:lnTo>
                      <a:lnTo>
                        <a:pt x="30" y="208"/>
                      </a:lnTo>
                      <a:lnTo>
                        <a:pt x="14" y="234"/>
                      </a:lnTo>
                      <a:lnTo>
                        <a:pt x="4"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44" name="눈물 방울 43">
                <a:extLst>
                  <a:ext uri="{FF2B5EF4-FFF2-40B4-BE49-F238E27FC236}">
                    <a16:creationId xmlns:a16="http://schemas.microsoft.com/office/drawing/2014/main" id="{278C586C-45EE-42D5-B217-B00495E617D0}"/>
                  </a:ext>
                </a:extLst>
              </p:cNvPr>
              <p:cNvSpPr/>
              <p:nvPr/>
            </p:nvSpPr>
            <p:spPr>
              <a:xfrm rot="18900000">
                <a:off x="11352944" y="4684806"/>
                <a:ext cx="224967" cy="224967"/>
              </a:xfrm>
              <a:prstGeom prst="teardrop">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5" name="자유형 60">
                <a:extLst>
                  <a:ext uri="{FF2B5EF4-FFF2-40B4-BE49-F238E27FC236}">
                    <a16:creationId xmlns:a16="http://schemas.microsoft.com/office/drawing/2014/main" id="{41E64A27-FFC7-4DAD-8991-449689B83141}"/>
                  </a:ext>
                </a:extLst>
              </p:cNvPr>
              <p:cNvSpPr/>
              <p:nvPr/>
            </p:nvSpPr>
            <p:spPr>
              <a:xfrm rot="5400000">
                <a:off x="11355633" y="5261801"/>
                <a:ext cx="246114" cy="242466"/>
              </a:xfrm>
              <a:custGeom>
                <a:avLst/>
                <a:gdLst>
                  <a:gd name="connsiteX0" fmla="*/ 22860 w 251378"/>
                  <a:gd name="connsiteY0" fmla="*/ 247652 h 247652"/>
                  <a:gd name="connsiteX1" fmla="*/ 22860 w 251378"/>
                  <a:gd name="connsiteY1" fmla="*/ 247651 h 247652"/>
                  <a:gd name="connsiteX2" fmla="*/ 22861 w 251378"/>
                  <a:gd name="connsiteY2" fmla="*/ 247652 h 247652"/>
                  <a:gd name="connsiteX3" fmla="*/ 0 w 251378"/>
                  <a:gd name="connsiteY3" fmla="*/ 224792 h 247652"/>
                  <a:gd name="connsiteX4" fmla="*/ 0 w 251378"/>
                  <a:gd name="connsiteY4" fmla="*/ 22860 h 247652"/>
                  <a:gd name="connsiteX5" fmla="*/ 22861 w 251378"/>
                  <a:gd name="connsiteY5" fmla="*/ 0 h 247652"/>
                  <a:gd name="connsiteX6" fmla="*/ 22861 w 251378"/>
                  <a:gd name="connsiteY6" fmla="*/ 1 h 247652"/>
                  <a:gd name="connsiteX7" fmla="*/ 45721 w 251378"/>
                  <a:gd name="connsiteY7" fmla="*/ 22861 h 247652"/>
                  <a:gd name="connsiteX8" fmla="*/ 45720 w 251378"/>
                  <a:gd name="connsiteY8" fmla="*/ 100968 h 247652"/>
                  <a:gd name="connsiteX9" fmla="*/ 228518 w 251378"/>
                  <a:gd name="connsiteY9" fmla="*/ 100968 h 247652"/>
                  <a:gd name="connsiteX10" fmla="*/ 251378 w 251378"/>
                  <a:gd name="connsiteY10" fmla="*/ 123828 h 247652"/>
                  <a:gd name="connsiteX11" fmla="*/ 251377 w 251378"/>
                  <a:gd name="connsiteY11" fmla="*/ 123828 h 247652"/>
                  <a:gd name="connsiteX12" fmla="*/ 228517 w 251378"/>
                  <a:gd name="connsiteY12" fmla="*/ 146688 h 247652"/>
                  <a:gd name="connsiteX13" fmla="*/ 45720 w 251378"/>
                  <a:gd name="connsiteY13" fmla="*/ 146687 h 247652"/>
                  <a:gd name="connsiteX14" fmla="*/ 45720 w 251378"/>
                  <a:gd name="connsiteY14" fmla="*/ 224792 h 247652"/>
                  <a:gd name="connsiteX15" fmla="*/ 39024 w 251378"/>
                  <a:gd name="connsiteY15" fmla="*/ 240956 h 247652"/>
                  <a:gd name="connsiteX16" fmla="*/ 22860 w 251378"/>
                  <a:gd name="connsiteY16" fmla="*/ 247651 h 247652"/>
                  <a:gd name="connsiteX17" fmla="*/ 6696 w 251378"/>
                  <a:gd name="connsiteY17" fmla="*/ 240956 h 247652"/>
                  <a:gd name="connsiteX18" fmla="*/ 0 w 251378"/>
                  <a:gd name="connsiteY18" fmla="*/ 224792 h 24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1378" h="247652">
                    <a:moveTo>
                      <a:pt x="22860" y="247652"/>
                    </a:moveTo>
                    <a:lnTo>
                      <a:pt x="22860" y="247651"/>
                    </a:lnTo>
                    <a:lnTo>
                      <a:pt x="22861" y="247652"/>
                    </a:lnTo>
                    <a:close/>
                    <a:moveTo>
                      <a:pt x="0" y="224792"/>
                    </a:moveTo>
                    <a:lnTo>
                      <a:pt x="0" y="22860"/>
                    </a:lnTo>
                    <a:cubicBezTo>
                      <a:pt x="0" y="10235"/>
                      <a:pt x="10236" y="0"/>
                      <a:pt x="22861" y="0"/>
                    </a:cubicBezTo>
                    <a:lnTo>
                      <a:pt x="22861" y="1"/>
                    </a:lnTo>
                    <a:cubicBezTo>
                      <a:pt x="35486" y="1"/>
                      <a:pt x="45721" y="10236"/>
                      <a:pt x="45721" y="22861"/>
                    </a:cubicBezTo>
                    <a:lnTo>
                      <a:pt x="45720" y="100968"/>
                    </a:lnTo>
                    <a:lnTo>
                      <a:pt x="228518" y="100968"/>
                    </a:lnTo>
                    <a:cubicBezTo>
                      <a:pt x="241143" y="100968"/>
                      <a:pt x="251378" y="111203"/>
                      <a:pt x="251378" y="123828"/>
                    </a:cubicBezTo>
                    <a:lnTo>
                      <a:pt x="251377" y="123828"/>
                    </a:lnTo>
                    <a:cubicBezTo>
                      <a:pt x="251377" y="136453"/>
                      <a:pt x="241142" y="146688"/>
                      <a:pt x="228517" y="146688"/>
                    </a:cubicBezTo>
                    <a:lnTo>
                      <a:pt x="45720" y="146687"/>
                    </a:lnTo>
                    <a:lnTo>
                      <a:pt x="45720" y="224792"/>
                    </a:lnTo>
                    <a:cubicBezTo>
                      <a:pt x="45720" y="231104"/>
                      <a:pt x="43161" y="236819"/>
                      <a:pt x="39024" y="240956"/>
                    </a:cubicBezTo>
                    <a:lnTo>
                      <a:pt x="22860" y="247651"/>
                    </a:lnTo>
                    <a:lnTo>
                      <a:pt x="6696" y="240956"/>
                    </a:lnTo>
                    <a:cubicBezTo>
                      <a:pt x="2559" y="236819"/>
                      <a:pt x="0" y="231104"/>
                      <a:pt x="0" y="224792"/>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6" name="Freeform 45">
                <a:extLst>
                  <a:ext uri="{FF2B5EF4-FFF2-40B4-BE49-F238E27FC236}">
                    <a16:creationId xmlns:a16="http://schemas.microsoft.com/office/drawing/2014/main" id="{DBA767EA-5225-4956-8952-EA19D14F58B0}"/>
                  </a:ext>
                </a:extLst>
              </p:cNvPr>
              <p:cNvSpPr>
                <a:spLocks noEditPoints="1"/>
              </p:cNvSpPr>
              <p:nvPr/>
            </p:nvSpPr>
            <p:spPr bwMode="auto">
              <a:xfrm>
                <a:off x="11348617" y="5900245"/>
                <a:ext cx="247650" cy="247650"/>
              </a:xfrm>
              <a:custGeom>
                <a:avLst/>
                <a:gdLst>
                  <a:gd name="T0" fmla="*/ 5426 w 8269"/>
                  <a:gd name="T1" fmla="*/ 1403 h 8269"/>
                  <a:gd name="T2" fmla="*/ 5410 w 8269"/>
                  <a:gd name="T3" fmla="*/ 1069 h 8269"/>
                  <a:gd name="T4" fmla="*/ 5281 w 8269"/>
                  <a:gd name="T5" fmla="*/ 691 h 8269"/>
                  <a:gd name="T6" fmla="*/ 5087 w 8269"/>
                  <a:gd name="T7" fmla="*/ 418 h 8269"/>
                  <a:gd name="T8" fmla="*/ 4831 w 8269"/>
                  <a:gd name="T9" fmla="*/ 203 h 8269"/>
                  <a:gd name="T10" fmla="*/ 4467 w 8269"/>
                  <a:gd name="T11" fmla="*/ 42 h 8269"/>
                  <a:gd name="T12" fmla="*/ 4135 w 8269"/>
                  <a:gd name="T13" fmla="*/ 0 h 8269"/>
                  <a:gd name="T14" fmla="*/ 3802 w 8269"/>
                  <a:gd name="T15" fmla="*/ 42 h 8269"/>
                  <a:gd name="T16" fmla="*/ 3438 w 8269"/>
                  <a:gd name="T17" fmla="*/ 203 h 8269"/>
                  <a:gd name="T18" fmla="*/ 3182 w 8269"/>
                  <a:gd name="T19" fmla="*/ 418 h 8269"/>
                  <a:gd name="T20" fmla="*/ 2988 w 8269"/>
                  <a:gd name="T21" fmla="*/ 691 h 8269"/>
                  <a:gd name="T22" fmla="*/ 2859 w 8269"/>
                  <a:gd name="T23" fmla="*/ 1067 h 8269"/>
                  <a:gd name="T24" fmla="*/ 2842 w 8269"/>
                  <a:gd name="T25" fmla="*/ 1398 h 8269"/>
                  <a:gd name="T26" fmla="*/ 606 w 8269"/>
                  <a:gd name="T27" fmla="*/ 4824 h 8269"/>
                  <a:gd name="T28" fmla="*/ 419 w 8269"/>
                  <a:gd name="T29" fmla="*/ 4862 h 8269"/>
                  <a:gd name="T30" fmla="*/ 256 w 8269"/>
                  <a:gd name="T31" fmla="*/ 4950 h 8269"/>
                  <a:gd name="T32" fmla="*/ 127 w 8269"/>
                  <a:gd name="T33" fmla="*/ 5080 h 8269"/>
                  <a:gd name="T34" fmla="*/ 38 w 8269"/>
                  <a:gd name="T35" fmla="*/ 5243 h 8269"/>
                  <a:gd name="T36" fmla="*/ 1 w 8269"/>
                  <a:gd name="T37" fmla="*/ 5430 h 8269"/>
                  <a:gd name="T38" fmla="*/ 1 w 8269"/>
                  <a:gd name="T39" fmla="*/ 6286 h 8269"/>
                  <a:gd name="T40" fmla="*/ 38 w 8269"/>
                  <a:gd name="T41" fmla="*/ 6472 h 8269"/>
                  <a:gd name="T42" fmla="*/ 127 w 8269"/>
                  <a:gd name="T43" fmla="*/ 6635 h 8269"/>
                  <a:gd name="T44" fmla="*/ 256 w 8269"/>
                  <a:gd name="T45" fmla="*/ 6764 h 8269"/>
                  <a:gd name="T46" fmla="*/ 419 w 8269"/>
                  <a:gd name="T47" fmla="*/ 6852 h 8269"/>
                  <a:gd name="T48" fmla="*/ 606 w 8269"/>
                  <a:gd name="T49" fmla="*/ 6890 h 8269"/>
                  <a:gd name="T50" fmla="*/ 689 w 8269"/>
                  <a:gd name="T51" fmla="*/ 7533 h 8269"/>
                  <a:gd name="T52" fmla="*/ 712 w 8269"/>
                  <a:gd name="T53" fmla="*/ 7717 h 8269"/>
                  <a:gd name="T54" fmla="*/ 795 w 8269"/>
                  <a:gd name="T55" fmla="*/ 7915 h 8269"/>
                  <a:gd name="T56" fmla="*/ 931 w 8269"/>
                  <a:gd name="T57" fmla="*/ 8078 h 8269"/>
                  <a:gd name="T58" fmla="*/ 1106 w 8269"/>
                  <a:gd name="T59" fmla="*/ 8196 h 8269"/>
                  <a:gd name="T60" fmla="*/ 1313 w 8269"/>
                  <a:gd name="T61" fmla="*/ 8261 h 8269"/>
                  <a:gd name="T62" fmla="*/ 6844 w 8269"/>
                  <a:gd name="T63" fmla="*/ 8269 h 8269"/>
                  <a:gd name="T64" fmla="*/ 7027 w 8269"/>
                  <a:gd name="T65" fmla="*/ 8246 h 8269"/>
                  <a:gd name="T66" fmla="*/ 7225 w 8269"/>
                  <a:gd name="T67" fmla="*/ 8163 h 8269"/>
                  <a:gd name="T68" fmla="*/ 7389 w 8269"/>
                  <a:gd name="T69" fmla="*/ 8028 h 8269"/>
                  <a:gd name="T70" fmla="*/ 7508 w 8269"/>
                  <a:gd name="T71" fmla="*/ 7852 h 8269"/>
                  <a:gd name="T72" fmla="*/ 7572 w 8269"/>
                  <a:gd name="T73" fmla="*/ 7645 h 8269"/>
                  <a:gd name="T74" fmla="*/ 7580 w 8269"/>
                  <a:gd name="T75" fmla="*/ 6891 h 8269"/>
                  <a:gd name="T76" fmla="*/ 7728 w 8269"/>
                  <a:gd name="T77" fmla="*/ 6884 h 8269"/>
                  <a:gd name="T78" fmla="*/ 7908 w 8269"/>
                  <a:gd name="T79" fmla="*/ 6828 h 8269"/>
                  <a:gd name="T80" fmla="*/ 8060 w 8269"/>
                  <a:gd name="T81" fmla="*/ 6725 h 8269"/>
                  <a:gd name="T82" fmla="*/ 8177 w 8269"/>
                  <a:gd name="T83" fmla="*/ 6583 h 8269"/>
                  <a:gd name="T84" fmla="*/ 8249 w 8269"/>
                  <a:gd name="T85" fmla="*/ 6412 h 8269"/>
                  <a:gd name="T86" fmla="*/ 8269 w 8269"/>
                  <a:gd name="T87" fmla="*/ 6252 h 8269"/>
                  <a:gd name="T88" fmla="*/ 8262 w 8269"/>
                  <a:gd name="T89" fmla="*/ 5365 h 8269"/>
                  <a:gd name="T90" fmla="*/ 8206 w 8269"/>
                  <a:gd name="T91" fmla="*/ 5185 h 8269"/>
                  <a:gd name="T92" fmla="*/ 8103 w 8269"/>
                  <a:gd name="T93" fmla="*/ 5033 h 8269"/>
                  <a:gd name="T94" fmla="*/ 7961 w 8269"/>
                  <a:gd name="T95" fmla="*/ 4916 h 8269"/>
                  <a:gd name="T96" fmla="*/ 7791 w 8269"/>
                  <a:gd name="T97" fmla="*/ 4843 h 8269"/>
                  <a:gd name="T98" fmla="*/ 7631 w 8269"/>
                  <a:gd name="T99" fmla="*/ 4824 h 8269"/>
                  <a:gd name="T100" fmla="*/ 689 w 8269"/>
                  <a:gd name="T101" fmla="*/ 5512 h 8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69" h="8269">
                    <a:moveTo>
                      <a:pt x="7631" y="4824"/>
                    </a:moveTo>
                    <a:lnTo>
                      <a:pt x="5192" y="4824"/>
                    </a:lnTo>
                    <a:lnTo>
                      <a:pt x="5426" y="1403"/>
                    </a:lnTo>
                    <a:lnTo>
                      <a:pt x="5430" y="1335"/>
                    </a:lnTo>
                    <a:lnTo>
                      <a:pt x="5427" y="1201"/>
                    </a:lnTo>
                    <a:lnTo>
                      <a:pt x="5410" y="1069"/>
                    </a:lnTo>
                    <a:lnTo>
                      <a:pt x="5380" y="939"/>
                    </a:lnTo>
                    <a:lnTo>
                      <a:pt x="5337" y="813"/>
                    </a:lnTo>
                    <a:lnTo>
                      <a:pt x="5281" y="691"/>
                    </a:lnTo>
                    <a:lnTo>
                      <a:pt x="5213" y="576"/>
                    </a:lnTo>
                    <a:lnTo>
                      <a:pt x="5133" y="468"/>
                    </a:lnTo>
                    <a:lnTo>
                      <a:pt x="5087" y="418"/>
                    </a:lnTo>
                    <a:lnTo>
                      <a:pt x="5041" y="369"/>
                    </a:lnTo>
                    <a:lnTo>
                      <a:pt x="4940" y="281"/>
                    </a:lnTo>
                    <a:lnTo>
                      <a:pt x="4831" y="203"/>
                    </a:lnTo>
                    <a:lnTo>
                      <a:pt x="4716" y="137"/>
                    </a:lnTo>
                    <a:lnTo>
                      <a:pt x="4594" y="84"/>
                    </a:lnTo>
                    <a:lnTo>
                      <a:pt x="4467" y="42"/>
                    </a:lnTo>
                    <a:lnTo>
                      <a:pt x="4335" y="15"/>
                    </a:lnTo>
                    <a:lnTo>
                      <a:pt x="4202" y="1"/>
                    </a:lnTo>
                    <a:lnTo>
                      <a:pt x="4135" y="0"/>
                    </a:lnTo>
                    <a:lnTo>
                      <a:pt x="4067" y="1"/>
                    </a:lnTo>
                    <a:lnTo>
                      <a:pt x="3934" y="15"/>
                    </a:lnTo>
                    <a:lnTo>
                      <a:pt x="3802" y="42"/>
                    </a:lnTo>
                    <a:lnTo>
                      <a:pt x="3675" y="84"/>
                    </a:lnTo>
                    <a:lnTo>
                      <a:pt x="3553" y="137"/>
                    </a:lnTo>
                    <a:lnTo>
                      <a:pt x="3438" y="203"/>
                    </a:lnTo>
                    <a:lnTo>
                      <a:pt x="3329" y="281"/>
                    </a:lnTo>
                    <a:lnTo>
                      <a:pt x="3228" y="369"/>
                    </a:lnTo>
                    <a:lnTo>
                      <a:pt x="3182" y="418"/>
                    </a:lnTo>
                    <a:lnTo>
                      <a:pt x="3136" y="468"/>
                    </a:lnTo>
                    <a:lnTo>
                      <a:pt x="3056" y="576"/>
                    </a:lnTo>
                    <a:lnTo>
                      <a:pt x="2988" y="691"/>
                    </a:lnTo>
                    <a:lnTo>
                      <a:pt x="2932" y="813"/>
                    </a:lnTo>
                    <a:lnTo>
                      <a:pt x="2889" y="938"/>
                    </a:lnTo>
                    <a:lnTo>
                      <a:pt x="2859" y="1067"/>
                    </a:lnTo>
                    <a:lnTo>
                      <a:pt x="2841" y="1198"/>
                    </a:lnTo>
                    <a:lnTo>
                      <a:pt x="2838" y="1331"/>
                    </a:lnTo>
                    <a:lnTo>
                      <a:pt x="2842" y="1398"/>
                    </a:lnTo>
                    <a:lnTo>
                      <a:pt x="3077" y="4824"/>
                    </a:lnTo>
                    <a:lnTo>
                      <a:pt x="638" y="4824"/>
                    </a:lnTo>
                    <a:lnTo>
                      <a:pt x="606" y="4824"/>
                    </a:lnTo>
                    <a:lnTo>
                      <a:pt x="541" y="4831"/>
                    </a:lnTo>
                    <a:lnTo>
                      <a:pt x="478" y="4843"/>
                    </a:lnTo>
                    <a:lnTo>
                      <a:pt x="419" y="4862"/>
                    </a:lnTo>
                    <a:lnTo>
                      <a:pt x="361" y="4887"/>
                    </a:lnTo>
                    <a:lnTo>
                      <a:pt x="308" y="4916"/>
                    </a:lnTo>
                    <a:lnTo>
                      <a:pt x="256" y="4950"/>
                    </a:lnTo>
                    <a:lnTo>
                      <a:pt x="209" y="4989"/>
                    </a:lnTo>
                    <a:lnTo>
                      <a:pt x="166" y="5033"/>
                    </a:lnTo>
                    <a:lnTo>
                      <a:pt x="127" y="5080"/>
                    </a:lnTo>
                    <a:lnTo>
                      <a:pt x="92" y="5131"/>
                    </a:lnTo>
                    <a:lnTo>
                      <a:pt x="63" y="5185"/>
                    </a:lnTo>
                    <a:lnTo>
                      <a:pt x="38" y="5243"/>
                    </a:lnTo>
                    <a:lnTo>
                      <a:pt x="20" y="5302"/>
                    </a:lnTo>
                    <a:lnTo>
                      <a:pt x="7" y="5365"/>
                    </a:lnTo>
                    <a:lnTo>
                      <a:pt x="1" y="5430"/>
                    </a:lnTo>
                    <a:lnTo>
                      <a:pt x="0" y="5462"/>
                    </a:lnTo>
                    <a:lnTo>
                      <a:pt x="0" y="6252"/>
                    </a:lnTo>
                    <a:lnTo>
                      <a:pt x="1" y="6286"/>
                    </a:lnTo>
                    <a:lnTo>
                      <a:pt x="7" y="6349"/>
                    </a:lnTo>
                    <a:lnTo>
                      <a:pt x="20" y="6412"/>
                    </a:lnTo>
                    <a:lnTo>
                      <a:pt x="38" y="6472"/>
                    </a:lnTo>
                    <a:lnTo>
                      <a:pt x="63" y="6529"/>
                    </a:lnTo>
                    <a:lnTo>
                      <a:pt x="92" y="6583"/>
                    </a:lnTo>
                    <a:lnTo>
                      <a:pt x="127" y="6635"/>
                    </a:lnTo>
                    <a:lnTo>
                      <a:pt x="166" y="6681"/>
                    </a:lnTo>
                    <a:lnTo>
                      <a:pt x="209" y="6725"/>
                    </a:lnTo>
                    <a:lnTo>
                      <a:pt x="256" y="6764"/>
                    </a:lnTo>
                    <a:lnTo>
                      <a:pt x="308" y="6798"/>
                    </a:lnTo>
                    <a:lnTo>
                      <a:pt x="361" y="6828"/>
                    </a:lnTo>
                    <a:lnTo>
                      <a:pt x="419" y="6852"/>
                    </a:lnTo>
                    <a:lnTo>
                      <a:pt x="478" y="6871"/>
                    </a:lnTo>
                    <a:lnTo>
                      <a:pt x="541" y="6884"/>
                    </a:lnTo>
                    <a:lnTo>
                      <a:pt x="606" y="6890"/>
                    </a:lnTo>
                    <a:lnTo>
                      <a:pt x="638" y="6891"/>
                    </a:lnTo>
                    <a:lnTo>
                      <a:pt x="689" y="6891"/>
                    </a:lnTo>
                    <a:lnTo>
                      <a:pt x="689" y="7533"/>
                    </a:lnTo>
                    <a:lnTo>
                      <a:pt x="689" y="7571"/>
                    </a:lnTo>
                    <a:lnTo>
                      <a:pt x="697" y="7645"/>
                    </a:lnTo>
                    <a:lnTo>
                      <a:pt x="712" y="7717"/>
                    </a:lnTo>
                    <a:lnTo>
                      <a:pt x="734" y="7786"/>
                    </a:lnTo>
                    <a:lnTo>
                      <a:pt x="761" y="7852"/>
                    </a:lnTo>
                    <a:lnTo>
                      <a:pt x="795" y="7915"/>
                    </a:lnTo>
                    <a:lnTo>
                      <a:pt x="835" y="7973"/>
                    </a:lnTo>
                    <a:lnTo>
                      <a:pt x="880" y="8028"/>
                    </a:lnTo>
                    <a:lnTo>
                      <a:pt x="931" y="8078"/>
                    </a:lnTo>
                    <a:lnTo>
                      <a:pt x="985" y="8123"/>
                    </a:lnTo>
                    <a:lnTo>
                      <a:pt x="1044" y="8163"/>
                    </a:lnTo>
                    <a:lnTo>
                      <a:pt x="1106" y="8196"/>
                    </a:lnTo>
                    <a:lnTo>
                      <a:pt x="1172" y="8225"/>
                    </a:lnTo>
                    <a:lnTo>
                      <a:pt x="1242" y="8246"/>
                    </a:lnTo>
                    <a:lnTo>
                      <a:pt x="1313" y="8261"/>
                    </a:lnTo>
                    <a:lnTo>
                      <a:pt x="1387" y="8268"/>
                    </a:lnTo>
                    <a:lnTo>
                      <a:pt x="1425" y="8269"/>
                    </a:lnTo>
                    <a:lnTo>
                      <a:pt x="6844" y="8269"/>
                    </a:lnTo>
                    <a:lnTo>
                      <a:pt x="6882" y="8268"/>
                    </a:lnTo>
                    <a:lnTo>
                      <a:pt x="6956" y="8261"/>
                    </a:lnTo>
                    <a:lnTo>
                      <a:pt x="7027" y="8246"/>
                    </a:lnTo>
                    <a:lnTo>
                      <a:pt x="7097" y="8225"/>
                    </a:lnTo>
                    <a:lnTo>
                      <a:pt x="7163" y="8196"/>
                    </a:lnTo>
                    <a:lnTo>
                      <a:pt x="7225" y="8163"/>
                    </a:lnTo>
                    <a:lnTo>
                      <a:pt x="7284" y="8123"/>
                    </a:lnTo>
                    <a:lnTo>
                      <a:pt x="7338" y="8078"/>
                    </a:lnTo>
                    <a:lnTo>
                      <a:pt x="7389" y="8028"/>
                    </a:lnTo>
                    <a:lnTo>
                      <a:pt x="7434" y="7973"/>
                    </a:lnTo>
                    <a:lnTo>
                      <a:pt x="7474" y="7915"/>
                    </a:lnTo>
                    <a:lnTo>
                      <a:pt x="7508" y="7852"/>
                    </a:lnTo>
                    <a:lnTo>
                      <a:pt x="7535" y="7786"/>
                    </a:lnTo>
                    <a:lnTo>
                      <a:pt x="7557" y="7717"/>
                    </a:lnTo>
                    <a:lnTo>
                      <a:pt x="7572" y="7645"/>
                    </a:lnTo>
                    <a:lnTo>
                      <a:pt x="7580" y="7571"/>
                    </a:lnTo>
                    <a:lnTo>
                      <a:pt x="7580" y="7533"/>
                    </a:lnTo>
                    <a:lnTo>
                      <a:pt x="7580" y="6891"/>
                    </a:lnTo>
                    <a:lnTo>
                      <a:pt x="7631" y="6891"/>
                    </a:lnTo>
                    <a:lnTo>
                      <a:pt x="7663" y="6890"/>
                    </a:lnTo>
                    <a:lnTo>
                      <a:pt x="7728" y="6884"/>
                    </a:lnTo>
                    <a:lnTo>
                      <a:pt x="7791" y="6871"/>
                    </a:lnTo>
                    <a:lnTo>
                      <a:pt x="7850" y="6852"/>
                    </a:lnTo>
                    <a:lnTo>
                      <a:pt x="7908" y="6828"/>
                    </a:lnTo>
                    <a:lnTo>
                      <a:pt x="7961" y="6798"/>
                    </a:lnTo>
                    <a:lnTo>
                      <a:pt x="8013" y="6764"/>
                    </a:lnTo>
                    <a:lnTo>
                      <a:pt x="8060" y="6725"/>
                    </a:lnTo>
                    <a:lnTo>
                      <a:pt x="8103" y="6681"/>
                    </a:lnTo>
                    <a:lnTo>
                      <a:pt x="8142" y="6635"/>
                    </a:lnTo>
                    <a:lnTo>
                      <a:pt x="8177" y="6583"/>
                    </a:lnTo>
                    <a:lnTo>
                      <a:pt x="8206" y="6529"/>
                    </a:lnTo>
                    <a:lnTo>
                      <a:pt x="8231" y="6472"/>
                    </a:lnTo>
                    <a:lnTo>
                      <a:pt x="8249" y="6412"/>
                    </a:lnTo>
                    <a:lnTo>
                      <a:pt x="8262" y="6349"/>
                    </a:lnTo>
                    <a:lnTo>
                      <a:pt x="8268" y="6286"/>
                    </a:lnTo>
                    <a:lnTo>
                      <a:pt x="8269" y="6252"/>
                    </a:lnTo>
                    <a:lnTo>
                      <a:pt x="8269" y="5462"/>
                    </a:lnTo>
                    <a:lnTo>
                      <a:pt x="8268" y="5430"/>
                    </a:lnTo>
                    <a:lnTo>
                      <a:pt x="8262" y="5365"/>
                    </a:lnTo>
                    <a:lnTo>
                      <a:pt x="8249" y="5302"/>
                    </a:lnTo>
                    <a:lnTo>
                      <a:pt x="8231" y="5243"/>
                    </a:lnTo>
                    <a:lnTo>
                      <a:pt x="8206" y="5185"/>
                    </a:lnTo>
                    <a:lnTo>
                      <a:pt x="8177" y="5131"/>
                    </a:lnTo>
                    <a:lnTo>
                      <a:pt x="8142" y="5080"/>
                    </a:lnTo>
                    <a:lnTo>
                      <a:pt x="8103" y="5033"/>
                    </a:lnTo>
                    <a:lnTo>
                      <a:pt x="8060" y="4989"/>
                    </a:lnTo>
                    <a:lnTo>
                      <a:pt x="8013" y="4950"/>
                    </a:lnTo>
                    <a:lnTo>
                      <a:pt x="7961" y="4916"/>
                    </a:lnTo>
                    <a:lnTo>
                      <a:pt x="7908" y="4887"/>
                    </a:lnTo>
                    <a:lnTo>
                      <a:pt x="7850" y="4862"/>
                    </a:lnTo>
                    <a:lnTo>
                      <a:pt x="7791" y="4843"/>
                    </a:lnTo>
                    <a:lnTo>
                      <a:pt x="7728" y="4831"/>
                    </a:lnTo>
                    <a:lnTo>
                      <a:pt x="7663" y="4824"/>
                    </a:lnTo>
                    <a:lnTo>
                      <a:pt x="7631" y="4824"/>
                    </a:lnTo>
                    <a:close/>
                    <a:moveTo>
                      <a:pt x="7580" y="6202"/>
                    </a:moveTo>
                    <a:lnTo>
                      <a:pt x="689" y="6202"/>
                    </a:lnTo>
                    <a:lnTo>
                      <a:pt x="689" y="5512"/>
                    </a:lnTo>
                    <a:lnTo>
                      <a:pt x="7580" y="5512"/>
                    </a:lnTo>
                    <a:lnTo>
                      <a:pt x="7580" y="620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pic>
        <p:nvPicPr>
          <p:cNvPr id="5" name="그림 4">
            <a:extLst>
              <a:ext uri="{FF2B5EF4-FFF2-40B4-BE49-F238E27FC236}">
                <a16:creationId xmlns:a16="http://schemas.microsoft.com/office/drawing/2014/main" id="{67BA8E7D-05F7-4271-8CC6-4C89E5BA11C8}"/>
              </a:ext>
            </a:extLst>
          </p:cNvPr>
          <p:cNvPicPr>
            <a:picLocks noChangeAspect="1"/>
          </p:cNvPicPr>
          <p:nvPr/>
        </p:nvPicPr>
        <p:blipFill rotWithShape="1">
          <a:blip r:embed="rId3"/>
          <a:srcRect l="13088" t="19880" r="8914" b="26730"/>
          <a:stretch/>
        </p:blipFill>
        <p:spPr>
          <a:xfrm>
            <a:off x="1780537" y="1479926"/>
            <a:ext cx="9509468" cy="3661470"/>
          </a:xfrm>
          <a:prstGeom prst="rect">
            <a:avLst/>
          </a:prstGeom>
        </p:spPr>
      </p:pic>
      <p:sp>
        <p:nvSpPr>
          <p:cNvPr id="8" name="TextBox 7">
            <a:extLst>
              <a:ext uri="{FF2B5EF4-FFF2-40B4-BE49-F238E27FC236}">
                <a16:creationId xmlns:a16="http://schemas.microsoft.com/office/drawing/2014/main" id="{2A36CE73-4783-41A9-A31F-83AD715BBD61}"/>
              </a:ext>
            </a:extLst>
          </p:cNvPr>
          <p:cNvSpPr txBox="1"/>
          <p:nvPr/>
        </p:nvSpPr>
        <p:spPr>
          <a:xfrm>
            <a:off x="1780537" y="5440985"/>
            <a:ext cx="11008658" cy="830997"/>
          </a:xfrm>
          <a:prstGeom prst="rect">
            <a:avLst/>
          </a:prstGeom>
          <a:noFill/>
        </p:spPr>
        <p:txBody>
          <a:bodyPr wrap="square" rtlCol="0">
            <a:spAutoFit/>
          </a:bodyPr>
          <a:lstStyle/>
          <a:p>
            <a:pPr marL="285750" indent="-285750">
              <a:buFont typeface="Arial" panose="020B0604020202020204" pitchFamily="34" charset="0"/>
              <a:buChar char="•"/>
            </a:pPr>
            <a:r>
              <a:rPr lang="en-US" altLang="ko-KR" sz="1600" dirty="0"/>
              <a:t>A model that expresses data as a weighted sum of M Gaussian distributions.</a:t>
            </a:r>
          </a:p>
          <a:p>
            <a:pPr marL="285750" indent="-285750">
              <a:buFont typeface="Arial" panose="020B0604020202020204" pitchFamily="34" charset="0"/>
              <a:buChar char="•"/>
            </a:pPr>
            <a:r>
              <a:rPr lang="en-US" altLang="ko-KR" sz="1600" dirty="0"/>
              <a:t>The parameters you want to find are the mean, covariance, </a:t>
            </a:r>
            <a:r>
              <a:rPr lang="en-US" altLang="ko-KR" sz="1600"/>
              <a:t>and weigh </a:t>
            </a:r>
            <a:r>
              <a:rPr lang="en-US" altLang="ko-KR" sz="1600" dirty="0"/>
              <a:t>of each normal distribution.</a:t>
            </a:r>
          </a:p>
          <a:p>
            <a:pPr marL="285750" indent="-285750">
              <a:buFont typeface="Arial" panose="020B0604020202020204" pitchFamily="34" charset="0"/>
              <a:buChar char="•"/>
            </a:pPr>
            <a:r>
              <a:rPr lang="en-US" altLang="ko-KR" sz="1600" dirty="0"/>
              <a:t>Optimization using Expectation-Maximization algorithm in training</a:t>
            </a:r>
            <a:endParaRPr lang="ko-KR" altLang="en-US" sz="1600" dirty="0"/>
          </a:p>
        </p:txBody>
      </p:sp>
      <p:sp>
        <p:nvSpPr>
          <p:cNvPr id="47" name="TextBox 46">
            <a:extLst>
              <a:ext uri="{FF2B5EF4-FFF2-40B4-BE49-F238E27FC236}">
                <a16:creationId xmlns:a16="http://schemas.microsoft.com/office/drawing/2014/main" id="{ED446C4D-F161-4755-A553-B1537F4BF61E}"/>
              </a:ext>
            </a:extLst>
          </p:cNvPr>
          <p:cNvSpPr txBox="1"/>
          <p:nvPr/>
        </p:nvSpPr>
        <p:spPr>
          <a:xfrm>
            <a:off x="1142620" y="872939"/>
            <a:ext cx="5289177" cy="830997"/>
          </a:xfrm>
          <a:prstGeom prst="rect">
            <a:avLst/>
          </a:prstGeom>
          <a:noFill/>
        </p:spPr>
        <p:txBody>
          <a:bodyPr wrap="square" rtlCol="0">
            <a:spAutoFit/>
          </a:bodyPr>
          <a:lstStyle/>
          <a:p>
            <a:r>
              <a:rPr lang="en-US" altLang="ko-KR" sz="2400" dirty="0"/>
              <a:t>2. GMM</a:t>
            </a:r>
          </a:p>
          <a:p>
            <a:endParaRPr lang="ko-KR" altLang="en-US" sz="2400" dirty="0"/>
          </a:p>
        </p:txBody>
      </p:sp>
    </p:spTree>
    <p:extLst>
      <p:ext uri="{BB962C8B-B14F-4D97-AF65-F5344CB8AC3E}">
        <p14:creationId xmlns:p14="http://schemas.microsoft.com/office/powerpoint/2010/main" val="135593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사각형: 둥근 위쪽 모서리 6">
            <a:extLst>
              <a:ext uri="{FF2B5EF4-FFF2-40B4-BE49-F238E27FC236}">
                <a16:creationId xmlns:a16="http://schemas.microsoft.com/office/drawing/2014/main" id="{7881E59F-DF46-44D7-A894-E367A749DA36}"/>
              </a:ext>
            </a:extLst>
          </p:cNvPr>
          <p:cNvSpPr/>
          <p:nvPr/>
        </p:nvSpPr>
        <p:spPr>
          <a:xfrm>
            <a:off x="295275" y="162745"/>
            <a:ext cx="11601450" cy="6477000"/>
          </a:xfrm>
          <a:prstGeom prst="round2SameRect">
            <a:avLst>
              <a:gd name="adj1" fmla="val 1526"/>
              <a:gd name="adj2" fmla="val 1833"/>
            </a:avLst>
          </a:prstGeom>
          <a:solidFill>
            <a:schemeClr val="bg1"/>
          </a:solidFill>
          <a:ln w="19050">
            <a:solidFill>
              <a:schemeClr val="tx1">
                <a:lumMod val="75000"/>
                <a:lumOff val="25000"/>
              </a:schemeClr>
            </a:solidFill>
          </a:ln>
          <a:effectLst>
            <a:outerShdw dist="63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사각형: 둥근 위쪽 모서리 5">
            <a:extLst>
              <a:ext uri="{FF2B5EF4-FFF2-40B4-BE49-F238E27FC236}">
                <a16:creationId xmlns:a16="http://schemas.microsoft.com/office/drawing/2014/main" id="{047A0CD5-8244-4FBC-BD57-59DF3A4BBDE3}"/>
              </a:ext>
            </a:extLst>
          </p:cNvPr>
          <p:cNvSpPr/>
          <p:nvPr/>
        </p:nvSpPr>
        <p:spPr>
          <a:xfrm>
            <a:off x="295275" y="190500"/>
            <a:ext cx="11601450" cy="476250"/>
          </a:xfrm>
          <a:prstGeom prst="round2SameRect">
            <a:avLst/>
          </a:prstGeom>
          <a:solidFill>
            <a:srgbClr val="F0EBE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latinLnBrk="0">
              <a:defRPr/>
            </a:pPr>
            <a:r>
              <a:rPr lang="en-US" altLang="ko-KR" sz="2400" b="1" kern="0" dirty="0">
                <a:ln w="19050">
                  <a:noFill/>
                </a:ln>
                <a:solidFill>
                  <a:prstClr val="black">
                    <a:lumMod val="75000"/>
                    <a:lumOff val="25000"/>
                  </a:prstClr>
                </a:solidFill>
                <a:latin typeface="야놀자 야체 B" panose="02020603020101020101" pitchFamily="18" charset="-127"/>
                <a:ea typeface="야놀자 야체 B" panose="02020603020101020101" pitchFamily="18" charset="-127"/>
              </a:rPr>
              <a:t>High Tech Marketing </a:t>
            </a:r>
            <a:r>
              <a:rPr lang="en-US" altLang="ko-KR" sz="1600" b="1" kern="0" dirty="0">
                <a:ln w="19050">
                  <a:noFill/>
                </a:ln>
                <a:solidFill>
                  <a:prstClr val="black">
                    <a:lumMod val="75000"/>
                    <a:lumOff val="25000"/>
                  </a:prstClr>
                </a:solidFill>
                <a:latin typeface="야놀자 야체 B" panose="02020603020101020101" pitchFamily="18" charset="-127"/>
                <a:ea typeface="야놀자 야체 B" panose="02020603020101020101" pitchFamily="18" charset="-127"/>
              </a:rPr>
              <a:t>- GMM</a:t>
            </a:r>
            <a:endParaRPr lang="ko-KR" altLang="en-US" sz="1600" kern="0" dirty="0">
              <a:solidFill>
                <a:prstClr val="black">
                  <a:lumMod val="75000"/>
                  <a:lumOff val="25000"/>
                </a:prstClr>
              </a:solidFill>
            </a:endParaRPr>
          </a:p>
        </p:txBody>
      </p:sp>
      <p:grpSp>
        <p:nvGrpSpPr>
          <p:cNvPr id="3" name="그룹 2"/>
          <p:cNvGrpSpPr/>
          <p:nvPr/>
        </p:nvGrpSpPr>
        <p:grpSpPr>
          <a:xfrm>
            <a:off x="10703544" y="369460"/>
            <a:ext cx="893823" cy="138845"/>
            <a:chOff x="10703544" y="369460"/>
            <a:chExt cx="893823" cy="138845"/>
          </a:xfrm>
        </p:grpSpPr>
        <p:sp>
          <p:nvSpPr>
            <p:cNvPr id="9" name="Freeform 9">
              <a:extLst>
                <a:ext uri="{FF2B5EF4-FFF2-40B4-BE49-F238E27FC236}">
                  <a16:creationId xmlns:a16="http://schemas.microsoft.com/office/drawing/2014/main" id="{53AC870C-AAB7-4E4A-BA52-AE824DDB61F2}"/>
                </a:ext>
              </a:extLst>
            </p:cNvPr>
            <p:cNvSpPr>
              <a:spLocks/>
            </p:cNvSpPr>
            <p:nvPr/>
          </p:nvSpPr>
          <p:spPr bwMode="auto">
            <a:xfrm>
              <a:off x="11105186" y="369460"/>
              <a:ext cx="105211" cy="138845"/>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6998B797-A7B3-4C4B-A50F-560004B6F175}"/>
                </a:ext>
              </a:extLst>
            </p:cNvPr>
            <p:cNvSpPr>
              <a:spLocks/>
            </p:cNvSpPr>
            <p:nvPr/>
          </p:nvSpPr>
          <p:spPr bwMode="auto">
            <a:xfrm rot="10800000" flipH="1" flipV="1">
              <a:off x="11469266" y="382095"/>
              <a:ext cx="128101" cy="113574"/>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3" name="Group 12">
              <a:extLst>
                <a:ext uri="{FF2B5EF4-FFF2-40B4-BE49-F238E27FC236}">
                  <a16:creationId xmlns:a16="http://schemas.microsoft.com/office/drawing/2014/main" id="{C420D4BD-A960-4E80-8D81-AD2EA1F4C4E0}"/>
                </a:ext>
              </a:extLst>
            </p:cNvPr>
            <p:cNvGrpSpPr>
              <a:grpSpLocks noChangeAspect="1"/>
            </p:cNvGrpSpPr>
            <p:nvPr/>
          </p:nvGrpSpPr>
          <p:grpSpPr bwMode="auto">
            <a:xfrm>
              <a:off x="10703544" y="382096"/>
              <a:ext cx="142773" cy="113573"/>
              <a:chOff x="6124" y="305"/>
              <a:chExt cx="841" cy="669"/>
            </a:xfrm>
            <a:solidFill>
              <a:schemeClr val="tx1">
                <a:lumMod val="75000"/>
                <a:lumOff val="25000"/>
              </a:schemeClr>
            </a:solidFill>
          </p:grpSpPr>
          <p:sp>
            <p:nvSpPr>
              <p:cNvPr id="14" name="Freeform 13">
                <a:extLst>
                  <a:ext uri="{FF2B5EF4-FFF2-40B4-BE49-F238E27FC236}">
                    <a16:creationId xmlns:a16="http://schemas.microsoft.com/office/drawing/2014/main" id="{8A8FA5C6-B5B4-4795-B3CA-EB36CE71BCB9}"/>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62F0A864-85D8-40D8-9ACE-121EDCA98D8B}"/>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grpSp>
      <p:grpSp>
        <p:nvGrpSpPr>
          <p:cNvPr id="17" name="그룹 16">
            <a:extLst>
              <a:ext uri="{FF2B5EF4-FFF2-40B4-BE49-F238E27FC236}">
                <a16:creationId xmlns:a16="http://schemas.microsoft.com/office/drawing/2014/main" id="{86B7FED0-1B11-417E-A611-2D8A3899417D}"/>
              </a:ext>
            </a:extLst>
          </p:cNvPr>
          <p:cNvGrpSpPr/>
          <p:nvPr/>
        </p:nvGrpSpPr>
        <p:grpSpPr>
          <a:xfrm>
            <a:off x="599885" y="290043"/>
            <a:ext cx="275246" cy="275246"/>
            <a:chOff x="454168" y="382727"/>
            <a:chExt cx="415674" cy="415674"/>
          </a:xfrm>
        </p:grpSpPr>
        <p:sp>
          <p:nvSpPr>
            <p:cNvPr id="18" name="타원 17">
              <a:extLst>
                <a:ext uri="{FF2B5EF4-FFF2-40B4-BE49-F238E27FC236}">
                  <a16:creationId xmlns:a16="http://schemas.microsoft.com/office/drawing/2014/main" id="{93AA06E9-6E14-4ECE-8B8A-315250FB7CBE}"/>
                </a:ext>
              </a:extLst>
            </p:cNvPr>
            <p:cNvSpPr/>
            <p:nvPr/>
          </p:nvSpPr>
          <p:spPr>
            <a:xfrm>
              <a:off x="454168" y="382727"/>
              <a:ext cx="415674" cy="4156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pic>
          <p:nvPicPr>
            <p:cNvPr id="19" name="그림 18">
              <a:extLst>
                <a:ext uri="{FF2B5EF4-FFF2-40B4-BE49-F238E27FC236}">
                  <a16:creationId xmlns:a16="http://schemas.microsoft.com/office/drawing/2014/main" id="{D8579325-1AD4-49F0-8197-09A2AF295E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255" y="414324"/>
              <a:ext cx="335500" cy="335500"/>
            </a:xfrm>
            <a:prstGeom prst="rect">
              <a:avLst/>
            </a:prstGeom>
          </p:spPr>
        </p:pic>
      </p:grpSp>
      <p:grpSp>
        <p:nvGrpSpPr>
          <p:cNvPr id="2" name="그룹 1"/>
          <p:cNvGrpSpPr/>
          <p:nvPr/>
        </p:nvGrpSpPr>
        <p:grpSpPr>
          <a:xfrm>
            <a:off x="457010" y="1406526"/>
            <a:ext cx="523877" cy="4599481"/>
            <a:chOff x="457010" y="1406526"/>
            <a:chExt cx="523877" cy="4599481"/>
          </a:xfrm>
        </p:grpSpPr>
        <p:sp>
          <p:nvSpPr>
            <p:cNvPr id="21" name="양쪽 모서리가 둥근 사각형 12">
              <a:extLst>
                <a:ext uri="{FF2B5EF4-FFF2-40B4-BE49-F238E27FC236}">
                  <a16:creationId xmlns:a16="http://schemas.microsoft.com/office/drawing/2014/main" id="{C2660524-F1F7-4DF8-A7BE-752F6169F1AE}"/>
                </a:ext>
              </a:extLst>
            </p:cNvPr>
            <p:cNvSpPr/>
            <p:nvPr/>
          </p:nvSpPr>
          <p:spPr>
            <a:xfrm>
              <a:off x="457011" y="1406526"/>
              <a:ext cx="523876" cy="174625"/>
            </a:xfrm>
            <a:prstGeom prst="round2SameRect">
              <a:avLst/>
            </a:prstGeom>
            <a:solidFill>
              <a:srgbClr val="F0EBE7"/>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ko-KR" altLang="en-US" sz="600" dirty="0">
                  <a:solidFill>
                    <a:prstClr val="white">
                      <a:lumMod val="50000"/>
                    </a:prstClr>
                  </a:solidFill>
                </a:rPr>
                <a:t>▶▶</a:t>
              </a:r>
            </a:p>
          </p:txBody>
        </p:sp>
        <p:sp>
          <p:nvSpPr>
            <p:cNvPr id="22" name="양쪽 모서리가 둥근 사각형 13">
              <a:extLst>
                <a:ext uri="{FF2B5EF4-FFF2-40B4-BE49-F238E27FC236}">
                  <a16:creationId xmlns:a16="http://schemas.microsoft.com/office/drawing/2014/main" id="{A5DB8819-4A29-49C7-930E-F59301D75FBE}"/>
                </a:ext>
              </a:extLst>
            </p:cNvPr>
            <p:cNvSpPr/>
            <p:nvPr/>
          </p:nvSpPr>
          <p:spPr>
            <a:xfrm>
              <a:off x="457010" y="1581151"/>
              <a:ext cx="523875" cy="4424856"/>
            </a:xfrm>
            <a:prstGeom prst="round2SameRect">
              <a:avLst>
                <a:gd name="adj1" fmla="val 0"/>
                <a:gd name="adj2" fmla="val 8815"/>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48" name="그룹 47">
              <a:extLst>
                <a:ext uri="{FF2B5EF4-FFF2-40B4-BE49-F238E27FC236}">
                  <a16:creationId xmlns:a16="http://schemas.microsoft.com/office/drawing/2014/main" id="{05CE4CA6-08EC-4C1B-882C-5AEB85D3BA2A}"/>
                </a:ext>
              </a:extLst>
            </p:cNvPr>
            <p:cNvGrpSpPr/>
            <p:nvPr/>
          </p:nvGrpSpPr>
          <p:grpSpPr>
            <a:xfrm>
              <a:off x="613140" y="1835152"/>
              <a:ext cx="225935" cy="3942254"/>
              <a:chOff x="11334883" y="1496521"/>
              <a:chExt cx="266576" cy="4651374"/>
            </a:xfrm>
          </p:grpSpPr>
          <p:sp>
            <p:nvSpPr>
              <p:cNvPr id="23" name="자유형 32">
                <a:extLst>
                  <a:ext uri="{FF2B5EF4-FFF2-40B4-BE49-F238E27FC236}">
                    <a16:creationId xmlns:a16="http://schemas.microsoft.com/office/drawing/2014/main" id="{75DB60ED-C854-4358-97C2-D04D80DBEBC7}"/>
                  </a:ext>
                </a:extLst>
              </p:cNvPr>
              <p:cNvSpPr>
                <a:spLocks/>
              </p:cNvSpPr>
              <p:nvPr/>
            </p:nvSpPr>
            <p:spPr bwMode="auto">
              <a:xfrm>
                <a:off x="11339124" y="2735045"/>
                <a:ext cx="258909" cy="258909"/>
              </a:xfrm>
              <a:custGeom>
                <a:avLst/>
                <a:gdLst>
                  <a:gd name="connsiteX0" fmla="*/ 4509870 w 6502401"/>
                  <a:gd name="connsiteY0" fmla="*/ 1250950 h 6502400"/>
                  <a:gd name="connsiteX1" fmla="*/ 3460751 w 6502401"/>
                  <a:gd name="connsiteY1" fmla="*/ 2299449 h 6502400"/>
                  <a:gd name="connsiteX2" fmla="*/ 4204979 w 6502401"/>
                  <a:gd name="connsiteY2" fmla="*/ 3043238 h 6502400"/>
                  <a:gd name="connsiteX3" fmla="*/ 5253039 w 6502401"/>
                  <a:gd name="connsiteY3" fmla="*/ 1994739 h 6502400"/>
                  <a:gd name="connsiteX4" fmla="*/ 5487377 w 6502401"/>
                  <a:gd name="connsiteY4" fmla="*/ 0 h 6502400"/>
                  <a:gd name="connsiteX5" fmla="*/ 5557233 w 6502401"/>
                  <a:gd name="connsiteY5" fmla="*/ 0 h 6502400"/>
                  <a:gd name="connsiteX6" fmla="*/ 5626559 w 6502401"/>
                  <a:gd name="connsiteY6" fmla="*/ 6350 h 6502400"/>
                  <a:gd name="connsiteX7" fmla="*/ 5695356 w 6502401"/>
                  <a:gd name="connsiteY7" fmla="*/ 20108 h 6502400"/>
                  <a:gd name="connsiteX8" fmla="*/ 5763095 w 6502401"/>
                  <a:gd name="connsiteY8" fmla="*/ 39688 h 6502400"/>
                  <a:gd name="connsiteX9" fmla="*/ 5828717 w 6502401"/>
                  <a:gd name="connsiteY9" fmla="*/ 66675 h 6502400"/>
                  <a:gd name="connsiteX10" fmla="*/ 5891693 w 6502401"/>
                  <a:gd name="connsiteY10" fmla="*/ 100013 h 6502400"/>
                  <a:gd name="connsiteX11" fmla="*/ 5953081 w 6502401"/>
                  <a:gd name="connsiteY11" fmla="*/ 139700 h 6502400"/>
                  <a:gd name="connsiteX12" fmla="*/ 6010236 w 6502401"/>
                  <a:gd name="connsiteY12" fmla="*/ 186796 h 6502400"/>
                  <a:gd name="connsiteX13" fmla="*/ 6036697 w 6502401"/>
                  <a:gd name="connsiteY13" fmla="*/ 212725 h 6502400"/>
                  <a:gd name="connsiteX14" fmla="*/ 6289659 w 6502401"/>
                  <a:gd name="connsiteY14" fmla="*/ 465667 h 6502400"/>
                  <a:gd name="connsiteX15" fmla="*/ 6316649 w 6502401"/>
                  <a:gd name="connsiteY15" fmla="*/ 493183 h 6502400"/>
                  <a:gd name="connsiteX16" fmla="*/ 6362690 w 6502401"/>
                  <a:gd name="connsiteY16" fmla="*/ 550333 h 6502400"/>
                  <a:gd name="connsiteX17" fmla="*/ 6402381 w 6502401"/>
                  <a:gd name="connsiteY17" fmla="*/ 610658 h 6502400"/>
                  <a:gd name="connsiteX18" fmla="*/ 6436250 w 6502401"/>
                  <a:gd name="connsiteY18" fmla="*/ 674158 h 6502400"/>
                  <a:gd name="connsiteX19" fmla="*/ 6462711 w 6502401"/>
                  <a:gd name="connsiteY19" fmla="*/ 739246 h 6502400"/>
                  <a:gd name="connsiteX20" fmla="*/ 6482820 w 6502401"/>
                  <a:gd name="connsiteY20" fmla="*/ 807508 h 6502400"/>
                  <a:gd name="connsiteX21" fmla="*/ 6495522 w 6502401"/>
                  <a:gd name="connsiteY21" fmla="*/ 875771 h 6502400"/>
                  <a:gd name="connsiteX22" fmla="*/ 6502401 w 6502401"/>
                  <a:gd name="connsiteY22" fmla="*/ 946150 h 6502400"/>
                  <a:gd name="connsiteX23" fmla="*/ 6502401 w 6502401"/>
                  <a:gd name="connsiteY23" fmla="*/ 1015471 h 6502400"/>
                  <a:gd name="connsiteX24" fmla="*/ 6495522 w 6502401"/>
                  <a:gd name="connsiteY24" fmla="*/ 1085321 h 6502400"/>
                  <a:gd name="connsiteX25" fmla="*/ 6482820 w 6502401"/>
                  <a:gd name="connsiteY25" fmla="*/ 1154113 h 6502400"/>
                  <a:gd name="connsiteX26" fmla="*/ 6462711 w 6502401"/>
                  <a:gd name="connsiteY26" fmla="*/ 1221846 h 6502400"/>
                  <a:gd name="connsiteX27" fmla="*/ 6436250 w 6502401"/>
                  <a:gd name="connsiteY27" fmla="*/ 1287463 h 6502400"/>
                  <a:gd name="connsiteX28" fmla="*/ 6402381 w 6502401"/>
                  <a:gd name="connsiteY28" fmla="*/ 1350963 h 6502400"/>
                  <a:gd name="connsiteX29" fmla="*/ 6362690 w 6502401"/>
                  <a:gd name="connsiteY29" fmla="*/ 1410759 h 6502400"/>
                  <a:gd name="connsiteX30" fmla="*/ 6316649 w 6502401"/>
                  <a:gd name="connsiteY30" fmla="*/ 1467909 h 6502400"/>
                  <a:gd name="connsiteX31" fmla="*/ 6289659 w 6502401"/>
                  <a:gd name="connsiteY31" fmla="*/ 1495425 h 6502400"/>
                  <a:gd name="connsiteX32" fmla="*/ 5791143 w 6502401"/>
                  <a:gd name="connsiteY32" fmla="*/ 1993900 h 6502400"/>
                  <a:gd name="connsiteX33" fmla="*/ 6036697 w 6502401"/>
                  <a:gd name="connsiteY33" fmla="*/ 2239433 h 6502400"/>
                  <a:gd name="connsiteX34" fmla="*/ 6050456 w 6502401"/>
                  <a:gd name="connsiteY34" fmla="*/ 2253192 h 6502400"/>
                  <a:gd name="connsiteX35" fmla="*/ 6071095 w 6502401"/>
                  <a:gd name="connsiteY35" fmla="*/ 2284942 h 6502400"/>
                  <a:gd name="connsiteX36" fmla="*/ 6084855 w 6502401"/>
                  <a:gd name="connsiteY36" fmla="*/ 2319338 h 6502400"/>
                  <a:gd name="connsiteX37" fmla="*/ 6092264 w 6502401"/>
                  <a:gd name="connsiteY37" fmla="*/ 2355321 h 6502400"/>
                  <a:gd name="connsiteX38" fmla="*/ 6092264 w 6502401"/>
                  <a:gd name="connsiteY38" fmla="*/ 2391833 h 6502400"/>
                  <a:gd name="connsiteX39" fmla="*/ 6084855 w 6502401"/>
                  <a:gd name="connsiteY39" fmla="*/ 2428346 h 6502400"/>
                  <a:gd name="connsiteX40" fmla="*/ 6071095 w 6502401"/>
                  <a:gd name="connsiteY40" fmla="*/ 2462742 h 6502400"/>
                  <a:gd name="connsiteX41" fmla="*/ 6050456 w 6502401"/>
                  <a:gd name="connsiteY41" fmla="*/ 2493963 h 6502400"/>
                  <a:gd name="connsiteX42" fmla="*/ 6036697 w 6502401"/>
                  <a:gd name="connsiteY42" fmla="*/ 2508250 h 6502400"/>
                  <a:gd name="connsiteX43" fmla="*/ 6022408 w 6502401"/>
                  <a:gd name="connsiteY43" fmla="*/ 2522008 h 6502400"/>
                  <a:gd name="connsiteX44" fmla="*/ 5991185 w 6502401"/>
                  <a:gd name="connsiteY44" fmla="*/ 2542646 h 6502400"/>
                  <a:gd name="connsiteX45" fmla="*/ 5956786 w 6502401"/>
                  <a:gd name="connsiteY45" fmla="*/ 2556933 h 6502400"/>
                  <a:gd name="connsiteX46" fmla="*/ 5920270 w 6502401"/>
                  <a:gd name="connsiteY46" fmla="*/ 2563813 h 6502400"/>
                  <a:gd name="connsiteX47" fmla="*/ 5883755 w 6502401"/>
                  <a:gd name="connsiteY47" fmla="*/ 2563813 h 6502400"/>
                  <a:gd name="connsiteX48" fmla="*/ 5847769 w 6502401"/>
                  <a:gd name="connsiteY48" fmla="*/ 2556933 h 6502400"/>
                  <a:gd name="connsiteX49" fmla="*/ 5813370 w 6502401"/>
                  <a:gd name="connsiteY49" fmla="*/ 2542646 h 6502400"/>
                  <a:gd name="connsiteX50" fmla="*/ 5781617 w 6502401"/>
                  <a:gd name="connsiteY50" fmla="*/ 2522008 h 6502400"/>
                  <a:gd name="connsiteX51" fmla="*/ 5767858 w 6502401"/>
                  <a:gd name="connsiteY51" fmla="*/ 2508250 h 6502400"/>
                  <a:gd name="connsiteX52" fmla="*/ 5522305 w 6502401"/>
                  <a:gd name="connsiteY52" fmla="*/ 2263775 h 6502400"/>
                  <a:gd name="connsiteX53" fmla="*/ 3771678 w 6502401"/>
                  <a:gd name="connsiteY53" fmla="*/ 4014258 h 6502400"/>
                  <a:gd name="connsiteX54" fmla="*/ 2034283 w 6502401"/>
                  <a:gd name="connsiteY54" fmla="*/ 5750454 h 6502400"/>
                  <a:gd name="connsiteX55" fmla="*/ 2004118 w 6502401"/>
                  <a:gd name="connsiteY55" fmla="*/ 5780088 h 6502400"/>
                  <a:gd name="connsiteX56" fmla="*/ 1936908 w 6502401"/>
                  <a:gd name="connsiteY56" fmla="*/ 5832475 h 6502400"/>
                  <a:gd name="connsiteX57" fmla="*/ 1865465 w 6502401"/>
                  <a:gd name="connsiteY57" fmla="*/ 5876925 h 6502400"/>
                  <a:gd name="connsiteX58" fmla="*/ 1789259 w 6502401"/>
                  <a:gd name="connsiteY58" fmla="*/ 5911850 h 6502400"/>
                  <a:gd name="connsiteX59" fmla="*/ 1709877 w 6502401"/>
                  <a:gd name="connsiteY59" fmla="*/ 5938838 h 6502400"/>
                  <a:gd name="connsiteX60" fmla="*/ 1627320 w 6502401"/>
                  <a:gd name="connsiteY60" fmla="*/ 5955242 h 6502400"/>
                  <a:gd name="connsiteX61" fmla="*/ 1543705 w 6502401"/>
                  <a:gd name="connsiteY61" fmla="*/ 5963709 h 6502400"/>
                  <a:gd name="connsiteX62" fmla="*/ 1459032 w 6502401"/>
                  <a:gd name="connsiteY62" fmla="*/ 5961592 h 6502400"/>
                  <a:gd name="connsiteX63" fmla="*/ 1417224 w 6502401"/>
                  <a:gd name="connsiteY63" fmla="*/ 5956300 h 6502400"/>
                  <a:gd name="connsiteX64" fmla="*/ 890660 w 6502401"/>
                  <a:gd name="connsiteY64" fmla="*/ 5881688 h 6502400"/>
                  <a:gd name="connsiteX65" fmla="*/ 324935 w 6502401"/>
                  <a:gd name="connsiteY65" fmla="*/ 6446838 h 6502400"/>
                  <a:gd name="connsiteX66" fmla="*/ 310646 w 6502401"/>
                  <a:gd name="connsiteY66" fmla="*/ 6460596 h 6502400"/>
                  <a:gd name="connsiteX67" fmla="*/ 278364 w 6502401"/>
                  <a:gd name="connsiteY67" fmla="*/ 6481234 h 6502400"/>
                  <a:gd name="connsiteX68" fmla="*/ 243966 w 6502401"/>
                  <a:gd name="connsiteY68" fmla="*/ 6494992 h 6502400"/>
                  <a:gd name="connsiteX69" fmla="*/ 208509 w 6502401"/>
                  <a:gd name="connsiteY69" fmla="*/ 6502400 h 6502400"/>
                  <a:gd name="connsiteX70" fmla="*/ 171464 w 6502401"/>
                  <a:gd name="connsiteY70" fmla="*/ 6502400 h 6502400"/>
                  <a:gd name="connsiteX71" fmla="*/ 136007 w 6502401"/>
                  <a:gd name="connsiteY71" fmla="*/ 6494992 h 6502400"/>
                  <a:gd name="connsiteX72" fmla="*/ 101608 w 6502401"/>
                  <a:gd name="connsiteY72" fmla="*/ 6481234 h 6502400"/>
                  <a:gd name="connsiteX73" fmla="*/ 69856 w 6502401"/>
                  <a:gd name="connsiteY73" fmla="*/ 6460596 h 6502400"/>
                  <a:gd name="connsiteX74" fmla="*/ 55038 w 6502401"/>
                  <a:gd name="connsiteY74" fmla="*/ 6446838 h 6502400"/>
                  <a:gd name="connsiteX75" fmla="*/ 42337 w 6502401"/>
                  <a:gd name="connsiteY75" fmla="*/ 6432550 h 6502400"/>
                  <a:gd name="connsiteX76" fmla="*/ 20639 w 6502401"/>
                  <a:gd name="connsiteY76" fmla="*/ 6401329 h 6502400"/>
                  <a:gd name="connsiteX77" fmla="*/ 6880 w 6502401"/>
                  <a:gd name="connsiteY77" fmla="*/ 6366934 h 6502400"/>
                  <a:gd name="connsiteX78" fmla="*/ 0 w 6502401"/>
                  <a:gd name="connsiteY78" fmla="*/ 6330421 h 6502400"/>
                  <a:gd name="connsiteX79" fmla="*/ 0 w 6502401"/>
                  <a:gd name="connsiteY79" fmla="*/ 6293909 h 6502400"/>
                  <a:gd name="connsiteX80" fmla="*/ 6880 w 6502401"/>
                  <a:gd name="connsiteY80" fmla="*/ 6257925 h 6502400"/>
                  <a:gd name="connsiteX81" fmla="*/ 20639 w 6502401"/>
                  <a:gd name="connsiteY81" fmla="*/ 6223529 h 6502400"/>
                  <a:gd name="connsiteX82" fmla="*/ 42337 w 6502401"/>
                  <a:gd name="connsiteY82" fmla="*/ 6191779 h 6502400"/>
                  <a:gd name="connsiteX83" fmla="*/ 55038 w 6502401"/>
                  <a:gd name="connsiteY83" fmla="*/ 6178021 h 6502400"/>
                  <a:gd name="connsiteX84" fmla="*/ 621292 w 6502401"/>
                  <a:gd name="connsiteY84" fmla="*/ 5611813 h 6502400"/>
                  <a:gd name="connsiteX85" fmla="*/ 546145 w 6502401"/>
                  <a:gd name="connsiteY85" fmla="*/ 5085821 h 6502400"/>
                  <a:gd name="connsiteX86" fmla="*/ 540853 w 6502401"/>
                  <a:gd name="connsiteY86" fmla="*/ 5042959 h 6502400"/>
                  <a:gd name="connsiteX87" fmla="*/ 539265 w 6502401"/>
                  <a:gd name="connsiteY87" fmla="*/ 4958821 h 6502400"/>
                  <a:gd name="connsiteX88" fmla="*/ 546674 w 6502401"/>
                  <a:gd name="connsiteY88" fmla="*/ 4874684 h 6502400"/>
                  <a:gd name="connsiteX89" fmla="*/ 564138 w 6502401"/>
                  <a:gd name="connsiteY89" fmla="*/ 4792663 h 6502400"/>
                  <a:gd name="connsiteX90" fmla="*/ 590069 w 6502401"/>
                  <a:gd name="connsiteY90" fmla="*/ 4713288 h 6502400"/>
                  <a:gd name="connsiteX91" fmla="*/ 626055 w 6502401"/>
                  <a:gd name="connsiteY91" fmla="*/ 4637088 h 6502400"/>
                  <a:gd name="connsiteX92" fmla="*/ 669980 w 6502401"/>
                  <a:gd name="connsiteY92" fmla="*/ 4565121 h 6502400"/>
                  <a:gd name="connsiteX93" fmla="*/ 721842 w 6502401"/>
                  <a:gd name="connsiteY93" fmla="*/ 4498975 h 6502400"/>
                  <a:gd name="connsiteX94" fmla="*/ 752007 w 6502401"/>
                  <a:gd name="connsiteY94" fmla="*/ 4467754 h 6502400"/>
                  <a:gd name="connsiteX95" fmla="*/ 2468235 w 6502401"/>
                  <a:gd name="connsiteY95" fmla="*/ 2752196 h 6502400"/>
                  <a:gd name="connsiteX96" fmla="*/ 4239500 w 6502401"/>
                  <a:gd name="connsiteY96" fmla="*/ 981075 h 6502400"/>
                  <a:gd name="connsiteX97" fmla="*/ 3993947 w 6502401"/>
                  <a:gd name="connsiteY97" fmla="*/ 735542 h 6502400"/>
                  <a:gd name="connsiteX98" fmla="*/ 3981246 w 6502401"/>
                  <a:gd name="connsiteY98" fmla="*/ 721254 h 6502400"/>
                  <a:gd name="connsiteX99" fmla="*/ 3959548 w 6502401"/>
                  <a:gd name="connsiteY99" fmla="*/ 688975 h 6502400"/>
                  <a:gd name="connsiteX100" fmla="*/ 3945789 w 6502401"/>
                  <a:gd name="connsiteY100" fmla="*/ 655108 h 6502400"/>
                  <a:gd name="connsiteX101" fmla="*/ 3939438 w 6502401"/>
                  <a:gd name="connsiteY101" fmla="*/ 619125 h 6502400"/>
                  <a:gd name="connsiteX102" fmla="*/ 3939438 w 6502401"/>
                  <a:gd name="connsiteY102" fmla="*/ 582613 h 6502400"/>
                  <a:gd name="connsiteX103" fmla="*/ 3945789 w 6502401"/>
                  <a:gd name="connsiteY103" fmla="*/ 546629 h 6502400"/>
                  <a:gd name="connsiteX104" fmla="*/ 3959548 w 6502401"/>
                  <a:gd name="connsiteY104" fmla="*/ 512233 h 6502400"/>
                  <a:gd name="connsiteX105" fmla="*/ 3981246 w 6502401"/>
                  <a:gd name="connsiteY105" fmla="*/ 480483 h 6502400"/>
                  <a:gd name="connsiteX106" fmla="*/ 3993947 w 6502401"/>
                  <a:gd name="connsiteY106" fmla="*/ 465667 h 6502400"/>
                  <a:gd name="connsiteX107" fmla="*/ 4008764 w 6502401"/>
                  <a:gd name="connsiteY107" fmla="*/ 452967 h 6502400"/>
                  <a:gd name="connsiteX108" fmla="*/ 4039988 w 6502401"/>
                  <a:gd name="connsiteY108" fmla="*/ 431800 h 6502400"/>
                  <a:gd name="connsiteX109" fmla="*/ 4074916 w 6502401"/>
                  <a:gd name="connsiteY109" fmla="*/ 418042 h 6502400"/>
                  <a:gd name="connsiteX110" fmla="*/ 4110902 w 6502401"/>
                  <a:gd name="connsiteY110" fmla="*/ 411163 h 6502400"/>
                  <a:gd name="connsiteX111" fmla="*/ 4147417 w 6502401"/>
                  <a:gd name="connsiteY111" fmla="*/ 411163 h 6502400"/>
                  <a:gd name="connsiteX112" fmla="*/ 4182875 w 6502401"/>
                  <a:gd name="connsiteY112" fmla="*/ 418042 h 6502400"/>
                  <a:gd name="connsiteX113" fmla="*/ 4217273 w 6502401"/>
                  <a:gd name="connsiteY113" fmla="*/ 431800 h 6502400"/>
                  <a:gd name="connsiteX114" fmla="*/ 4249555 w 6502401"/>
                  <a:gd name="connsiteY114" fmla="*/ 452967 h 6502400"/>
                  <a:gd name="connsiteX115" fmla="*/ 4263844 w 6502401"/>
                  <a:gd name="connsiteY115" fmla="*/ 465667 h 6502400"/>
                  <a:gd name="connsiteX116" fmla="*/ 4508339 w 6502401"/>
                  <a:gd name="connsiteY116" fmla="*/ 711200 h 6502400"/>
                  <a:gd name="connsiteX117" fmla="*/ 5007913 w 6502401"/>
                  <a:gd name="connsiteY117" fmla="*/ 212725 h 6502400"/>
                  <a:gd name="connsiteX118" fmla="*/ 5034373 w 6502401"/>
                  <a:gd name="connsiteY118" fmla="*/ 186796 h 6502400"/>
                  <a:gd name="connsiteX119" fmla="*/ 5091528 w 6502401"/>
                  <a:gd name="connsiteY119" fmla="*/ 139700 h 6502400"/>
                  <a:gd name="connsiteX120" fmla="*/ 5152387 w 6502401"/>
                  <a:gd name="connsiteY120" fmla="*/ 100013 h 6502400"/>
                  <a:gd name="connsiteX121" fmla="*/ 5215892 w 6502401"/>
                  <a:gd name="connsiteY121" fmla="*/ 66675 h 6502400"/>
                  <a:gd name="connsiteX122" fmla="*/ 5281514 w 6502401"/>
                  <a:gd name="connsiteY122" fmla="*/ 39688 h 6502400"/>
                  <a:gd name="connsiteX123" fmla="*/ 5348195 w 6502401"/>
                  <a:gd name="connsiteY123" fmla="*/ 20108 h 6502400"/>
                  <a:gd name="connsiteX124" fmla="*/ 5418050 w 6502401"/>
                  <a:gd name="connsiteY124" fmla="*/ 6350 h 650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6502401" h="6502400">
                    <a:moveTo>
                      <a:pt x="4509870" y="1250950"/>
                    </a:moveTo>
                    <a:lnTo>
                      <a:pt x="3460751" y="2299449"/>
                    </a:lnTo>
                    <a:lnTo>
                      <a:pt x="4204979" y="3043238"/>
                    </a:lnTo>
                    <a:lnTo>
                      <a:pt x="5253039" y="1994739"/>
                    </a:lnTo>
                    <a:close/>
                    <a:moveTo>
                      <a:pt x="5487377" y="0"/>
                    </a:moveTo>
                    <a:lnTo>
                      <a:pt x="5557233" y="0"/>
                    </a:lnTo>
                    <a:lnTo>
                      <a:pt x="5626559" y="6350"/>
                    </a:lnTo>
                    <a:lnTo>
                      <a:pt x="5695356" y="20108"/>
                    </a:lnTo>
                    <a:lnTo>
                      <a:pt x="5763095" y="39688"/>
                    </a:lnTo>
                    <a:lnTo>
                      <a:pt x="5828717" y="66675"/>
                    </a:lnTo>
                    <a:lnTo>
                      <a:pt x="5891693" y="100013"/>
                    </a:lnTo>
                    <a:lnTo>
                      <a:pt x="5953081" y="139700"/>
                    </a:lnTo>
                    <a:lnTo>
                      <a:pt x="6010236" y="186796"/>
                    </a:lnTo>
                    <a:lnTo>
                      <a:pt x="6036697" y="212725"/>
                    </a:lnTo>
                    <a:lnTo>
                      <a:pt x="6289659" y="465667"/>
                    </a:lnTo>
                    <a:lnTo>
                      <a:pt x="6316649" y="493183"/>
                    </a:lnTo>
                    <a:lnTo>
                      <a:pt x="6362690" y="550333"/>
                    </a:lnTo>
                    <a:lnTo>
                      <a:pt x="6402381" y="610658"/>
                    </a:lnTo>
                    <a:lnTo>
                      <a:pt x="6436250" y="674158"/>
                    </a:lnTo>
                    <a:lnTo>
                      <a:pt x="6462711" y="739246"/>
                    </a:lnTo>
                    <a:lnTo>
                      <a:pt x="6482820" y="807508"/>
                    </a:lnTo>
                    <a:lnTo>
                      <a:pt x="6495522" y="875771"/>
                    </a:lnTo>
                    <a:lnTo>
                      <a:pt x="6502401" y="946150"/>
                    </a:lnTo>
                    <a:lnTo>
                      <a:pt x="6502401" y="1015471"/>
                    </a:lnTo>
                    <a:lnTo>
                      <a:pt x="6495522" y="1085321"/>
                    </a:lnTo>
                    <a:lnTo>
                      <a:pt x="6482820" y="1154113"/>
                    </a:lnTo>
                    <a:lnTo>
                      <a:pt x="6462711" y="1221846"/>
                    </a:lnTo>
                    <a:lnTo>
                      <a:pt x="6436250" y="1287463"/>
                    </a:lnTo>
                    <a:lnTo>
                      <a:pt x="6402381" y="1350963"/>
                    </a:lnTo>
                    <a:lnTo>
                      <a:pt x="6362690" y="1410759"/>
                    </a:lnTo>
                    <a:lnTo>
                      <a:pt x="6316649" y="1467909"/>
                    </a:lnTo>
                    <a:lnTo>
                      <a:pt x="6289659" y="1495425"/>
                    </a:lnTo>
                    <a:lnTo>
                      <a:pt x="5791143" y="1993900"/>
                    </a:lnTo>
                    <a:lnTo>
                      <a:pt x="6036697" y="2239433"/>
                    </a:lnTo>
                    <a:lnTo>
                      <a:pt x="6050456" y="2253192"/>
                    </a:lnTo>
                    <a:lnTo>
                      <a:pt x="6071095" y="2284942"/>
                    </a:lnTo>
                    <a:lnTo>
                      <a:pt x="6084855" y="2319338"/>
                    </a:lnTo>
                    <a:lnTo>
                      <a:pt x="6092264" y="2355321"/>
                    </a:lnTo>
                    <a:lnTo>
                      <a:pt x="6092264" y="2391833"/>
                    </a:lnTo>
                    <a:lnTo>
                      <a:pt x="6084855" y="2428346"/>
                    </a:lnTo>
                    <a:lnTo>
                      <a:pt x="6071095" y="2462742"/>
                    </a:lnTo>
                    <a:lnTo>
                      <a:pt x="6050456" y="2493963"/>
                    </a:lnTo>
                    <a:lnTo>
                      <a:pt x="6036697" y="2508250"/>
                    </a:lnTo>
                    <a:lnTo>
                      <a:pt x="6022408" y="2522008"/>
                    </a:lnTo>
                    <a:lnTo>
                      <a:pt x="5991185" y="2542646"/>
                    </a:lnTo>
                    <a:lnTo>
                      <a:pt x="5956786" y="2556933"/>
                    </a:lnTo>
                    <a:lnTo>
                      <a:pt x="5920270" y="2563813"/>
                    </a:lnTo>
                    <a:lnTo>
                      <a:pt x="5883755" y="2563813"/>
                    </a:lnTo>
                    <a:lnTo>
                      <a:pt x="5847769" y="2556933"/>
                    </a:lnTo>
                    <a:lnTo>
                      <a:pt x="5813370" y="2542646"/>
                    </a:lnTo>
                    <a:lnTo>
                      <a:pt x="5781617" y="2522008"/>
                    </a:lnTo>
                    <a:lnTo>
                      <a:pt x="5767858" y="2508250"/>
                    </a:lnTo>
                    <a:lnTo>
                      <a:pt x="5522305" y="2263775"/>
                    </a:lnTo>
                    <a:lnTo>
                      <a:pt x="3771678" y="4014258"/>
                    </a:lnTo>
                    <a:lnTo>
                      <a:pt x="2034283" y="5750454"/>
                    </a:lnTo>
                    <a:lnTo>
                      <a:pt x="2004118" y="5780088"/>
                    </a:lnTo>
                    <a:lnTo>
                      <a:pt x="1936908" y="5832475"/>
                    </a:lnTo>
                    <a:lnTo>
                      <a:pt x="1865465" y="5876925"/>
                    </a:lnTo>
                    <a:lnTo>
                      <a:pt x="1789259" y="5911850"/>
                    </a:lnTo>
                    <a:lnTo>
                      <a:pt x="1709877" y="5938838"/>
                    </a:lnTo>
                    <a:lnTo>
                      <a:pt x="1627320" y="5955242"/>
                    </a:lnTo>
                    <a:lnTo>
                      <a:pt x="1543705" y="5963709"/>
                    </a:lnTo>
                    <a:lnTo>
                      <a:pt x="1459032" y="5961592"/>
                    </a:lnTo>
                    <a:lnTo>
                      <a:pt x="1417224" y="5956300"/>
                    </a:lnTo>
                    <a:lnTo>
                      <a:pt x="890660" y="5881688"/>
                    </a:lnTo>
                    <a:lnTo>
                      <a:pt x="324935" y="6446838"/>
                    </a:lnTo>
                    <a:lnTo>
                      <a:pt x="310646" y="6460596"/>
                    </a:lnTo>
                    <a:lnTo>
                      <a:pt x="278364" y="6481234"/>
                    </a:lnTo>
                    <a:lnTo>
                      <a:pt x="243966" y="6494992"/>
                    </a:lnTo>
                    <a:lnTo>
                      <a:pt x="208509" y="6502400"/>
                    </a:lnTo>
                    <a:lnTo>
                      <a:pt x="171464" y="6502400"/>
                    </a:lnTo>
                    <a:lnTo>
                      <a:pt x="136007" y="6494992"/>
                    </a:lnTo>
                    <a:lnTo>
                      <a:pt x="101608" y="6481234"/>
                    </a:lnTo>
                    <a:lnTo>
                      <a:pt x="69856" y="6460596"/>
                    </a:lnTo>
                    <a:lnTo>
                      <a:pt x="55038" y="6446838"/>
                    </a:lnTo>
                    <a:lnTo>
                      <a:pt x="42337" y="6432550"/>
                    </a:lnTo>
                    <a:lnTo>
                      <a:pt x="20639" y="6401329"/>
                    </a:lnTo>
                    <a:lnTo>
                      <a:pt x="6880" y="6366934"/>
                    </a:lnTo>
                    <a:lnTo>
                      <a:pt x="0" y="6330421"/>
                    </a:lnTo>
                    <a:lnTo>
                      <a:pt x="0" y="6293909"/>
                    </a:lnTo>
                    <a:lnTo>
                      <a:pt x="6880" y="6257925"/>
                    </a:lnTo>
                    <a:lnTo>
                      <a:pt x="20639" y="6223529"/>
                    </a:lnTo>
                    <a:lnTo>
                      <a:pt x="42337" y="6191779"/>
                    </a:lnTo>
                    <a:lnTo>
                      <a:pt x="55038" y="6178021"/>
                    </a:lnTo>
                    <a:lnTo>
                      <a:pt x="621292" y="5611813"/>
                    </a:lnTo>
                    <a:lnTo>
                      <a:pt x="546145" y="5085821"/>
                    </a:lnTo>
                    <a:lnTo>
                      <a:pt x="540853" y="5042959"/>
                    </a:lnTo>
                    <a:lnTo>
                      <a:pt x="539265" y="4958821"/>
                    </a:lnTo>
                    <a:lnTo>
                      <a:pt x="546674" y="4874684"/>
                    </a:lnTo>
                    <a:lnTo>
                      <a:pt x="564138" y="4792663"/>
                    </a:lnTo>
                    <a:lnTo>
                      <a:pt x="590069" y="4713288"/>
                    </a:lnTo>
                    <a:lnTo>
                      <a:pt x="626055" y="4637088"/>
                    </a:lnTo>
                    <a:lnTo>
                      <a:pt x="669980" y="4565121"/>
                    </a:lnTo>
                    <a:lnTo>
                      <a:pt x="721842" y="4498975"/>
                    </a:lnTo>
                    <a:lnTo>
                      <a:pt x="752007" y="4467754"/>
                    </a:lnTo>
                    <a:lnTo>
                      <a:pt x="2468235" y="2752196"/>
                    </a:lnTo>
                    <a:lnTo>
                      <a:pt x="4239500" y="981075"/>
                    </a:lnTo>
                    <a:lnTo>
                      <a:pt x="3993947" y="735542"/>
                    </a:lnTo>
                    <a:lnTo>
                      <a:pt x="3981246" y="721254"/>
                    </a:lnTo>
                    <a:lnTo>
                      <a:pt x="3959548" y="688975"/>
                    </a:lnTo>
                    <a:lnTo>
                      <a:pt x="3945789" y="655108"/>
                    </a:lnTo>
                    <a:lnTo>
                      <a:pt x="3939438" y="619125"/>
                    </a:lnTo>
                    <a:lnTo>
                      <a:pt x="3939438" y="582613"/>
                    </a:lnTo>
                    <a:lnTo>
                      <a:pt x="3945789" y="546629"/>
                    </a:lnTo>
                    <a:lnTo>
                      <a:pt x="3959548" y="512233"/>
                    </a:lnTo>
                    <a:lnTo>
                      <a:pt x="3981246" y="480483"/>
                    </a:lnTo>
                    <a:lnTo>
                      <a:pt x="3993947" y="465667"/>
                    </a:lnTo>
                    <a:lnTo>
                      <a:pt x="4008764" y="452967"/>
                    </a:lnTo>
                    <a:lnTo>
                      <a:pt x="4039988" y="431800"/>
                    </a:lnTo>
                    <a:lnTo>
                      <a:pt x="4074916" y="418042"/>
                    </a:lnTo>
                    <a:lnTo>
                      <a:pt x="4110902" y="411163"/>
                    </a:lnTo>
                    <a:lnTo>
                      <a:pt x="4147417" y="411163"/>
                    </a:lnTo>
                    <a:lnTo>
                      <a:pt x="4182875" y="418042"/>
                    </a:lnTo>
                    <a:lnTo>
                      <a:pt x="4217273" y="431800"/>
                    </a:lnTo>
                    <a:lnTo>
                      <a:pt x="4249555" y="452967"/>
                    </a:lnTo>
                    <a:lnTo>
                      <a:pt x="4263844" y="465667"/>
                    </a:lnTo>
                    <a:lnTo>
                      <a:pt x="4508339" y="711200"/>
                    </a:lnTo>
                    <a:lnTo>
                      <a:pt x="5007913" y="212725"/>
                    </a:lnTo>
                    <a:lnTo>
                      <a:pt x="5034373" y="186796"/>
                    </a:lnTo>
                    <a:lnTo>
                      <a:pt x="5091528" y="139700"/>
                    </a:lnTo>
                    <a:lnTo>
                      <a:pt x="5152387" y="100013"/>
                    </a:lnTo>
                    <a:lnTo>
                      <a:pt x="5215892" y="66675"/>
                    </a:lnTo>
                    <a:lnTo>
                      <a:pt x="5281514" y="39688"/>
                    </a:lnTo>
                    <a:lnTo>
                      <a:pt x="5348195" y="20108"/>
                    </a:lnTo>
                    <a:lnTo>
                      <a:pt x="5418050" y="635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endParaRPr>
              </a:p>
            </p:txBody>
          </p:sp>
          <p:grpSp>
            <p:nvGrpSpPr>
              <p:cNvPr id="24" name="Group 16">
                <a:extLst>
                  <a:ext uri="{FF2B5EF4-FFF2-40B4-BE49-F238E27FC236}">
                    <a16:creationId xmlns:a16="http://schemas.microsoft.com/office/drawing/2014/main" id="{219E72C4-279F-4B1C-B892-1E0D47275971}"/>
                  </a:ext>
                </a:extLst>
              </p:cNvPr>
              <p:cNvGrpSpPr>
                <a:grpSpLocks noChangeAspect="1"/>
              </p:cNvGrpSpPr>
              <p:nvPr/>
            </p:nvGrpSpPr>
            <p:grpSpPr bwMode="auto">
              <a:xfrm>
                <a:off x="11363439" y="2127164"/>
                <a:ext cx="214957" cy="247071"/>
                <a:chOff x="1039" y="1681"/>
                <a:chExt cx="1071" cy="1231"/>
              </a:xfrm>
              <a:solidFill>
                <a:schemeClr val="bg1">
                  <a:lumMod val="50000"/>
                </a:schemeClr>
              </a:solidFill>
            </p:grpSpPr>
            <p:sp>
              <p:nvSpPr>
                <p:cNvPr id="25" name="Freeform 17">
                  <a:extLst>
                    <a:ext uri="{FF2B5EF4-FFF2-40B4-BE49-F238E27FC236}">
                      <a16:creationId xmlns:a16="http://schemas.microsoft.com/office/drawing/2014/main" id="{8A5696CB-2230-4E1F-B28B-BCE013BFD2E7}"/>
                    </a:ext>
                  </a:extLst>
                </p:cNvPr>
                <p:cNvSpPr>
                  <a:spLocks noEditPoints="1"/>
                </p:cNvSpPr>
                <p:nvPr/>
              </p:nvSpPr>
              <p:spPr bwMode="auto">
                <a:xfrm>
                  <a:off x="1039" y="1681"/>
                  <a:ext cx="1071" cy="1099"/>
                </a:xfrm>
                <a:custGeom>
                  <a:avLst/>
                  <a:gdLst>
                    <a:gd name="T0" fmla="*/ 3169 w 3212"/>
                    <a:gd name="T1" fmla="*/ 566 h 3298"/>
                    <a:gd name="T2" fmla="*/ 3035 w 3212"/>
                    <a:gd name="T3" fmla="*/ 475 h 3298"/>
                    <a:gd name="T4" fmla="*/ 2711 w 3212"/>
                    <a:gd name="T5" fmla="*/ 199 h 3298"/>
                    <a:gd name="T6" fmla="*/ 2384 w 3212"/>
                    <a:gd name="T7" fmla="*/ 19 h 3298"/>
                    <a:gd name="T8" fmla="*/ 2347 w 3212"/>
                    <a:gd name="T9" fmla="*/ 4 h 3298"/>
                    <a:gd name="T10" fmla="*/ 2278 w 3212"/>
                    <a:gd name="T11" fmla="*/ 47 h 3298"/>
                    <a:gd name="T12" fmla="*/ 2171 w 3212"/>
                    <a:gd name="T13" fmla="*/ 190 h 3298"/>
                    <a:gd name="T14" fmla="*/ 1698 w 3212"/>
                    <a:gd name="T15" fmla="*/ 610 h 3298"/>
                    <a:gd name="T16" fmla="*/ 716 w 3212"/>
                    <a:gd name="T17" fmla="*/ 1337 h 3298"/>
                    <a:gd name="T18" fmla="*/ 296 w 3212"/>
                    <a:gd name="T19" fmla="*/ 1713 h 3298"/>
                    <a:gd name="T20" fmla="*/ 59 w 3212"/>
                    <a:gd name="T21" fmla="*/ 2061 h 3298"/>
                    <a:gd name="T22" fmla="*/ 0 w 3212"/>
                    <a:gd name="T23" fmla="*/ 2479 h 3298"/>
                    <a:gd name="T24" fmla="*/ 29 w 3212"/>
                    <a:gd name="T25" fmla="*/ 2758 h 3298"/>
                    <a:gd name="T26" fmla="*/ 183 w 3212"/>
                    <a:gd name="T27" fmla="*/ 2915 h 3298"/>
                    <a:gd name="T28" fmla="*/ 615 w 3212"/>
                    <a:gd name="T29" fmla="*/ 3255 h 3298"/>
                    <a:gd name="T30" fmla="*/ 886 w 3212"/>
                    <a:gd name="T31" fmla="*/ 3291 h 3298"/>
                    <a:gd name="T32" fmla="*/ 1138 w 3212"/>
                    <a:gd name="T33" fmla="*/ 3171 h 3298"/>
                    <a:gd name="T34" fmla="*/ 1808 w 3212"/>
                    <a:gd name="T35" fmla="*/ 2600 h 3298"/>
                    <a:gd name="T36" fmla="*/ 2812 w 3212"/>
                    <a:gd name="T37" fmla="*/ 1724 h 3298"/>
                    <a:gd name="T38" fmla="*/ 3103 w 3212"/>
                    <a:gd name="T39" fmla="*/ 1438 h 3298"/>
                    <a:gd name="T40" fmla="*/ 3146 w 3212"/>
                    <a:gd name="T41" fmla="*/ 1401 h 3298"/>
                    <a:gd name="T42" fmla="*/ 3193 w 3212"/>
                    <a:gd name="T43" fmla="*/ 1183 h 3298"/>
                    <a:gd name="T44" fmla="*/ 3208 w 3212"/>
                    <a:gd name="T45" fmla="*/ 620 h 3298"/>
                    <a:gd name="T46" fmla="*/ 1001 w 3212"/>
                    <a:gd name="T47" fmla="*/ 3114 h 3298"/>
                    <a:gd name="T48" fmla="*/ 881 w 3212"/>
                    <a:gd name="T49" fmla="*/ 3066 h 3298"/>
                    <a:gd name="T50" fmla="*/ 844 w 3212"/>
                    <a:gd name="T51" fmla="*/ 2610 h 3298"/>
                    <a:gd name="T52" fmla="*/ 840 w 3212"/>
                    <a:gd name="T53" fmla="*/ 2398 h 3298"/>
                    <a:gd name="T54" fmla="*/ 401 w 3212"/>
                    <a:gd name="T55" fmla="*/ 2082 h 3298"/>
                    <a:gd name="T56" fmla="*/ 241 w 3212"/>
                    <a:gd name="T57" fmla="*/ 1969 h 3298"/>
                    <a:gd name="T58" fmla="*/ 752 w 3212"/>
                    <a:gd name="T59" fmla="*/ 2141 h 3298"/>
                    <a:gd name="T60" fmla="*/ 1034 w 3212"/>
                    <a:gd name="T61" fmla="*/ 2354 h 3298"/>
                    <a:gd name="T62" fmla="*/ 1418 w 3212"/>
                    <a:gd name="T63" fmla="*/ 2074 h 3298"/>
                    <a:gd name="T64" fmla="*/ 1624 w 3212"/>
                    <a:gd name="T65" fmla="*/ 1847 h 3298"/>
                    <a:gd name="T66" fmla="*/ 1420 w 3212"/>
                    <a:gd name="T67" fmla="*/ 1596 h 3298"/>
                    <a:gd name="T68" fmla="*/ 1082 w 3212"/>
                    <a:gd name="T69" fmla="*/ 1248 h 3298"/>
                    <a:gd name="T70" fmla="*/ 1614 w 3212"/>
                    <a:gd name="T71" fmla="*/ 825 h 3298"/>
                    <a:gd name="T72" fmla="*/ 2194 w 3212"/>
                    <a:gd name="T73" fmla="*/ 338 h 3298"/>
                    <a:gd name="T74" fmla="*/ 2374 w 3212"/>
                    <a:gd name="T75" fmla="*/ 118 h 3298"/>
                    <a:gd name="T76" fmla="*/ 2661 w 3212"/>
                    <a:gd name="T77" fmla="*/ 304 h 3298"/>
                    <a:gd name="T78" fmla="*/ 2993 w 3212"/>
                    <a:gd name="T79" fmla="*/ 603 h 3298"/>
                    <a:gd name="T80" fmla="*/ 2474 w 3212"/>
                    <a:gd name="T81" fmla="*/ 1257 h 3298"/>
                    <a:gd name="T82" fmla="*/ 1732 w 3212"/>
                    <a:gd name="T83" fmla="*/ 1951 h 3298"/>
                    <a:gd name="T84" fmla="*/ 1047 w 3212"/>
                    <a:gd name="T85" fmla="*/ 2462 h 3298"/>
                    <a:gd name="T86" fmla="*/ 1012 w 3212"/>
                    <a:gd name="T87" fmla="*/ 2472 h 3298"/>
                    <a:gd name="T88" fmla="*/ 3078 w 3212"/>
                    <a:gd name="T89" fmla="*/ 1147 h 3298"/>
                    <a:gd name="T90" fmla="*/ 3067 w 3212"/>
                    <a:gd name="T91" fmla="*/ 1301 h 3298"/>
                    <a:gd name="T92" fmla="*/ 3051 w 3212"/>
                    <a:gd name="T93" fmla="*/ 1343 h 3298"/>
                    <a:gd name="T94" fmla="*/ 3018 w 3212"/>
                    <a:gd name="T95" fmla="*/ 1366 h 3298"/>
                    <a:gd name="T96" fmla="*/ 2890 w 3212"/>
                    <a:gd name="T97" fmla="*/ 1493 h 3298"/>
                    <a:gd name="T98" fmla="*/ 1823 w 3212"/>
                    <a:gd name="T99" fmla="*/ 2434 h 3298"/>
                    <a:gd name="T100" fmla="*/ 1765 w 3212"/>
                    <a:gd name="T101" fmla="*/ 2231 h 3298"/>
                    <a:gd name="T102" fmla="*/ 1749 w 3212"/>
                    <a:gd name="T103" fmla="*/ 2105 h 3298"/>
                    <a:gd name="T104" fmla="*/ 2236 w 3212"/>
                    <a:gd name="T105" fmla="*/ 1651 h 3298"/>
                    <a:gd name="T106" fmla="*/ 3095 w 3212"/>
                    <a:gd name="T107" fmla="*/ 770 h 3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12" h="3298">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6" name="Freeform 18">
                  <a:extLst>
                    <a:ext uri="{FF2B5EF4-FFF2-40B4-BE49-F238E27FC236}">
                      <a16:creationId xmlns:a16="http://schemas.microsoft.com/office/drawing/2014/main" id="{A4482908-F18A-41CE-8EFF-D19AA40E0C13}"/>
                    </a:ext>
                  </a:extLst>
                </p:cNvPr>
                <p:cNvSpPr>
                  <a:spLocks/>
                </p:cNvSpPr>
                <p:nvPr/>
              </p:nvSpPr>
              <p:spPr bwMode="auto">
                <a:xfrm>
                  <a:off x="1398" y="2746"/>
                  <a:ext cx="212" cy="132"/>
                </a:xfrm>
                <a:custGeom>
                  <a:avLst/>
                  <a:gdLst>
                    <a:gd name="T0" fmla="*/ 544 w 635"/>
                    <a:gd name="T1" fmla="*/ 0 h 398"/>
                    <a:gd name="T2" fmla="*/ 504 w 635"/>
                    <a:gd name="T3" fmla="*/ 18 h 398"/>
                    <a:gd name="T4" fmla="*/ 496 w 635"/>
                    <a:gd name="T5" fmla="*/ 52 h 398"/>
                    <a:gd name="T6" fmla="*/ 530 w 635"/>
                    <a:gd name="T7" fmla="*/ 177 h 398"/>
                    <a:gd name="T8" fmla="*/ 515 w 635"/>
                    <a:gd name="T9" fmla="*/ 226 h 398"/>
                    <a:gd name="T10" fmla="*/ 478 w 635"/>
                    <a:gd name="T11" fmla="*/ 262 h 398"/>
                    <a:gd name="T12" fmla="*/ 403 w 635"/>
                    <a:gd name="T13" fmla="*/ 291 h 398"/>
                    <a:gd name="T14" fmla="*/ 352 w 635"/>
                    <a:gd name="T15" fmla="*/ 272 h 398"/>
                    <a:gd name="T16" fmla="*/ 332 w 635"/>
                    <a:gd name="T17" fmla="*/ 226 h 398"/>
                    <a:gd name="T18" fmla="*/ 331 w 635"/>
                    <a:gd name="T19" fmla="*/ 198 h 398"/>
                    <a:gd name="T20" fmla="*/ 303 w 635"/>
                    <a:gd name="T21" fmla="*/ 164 h 398"/>
                    <a:gd name="T22" fmla="*/ 246 w 635"/>
                    <a:gd name="T23" fmla="*/ 180 h 398"/>
                    <a:gd name="T24" fmla="*/ 236 w 635"/>
                    <a:gd name="T25" fmla="*/ 209 h 398"/>
                    <a:gd name="T26" fmla="*/ 220 w 635"/>
                    <a:gd name="T27" fmla="*/ 268 h 398"/>
                    <a:gd name="T28" fmla="*/ 160 w 635"/>
                    <a:gd name="T29" fmla="*/ 310 h 398"/>
                    <a:gd name="T30" fmla="*/ 122 w 635"/>
                    <a:gd name="T31" fmla="*/ 304 h 398"/>
                    <a:gd name="T32" fmla="*/ 83 w 635"/>
                    <a:gd name="T33" fmla="*/ 270 h 398"/>
                    <a:gd name="T34" fmla="*/ 83 w 635"/>
                    <a:gd name="T35" fmla="*/ 182 h 398"/>
                    <a:gd name="T36" fmla="*/ 90 w 635"/>
                    <a:gd name="T37" fmla="*/ 149 h 398"/>
                    <a:gd name="T38" fmla="*/ 62 w 635"/>
                    <a:gd name="T39" fmla="*/ 126 h 398"/>
                    <a:gd name="T40" fmla="*/ 34 w 635"/>
                    <a:gd name="T41" fmla="*/ 139 h 398"/>
                    <a:gd name="T42" fmla="*/ 7 w 635"/>
                    <a:gd name="T43" fmla="*/ 193 h 398"/>
                    <a:gd name="T44" fmla="*/ 3 w 635"/>
                    <a:gd name="T45" fmla="*/ 268 h 398"/>
                    <a:gd name="T46" fmla="*/ 31 w 635"/>
                    <a:gd name="T47" fmla="*/ 336 h 398"/>
                    <a:gd name="T48" fmla="*/ 93 w 635"/>
                    <a:gd name="T49" fmla="*/ 383 h 398"/>
                    <a:gd name="T50" fmla="*/ 139 w 635"/>
                    <a:gd name="T51" fmla="*/ 398 h 398"/>
                    <a:gd name="T52" fmla="*/ 229 w 635"/>
                    <a:gd name="T53" fmla="*/ 383 h 398"/>
                    <a:gd name="T54" fmla="*/ 279 w 635"/>
                    <a:gd name="T55" fmla="*/ 339 h 398"/>
                    <a:gd name="T56" fmla="*/ 350 w 635"/>
                    <a:gd name="T57" fmla="*/ 379 h 398"/>
                    <a:gd name="T58" fmla="*/ 470 w 635"/>
                    <a:gd name="T59" fmla="*/ 375 h 398"/>
                    <a:gd name="T60" fmla="*/ 527 w 635"/>
                    <a:gd name="T61" fmla="*/ 350 h 398"/>
                    <a:gd name="T62" fmla="*/ 600 w 635"/>
                    <a:gd name="T63" fmla="*/ 271 h 398"/>
                    <a:gd name="T64" fmla="*/ 635 w 635"/>
                    <a:gd name="T65" fmla="*/ 166 h 398"/>
                    <a:gd name="T66" fmla="*/ 614 w 635"/>
                    <a:gd name="T67" fmla="*/ 64 h 398"/>
                    <a:gd name="T68" fmla="*/ 555 w 635"/>
                    <a:gd name="T6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5" h="398">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 name="Freeform 19">
                  <a:extLst>
                    <a:ext uri="{FF2B5EF4-FFF2-40B4-BE49-F238E27FC236}">
                      <a16:creationId xmlns:a16="http://schemas.microsoft.com/office/drawing/2014/main" id="{D3AA3895-FB65-4019-89BF-5154573F29DB}"/>
                    </a:ext>
                  </a:extLst>
                </p:cNvPr>
                <p:cNvSpPr>
                  <a:spLocks/>
                </p:cNvSpPr>
                <p:nvPr/>
              </p:nvSpPr>
              <p:spPr bwMode="auto">
                <a:xfrm>
                  <a:off x="1655" y="2515"/>
                  <a:ext cx="176" cy="179"/>
                </a:xfrm>
                <a:custGeom>
                  <a:avLst/>
                  <a:gdLst>
                    <a:gd name="T0" fmla="*/ 301 w 528"/>
                    <a:gd name="T1" fmla="*/ 1 h 538"/>
                    <a:gd name="T2" fmla="*/ 268 w 528"/>
                    <a:gd name="T3" fmla="*/ 27 h 538"/>
                    <a:gd name="T4" fmla="*/ 273 w 528"/>
                    <a:gd name="T5" fmla="*/ 82 h 538"/>
                    <a:gd name="T6" fmla="*/ 298 w 528"/>
                    <a:gd name="T7" fmla="*/ 95 h 538"/>
                    <a:gd name="T8" fmla="*/ 373 w 528"/>
                    <a:gd name="T9" fmla="*/ 112 h 538"/>
                    <a:gd name="T10" fmla="*/ 419 w 528"/>
                    <a:gd name="T11" fmla="*/ 145 h 538"/>
                    <a:gd name="T12" fmla="*/ 423 w 528"/>
                    <a:gd name="T13" fmla="*/ 191 h 538"/>
                    <a:gd name="T14" fmla="*/ 409 w 528"/>
                    <a:gd name="T15" fmla="*/ 220 h 538"/>
                    <a:gd name="T16" fmla="*/ 357 w 528"/>
                    <a:gd name="T17" fmla="*/ 265 h 538"/>
                    <a:gd name="T18" fmla="*/ 245 w 528"/>
                    <a:gd name="T19" fmla="*/ 269 h 538"/>
                    <a:gd name="T20" fmla="*/ 207 w 528"/>
                    <a:gd name="T21" fmla="*/ 256 h 538"/>
                    <a:gd name="T22" fmla="*/ 188 w 528"/>
                    <a:gd name="T23" fmla="*/ 250 h 538"/>
                    <a:gd name="T24" fmla="*/ 150 w 528"/>
                    <a:gd name="T25" fmla="*/ 268 h 538"/>
                    <a:gd name="T26" fmla="*/ 141 w 528"/>
                    <a:gd name="T27" fmla="*/ 324 h 538"/>
                    <a:gd name="T28" fmla="*/ 161 w 528"/>
                    <a:gd name="T29" fmla="*/ 341 h 538"/>
                    <a:gd name="T30" fmla="*/ 173 w 528"/>
                    <a:gd name="T31" fmla="*/ 347 h 538"/>
                    <a:gd name="T32" fmla="*/ 178 w 528"/>
                    <a:gd name="T33" fmla="*/ 348 h 538"/>
                    <a:gd name="T34" fmla="*/ 184 w 528"/>
                    <a:gd name="T35" fmla="*/ 351 h 538"/>
                    <a:gd name="T36" fmla="*/ 220 w 528"/>
                    <a:gd name="T37" fmla="*/ 367 h 538"/>
                    <a:gd name="T38" fmla="*/ 243 w 528"/>
                    <a:gd name="T39" fmla="*/ 399 h 538"/>
                    <a:gd name="T40" fmla="*/ 180 w 528"/>
                    <a:gd name="T41" fmla="*/ 443 h 538"/>
                    <a:gd name="T42" fmla="*/ 131 w 528"/>
                    <a:gd name="T43" fmla="*/ 456 h 538"/>
                    <a:gd name="T44" fmla="*/ 62 w 528"/>
                    <a:gd name="T45" fmla="*/ 456 h 538"/>
                    <a:gd name="T46" fmla="*/ 50 w 528"/>
                    <a:gd name="T47" fmla="*/ 443 h 538"/>
                    <a:gd name="T48" fmla="*/ 10 w 528"/>
                    <a:gd name="T49" fmla="*/ 446 h 538"/>
                    <a:gd name="T50" fmla="*/ 3 w 528"/>
                    <a:gd name="T51" fmla="*/ 475 h 538"/>
                    <a:gd name="T52" fmla="*/ 45 w 528"/>
                    <a:gd name="T53" fmla="*/ 525 h 538"/>
                    <a:gd name="T54" fmla="*/ 134 w 528"/>
                    <a:gd name="T55" fmla="*/ 538 h 538"/>
                    <a:gd name="T56" fmla="*/ 190 w 528"/>
                    <a:gd name="T57" fmla="*/ 528 h 538"/>
                    <a:gd name="T58" fmla="*/ 302 w 528"/>
                    <a:gd name="T59" fmla="*/ 465 h 538"/>
                    <a:gd name="T60" fmla="*/ 355 w 528"/>
                    <a:gd name="T61" fmla="*/ 383 h 538"/>
                    <a:gd name="T62" fmla="*/ 357 w 528"/>
                    <a:gd name="T63" fmla="*/ 366 h 538"/>
                    <a:gd name="T64" fmla="*/ 425 w 528"/>
                    <a:gd name="T65" fmla="*/ 341 h 538"/>
                    <a:gd name="T66" fmla="*/ 497 w 528"/>
                    <a:gd name="T67" fmla="*/ 271 h 538"/>
                    <a:gd name="T68" fmla="*/ 520 w 528"/>
                    <a:gd name="T69" fmla="*/ 220 h 538"/>
                    <a:gd name="T70" fmla="*/ 520 w 528"/>
                    <a:gd name="T71" fmla="*/ 127 h 538"/>
                    <a:gd name="T72" fmla="*/ 469 w 528"/>
                    <a:gd name="T73" fmla="*/ 53 h 538"/>
                    <a:gd name="T74" fmla="*/ 384 w 528"/>
                    <a:gd name="T75" fmla="*/ 9 h 538"/>
                    <a:gd name="T76" fmla="*/ 311 w 528"/>
                    <a:gd name="T7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8" h="53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8" name="Freeform 20">
                  <a:extLst>
                    <a:ext uri="{FF2B5EF4-FFF2-40B4-BE49-F238E27FC236}">
                      <a16:creationId xmlns:a16="http://schemas.microsoft.com/office/drawing/2014/main" id="{12A32935-AD35-4CFD-BFE3-52755691FC06}"/>
                    </a:ext>
                  </a:extLst>
                </p:cNvPr>
                <p:cNvSpPr>
                  <a:spLocks/>
                </p:cNvSpPr>
                <p:nvPr/>
              </p:nvSpPr>
              <p:spPr bwMode="auto">
                <a:xfrm>
                  <a:off x="1665" y="2702"/>
                  <a:ext cx="205" cy="210"/>
                </a:xfrm>
                <a:custGeom>
                  <a:avLst/>
                  <a:gdLst>
                    <a:gd name="T0" fmla="*/ 388 w 613"/>
                    <a:gd name="T1" fmla="*/ 3 h 630"/>
                    <a:gd name="T2" fmla="*/ 357 w 613"/>
                    <a:gd name="T3" fmla="*/ 52 h 630"/>
                    <a:gd name="T4" fmla="*/ 381 w 613"/>
                    <a:gd name="T5" fmla="*/ 89 h 630"/>
                    <a:gd name="T6" fmla="*/ 466 w 613"/>
                    <a:gd name="T7" fmla="*/ 128 h 630"/>
                    <a:gd name="T8" fmla="*/ 511 w 613"/>
                    <a:gd name="T9" fmla="*/ 174 h 630"/>
                    <a:gd name="T10" fmla="*/ 506 w 613"/>
                    <a:gd name="T11" fmla="*/ 230 h 630"/>
                    <a:gd name="T12" fmla="*/ 486 w 613"/>
                    <a:gd name="T13" fmla="*/ 265 h 630"/>
                    <a:gd name="T14" fmla="*/ 431 w 613"/>
                    <a:gd name="T15" fmla="*/ 307 h 630"/>
                    <a:gd name="T16" fmla="*/ 349 w 613"/>
                    <a:gd name="T17" fmla="*/ 312 h 630"/>
                    <a:gd name="T18" fmla="*/ 257 w 613"/>
                    <a:gd name="T19" fmla="*/ 265 h 630"/>
                    <a:gd name="T20" fmla="*/ 253 w 613"/>
                    <a:gd name="T21" fmla="*/ 260 h 630"/>
                    <a:gd name="T22" fmla="*/ 239 w 613"/>
                    <a:gd name="T23" fmla="*/ 252 h 630"/>
                    <a:gd name="T24" fmla="*/ 198 w 613"/>
                    <a:gd name="T25" fmla="*/ 256 h 630"/>
                    <a:gd name="T26" fmla="*/ 175 w 613"/>
                    <a:gd name="T27" fmla="*/ 311 h 630"/>
                    <a:gd name="T28" fmla="*/ 188 w 613"/>
                    <a:gd name="T29" fmla="*/ 334 h 630"/>
                    <a:gd name="T30" fmla="*/ 214 w 613"/>
                    <a:gd name="T31" fmla="*/ 354 h 630"/>
                    <a:gd name="T32" fmla="*/ 256 w 613"/>
                    <a:gd name="T33" fmla="*/ 422 h 630"/>
                    <a:gd name="T34" fmla="*/ 224 w 613"/>
                    <a:gd name="T35" fmla="*/ 512 h 630"/>
                    <a:gd name="T36" fmla="*/ 180 w 613"/>
                    <a:gd name="T37" fmla="*/ 543 h 630"/>
                    <a:gd name="T38" fmla="*/ 119 w 613"/>
                    <a:gd name="T39" fmla="*/ 547 h 630"/>
                    <a:gd name="T40" fmla="*/ 72 w 613"/>
                    <a:gd name="T41" fmla="*/ 495 h 630"/>
                    <a:gd name="T42" fmla="*/ 51 w 613"/>
                    <a:gd name="T43" fmla="*/ 397 h 630"/>
                    <a:gd name="T44" fmla="*/ 37 w 613"/>
                    <a:gd name="T45" fmla="*/ 374 h 630"/>
                    <a:gd name="T46" fmla="*/ 5 w 613"/>
                    <a:gd name="T47" fmla="*/ 387 h 630"/>
                    <a:gd name="T48" fmla="*/ 0 w 613"/>
                    <a:gd name="T49" fmla="*/ 425 h 630"/>
                    <a:gd name="T50" fmla="*/ 13 w 613"/>
                    <a:gd name="T51" fmla="*/ 540 h 630"/>
                    <a:gd name="T52" fmla="*/ 66 w 613"/>
                    <a:gd name="T53" fmla="*/ 607 h 630"/>
                    <a:gd name="T54" fmla="*/ 131 w 613"/>
                    <a:gd name="T55" fmla="*/ 630 h 630"/>
                    <a:gd name="T56" fmla="*/ 220 w 613"/>
                    <a:gd name="T57" fmla="*/ 615 h 630"/>
                    <a:gd name="T58" fmla="*/ 263 w 613"/>
                    <a:gd name="T59" fmla="*/ 594 h 630"/>
                    <a:gd name="T60" fmla="*/ 329 w 613"/>
                    <a:gd name="T61" fmla="*/ 522 h 630"/>
                    <a:gd name="T62" fmla="*/ 352 w 613"/>
                    <a:gd name="T63" fmla="*/ 452 h 630"/>
                    <a:gd name="T64" fmla="*/ 352 w 613"/>
                    <a:gd name="T65" fmla="*/ 410 h 630"/>
                    <a:gd name="T66" fmla="*/ 446 w 613"/>
                    <a:gd name="T67" fmla="*/ 404 h 630"/>
                    <a:gd name="T68" fmla="*/ 555 w 613"/>
                    <a:gd name="T69" fmla="*/ 338 h 630"/>
                    <a:gd name="T70" fmla="*/ 594 w 613"/>
                    <a:gd name="T71" fmla="*/ 283 h 630"/>
                    <a:gd name="T72" fmla="*/ 613 w 613"/>
                    <a:gd name="T73" fmla="*/ 177 h 630"/>
                    <a:gd name="T74" fmla="*/ 574 w 613"/>
                    <a:gd name="T75" fmla="*/ 82 h 630"/>
                    <a:gd name="T76" fmla="*/ 489 w 613"/>
                    <a:gd name="T77" fmla="*/ 17 h 630"/>
                    <a:gd name="T78" fmla="*/ 404 w 613"/>
                    <a:gd name="T79"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3" h="630">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29" name="Group 23">
                <a:extLst>
                  <a:ext uri="{FF2B5EF4-FFF2-40B4-BE49-F238E27FC236}">
                    <a16:creationId xmlns:a16="http://schemas.microsoft.com/office/drawing/2014/main" id="{588B3024-10C8-4915-8D2C-B6F5E5885B7E}"/>
                  </a:ext>
                </a:extLst>
              </p:cNvPr>
              <p:cNvGrpSpPr>
                <a:grpSpLocks noChangeAspect="1"/>
              </p:cNvGrpSpPr>
              <p:nvPr/>
            </p:nvGrpSpPr>
            <p:grpSpPr bwMode="auto">
              <a:xfrm>
                <a:off x="11334883" y="4063734"/>
                <a:ext cx="266576" cy="244684"/>
                <a:chOff x="2577" y="1104"/>
                <a:chExt cx="414" cy="380"/>
              </a:xfrm>
              <a:solidFill>
                <a:schemeClr val="bg1">
                  <a:lumMod val="50000"/>
                </a:schemeClr>
              </a:solidFill>
            </p:grpSpPr>
            <p:sp>
              <p:nvSpPr>
                <p:cNvPr id="30" name="Freeform 24">
                  <a:extLst>
                    <a:ext uri="{FF2B5EF4-FFF2-40B4-BE49-F238E27FC236}">
                      <a16:creationId xmlns:a16="http://schemas.microsoft.com/office/drawing/2014/main" id="{EA49D15B-C0F9-46A9-A6E5-CD0A421BB6B6}"/>
                    </a:ext>
                  </a:extLst>
                </p:cNvPr>
                <p:cNvSpPr>
                  <a:spLocks noEditPoints="1"/>
                </p:cNvSpPr>
                <p:nvPr/>
              </p:nvSpPr>
              <p:spPr bwMode="auto">
                <a:xfrm>
                  <a:off x="2577" y="1104"/>
                  <a:ext cx="353" cy="380"/>
                </a:xfrm>
                <a:custGeom>
                  <a:avLst/>
                  <a:gdLst>
                    <a:gd name="T0" fmla="*/ 81 w 1058"/>
                    <a:gd name="T1" fmla="*/ 1141 h 1141"/>
                    <a:gd name="T2" fmla="*/ 91 w 1058"/>
                    <a:gd name="T3" fmla="*/ 1140 h 1141"/>
                    <a:gd name="T4" fmla="*/ 101 w 1058"/>
                    <a:gd name="T5" fmla="*/ 1131 h 1141"/>
                    <a:gd name="T6" fmla="*/ 206 w 1058"/>
                    <a:gd name="T7" fmla="*/ 1129 h 1141"/>
                    <a:gd name="T8" fmla="*/ 206 w 1058"/>
                    <a:gd name="T9" fmla="*/ 1115 h 1141"/>
                    <a:gd name="T10" fmla="*/ 120 w 1058"/>
                    <a:gd name="T11" fmla="*/ 1112 h 1141"/>
                    <a:gd name="T12" fmla="*/ 352 w 1058"/>
                    <a:gd name="T13" fmla="*/ 962 h 1141"/>
                    <a:gd name="T14" fmla="*/ 365 w 1058"/>
                    <a:gd name="T15" fmla="*/ 968 h 1141"/>
                    <a:gd name="T16" fmla="*/ 378 w 1058"/>
                    <a:gd name="T17" fmla="*/ 962 h 1141"/>
                    <a:gd name="T18" fmla="*/ 994 w 1058"/>
                    <a:gd name="T19" fmla="*/ 347 h 1141"/>
                    <a:gd name="T20" fmla="*/ 997 w 1058"/>
                    <a:gd name="T21" fmla="*/ 343 h 1141"/>
                    <a:gd name="T22" fmla="*/ 1015 w 1058"/>
                    <a:gd name="T23" fmla="*/ 325 h 1141"/>
                    <a:gd name="T24" fmla="*/ 1051 w 1058"/>
                    <a:gd name="T25" fmla="*/ 256 h 1141"/>
                    <a:gd name="T26" fmla="*/ 1058 w 1058"/>
                    <a:gd name="T27" fmla="*/ 180 h 1141"/>
                    <a:gd name="T28" fmla="*/ 1036 w 1058"/>
                    <a:gd name="T29" fmla="*/ 106 h 1141"/>
                    <a:gd name="T30" fmla="*/ 1000 w 1058"/>
                    <a:gd name="T31" fmla="*/ 59 h 1141"/>
                    <a:gd name="T32" fmla="*/ 954 w 1058"/>
                    <a:gd name="T33" fmla="*/ 23 h 1141"/>
                    <a:gd name="T34" fmla="*/ 879 w 1058"/>
                    <a:gd name="T35" fmla="*/ 1 h 1141"/>
                    <a:gd name="T36" fmla="*/ 840 w 1058"/>
                    <a:gd name="T37" fmla="*/ 1 h 1141"/>
                    <a:gd name="T38" fmla="*/ 765 w 1058"/>
                    <a:gd name="T39" fmla="*/ 23 h 1141"/>
                    <a:gd name="T40" fmla="*/ 719 w 1058"/>
                    <a:gd name="T41" fmla="*/ 59 h 1141"/>
                    <a:gd name="T42" fmla="*/ 713 w 1058"/>
                    <a:gd name="T43" fmla="*/ 64 h 1141"/>
                    <a:gd name="T44" fmla="*/ 710 w 1058"/>
                    <a:gd name="T45" fmla="*/ 66 h 1141"/>
                    <a:gd name="T46" fmla="*/ 92 w 1058"/>
                    <a:gd name="T47" fmla="*/ 687 h 1141"/>
                    <a:gd name="T48" fmla="*/ 97 w 1058"/>
                    <a:gd name="T49" fmla="*/ 707 h 1141"/>
                    <a:gd name="T50" fmla="*/ 6 w 1058"/>
                    <a:gd name="T51" fmla="*/ 880 h 1141"/>
                    <a:gd name="T52" fmla="*/ 1 w 1058"/>
                    <a:gd name="T53" fmla="*/ 899 h 1141"/>
                    <a:gd name="T54" fmla="*/ 69 w 1058"/>
                    <a:gd name="T55" fmla="*/ 1137 h 1141"/>
                    <a:gd name="T56" fmla="*/ 735 w 1058"/>
                    <a:gd name="T57" fmla="*/ 96 h 1141"/>
                    <a:gd name="T58" fmla="*/ 739 w 1058"/>
                    <a:gd name="T59" fmla="*/ 93 h 1141"/>
                    <a:gd name="T60" fmla="*/ 744 w 1058"/>
                    <a:gd name="T61" fmla="*/ 87 h 1141"/>
                    <a:gd name="T62" fmla="*/ 770 w 1058"/>
                    <a:gd name="T63" fmla="*/ 64 h 1141"/>
                    <a:gd name="T64" fmla="*/ 859 w 1058"/>
                    <a:gd name="T65" fmla="*/ 38 h 1141"/>
                    <a:gd name="T66" fmla="*/ 950 w 1058"/>
                    <a:gd name="T67" fmla="*/ 64 h 1141"/>
                    <a:gd name="T68" fmla="*/ 994 w 1058"/>
                    <a:gd name="T69" fmla="*/ 111 h 1141"/>
                    <a:gd name="T70" fmla="*/ 1019 w 1058"/>
                    <a:gd name="T71" fmla="*/ 230 h 1141"/>
                    <a:gd name="T72" fmla="*/ 973 w 1058"/>
                    <a:gd name="T73" fmla="*/ 312 h 1141"/>
                    <a:gd name="T74" fmla="*/ 968 w 1058"/>
                    <a:gd name="T75" fmla="*/ 318 h 1141"/>
                    <a:gd name="T76" fmla="*/ 964 w 1058"/>
                    <a:gd name="T77" fmla="*/ 321 h 1141"/>
                    <a:gd name="T78" fmla="*/ 365 w 1058"/>
                    <a:gd name="T79" fmla="*/ 922 h 1141"/>
                    <a:gd name="T80" fmla="*/ 177 w 1058"/>
                    <a:gd name="T81" fmla="*/ 735 h 1141"/>
                    <a:gd name="T82" fmla="*/ 735 w 1058"/>
                    <a:gd name="T83" fmla="*/ 96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1141">
                      <a:moveTo>
                        <a:pt x="78" y="1141"/>
                      </a:moveTo>
                      <a:lnTo>
                        <a:pt x="81" y="1141"/>
                      </a:lnTo>
                      <a:lnTo>
                        <a:pt x="84" y="1141"/>
                      </a:lnTo>
                      <a:lnTo>
                        <a:pt x="91" y="1140"/>
                      </a:lnTo>
                      <a:lnTo>
                        <a:pt x="97" y="1135"/>
                      </a:lnTo>
                      <a:lnTo>
                        <a:pt x="101" y="1131"/>
                      </a:lnTo>
                      <a:lnTo>
                        <a:pt x="199" y="1131"/>
                      </a:lnTo>
                      <a:lnTo>
                        <a:pt x="206" y="1129"/>
                      </a:lnTo>
                      <a:lnTo>
                        <a:pt x="208" y="1122"/>
                      </a:lnTo>
                      <a:lnTo>
                        <a:pt x="206" y="1115"/>
                      </a:lnTo>
                      <a:lnTo>
                        <a:pt x="199" y="1112"/>
                      </a:lnTo>
                      <a:lnTo>
                        <a:pt x="120" y="1112"/>
                      </a:lnTo>
                      <a:lnTo>
                        <a:pt x="310" y="922"/>
                      </a:lnTo>
                      <a:lnTo>
                        <a:pt x="352" y="962"/>
                      </a:lnTo>
                      <a:lnTo>
                        <a:pt x="357" y="967"/>
                      </a:lnTo>
                      <a:lnTo>
                        <a:pt x="365" y="968"/>
                      </a:lnTo>
                      <a:lnTo>
                        <a:pt x="372" y="967"/>
                      </a:lnTo>
                      <a:lnTo>
                        <a:pt x="378" y="962"/>
                      </a:lnTo>
                      <a:lnTo>
                        <a:pt x="993" y="348"/>
                      </a:lnTo>
                      <a:lnTo>
                        <a:pt x="994" y="347"/>
                      </a:lnTo>
                      <a:lnTo>
                        <a:pt x="994" y="345"/>
                      </a:lnTo>
                      <a:lnTo>
                        <a:pt x="997" y="343"/>
                      </a:lnTo>
                      <a:lnTo>
                        <a:pt x="1000" y="340"/>
                      </a:lnTo>
                      <a:lnTo>
                        <a:pt x="1015" y="325"/>
                      </a:lnTo>
                      <a:lnTo>
                        <a:pt x="1036" y="292"/>
                      </a:lnTo>
                      <a:lnTo>
                        <a:pt x="1051" y="256"/>
                      </a:lnTo>
                      <a:lnTo>
                        <a:pt x="1058" y="219"/>
                      </a:lnTo>
                      <a:lnTo>
                        <a:pt x="1058" y="180"/>
                      </a:lnTo>
                      <a:lnTo>
                        <a:pt x="1051" y="142"/>
                      </a:lnTo>
                      <a:lnTo>
                        <a:pt x="1036" y="106"/>
                      </a:lnTo>
                      <a:lnTo>
                        <a:pt x="1015" y="73"/>
                      </a:lnTo>
                      <a:lnTo>
                        <a:pt x="1000" y="59"/>
                      </a:lnTo>
                      <a:lnTo>
                        <a:pt x="986" y="44"/>
                      </a:lnTo>
                      <a:lnTo>
                        <a:pt x="954" y="23"/>
                      </a:lnTo>
                      <a:lnTo>
                        <a:pt x="918" y="8"/>
                      </a:lnTo>
                      <a:lnTo>
                        <a:pt x="879" y="1"/>
                      </a:lnTo>
                      <a:lnTo>
                        <a:pt x="859" y="0"/>
                      </a:lnTo>
                      <a:lnTo>
                        <a:pt x="840" y="1"/>
                      </a:lnTo>
                      <a:lnTo>
                        <a:pt x="801" y="8"/>
                      </a:lnTo>
                      <a:lnTo>
                        <a:pt x="765" y="23"/>
                      </a:lnTo>
                      <a:lnTo>
                        <a:pt x="734" y="44"/>
                      </a:lnTo>
                      <a:lnTo>
                        <a:pt x="719" y="59"/>
                      </a:lnTo>
                      <a:lnTo>
                        <a:pt x="716" y="62"/>
                      </a:lnTo>
                      <a:lnTo>
                        <a:pt x="713" y="64"/>
                      </a:lnTo>
                      <a:lnTo>
                        <a:pt x="712" y="64"/>
                      </a:lnTo>
                      <a:lnTo>
                        <a:pt x="710" y="66"/>
                      </a:lnTo>
                      <a:lnTo>
                        <a:pt x="97" y="680"/>
                      </a:lnTo>
                      <a:lnTo>
                        <a:pt x="92" y="687"/>
                      </a:lnTo>
                      <a:lnTo>
                        <a:pt x="92" y="701"/>
                      </a:lnTo>
                      <a:lnTo>
                        <a:pt x="97" y="707"/>
                      </a:lnTo>
                      <a:lnTo>
                        <a:pt x="137" y="748"/>
                      </a:lnTo>
                      <a:lnTo>
                        <a:pt x="6" y="880"/>
                      </a:lnTo>
                      <a:lnTo>
                        <a:pt x="0" y="889"/>
                      </a:lnTo>
                      <a:lnTo>
                        <a:pt x="1" y="899"/>
                      </a:lnTo>
                      <a:lnTo>
                        <a:pt x="65" y="1127"/>
                      </a:lnTo>
                      <a:lnTo>
                        <a:pt x="69" y="1137"/>
                      </a:lnTo>
                      <a:lnTo>
                        <a:pt x="78" y="1141"/>
                      </a:lnTo>
                      <a:close/>
                      <a:moveTo>
                        <a:pt x="735" y="96"/>
                      </a:moveTo>
                      <a:lnTo>
                        <a:pt x="736" y="95"/>
                      </a:lnTo>
                      <a:lnTo>
                        <a:pt x="739" y="93"/>
                      </a:lnTo>
                      <a:lnTo>
                        <a:pt x="741" y="90"/>
                      </a:lnTo>
                      <a:lnTo>
                        <a:pt x="744" y="87"/>
                      </a:lnTo>
                      <a:lnTo>
                        <a:pt x="746" y="85"/>
                      </a:lnTo>
                      <a:lnTo>
                        <a:pt x="770" y="64"/>
                      </a:lnTo>
                      <a:lnTo>
                        <a:pt x="827" y="40"/>
                      </a:lnTo>
                      <a:lnTo>
                        <a:pt x="859" y="38"/>
                      </a:lnTo>
                      <a:lnTo>
                        <a:pt x="892" y="40"/>
                      </a:lnTo>
                      <a:lnTo>
                        <a:pt x="950" y="64"/>
                      </a:lnTo>
                      <a:lnTo>
                        <a:pt x="973" y="85"/>
                      </a:lnTo>
                      <a:lnTo>
                        <a:pt x="994" y="111"/>
                      </a:lnTo>
                      <a:lnTo>
                        <a:pt x="1019" y="168"/>
                      </a:lnTo>
                      <a:lnTo>
                        <a:pt x="1019" y="230"/>
                      </a:lnTo>
                      <a:lnTo>
                        <a:pt x="994" y="288"/>
                      </a:lnTo>
                      <a:lnTo>
                        <a:pt x="973" y="312"/>
                      </a:lnTo>
                      <a:lnTo>
                        <a:pt x="971" y="315"/>
                      </a:lnTo>
                      <a:lnTo>
                        <a:pt x="968" y="318"/>
                      </a:lnTo>
                      <a:lnTo>
                        <a:pt x="966" y="319"/>
                      </a:lnTo>
                      <a:lnTo>
                        <a:pt x="964" y="321"/>
                      </a:lnTo>
                      <a:lnTo>
                        <a:pt x="963" y="324"/>
                      </a:lnTo>
                      <a:lnTo>
                        <a:pt x="365" y="922"/>
                      </a:lnTo>
                      <a:lnTo>
                        <a:pt x="324" y="880"/>
                      </a:lnTo>
                      <a:lnTo>
                        <a:pt x="177" y="735"/>
                      </a:lnTo>
                      <a:lnTo>
                        <a:pt x="137" y="694"/>
                      </a:lnTo>
                      <a:lnTo>
                        <a:pt x="735"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1" name="Freeform 25">
                  <a:extLst>
                    <a:ext uri="{FF2B5EF4-FFF2-40B4-BE49-F238E27FC236}">
                      <a16:creationId xmlns:a16="http://schemas.microsoft.com/office/drawing/2014/main" id="{3B3D6DA8-C8C0-4F88-A7E3-CDD23CE015C2}"/>
                    </a:ext>
                  </a:extLst>
                </p:cNvPr>
                <p:cNvSpPr>
                  <a:spLocks noEditPoints="1"/>
                </p:cNvSpPr>
                <p:nvPr/>
              </p:nvSpPr>
              <p:spPr bwMode="auto">
                <a:xfrm>
                  <a:off x="2643" y="1129"/>
                  <a:ext cx="261" cy="261"/>
                </a:xfrm>
                <a:custGeom>
                  <a:avLst/>
                  <a:gdLst>
                    <a:gd name="T0" fmla="*/ 153 w 781"/>
                    <a:gd name="T1" fmla="*/ 778 h 782"/>
                    <a:gd name="T2" fmla="*/ 158 w 781"/>
                    <a:gd name="T3" fmla="*/ 782 h 782"/>
                    <a:gd name="T4" fmla="*/ 166 w 781"/>
                    <a:gd name="T5" fmla="*/ 782 h 782"/>
                    <a:gd name="T6" fmla="*/ 173 w 781"/>
                    <a:gd name="T7" fmla="*/ 782 h 782"/>
                    <a:gd name="T8" fmla="*/ 179 w 781"/>
                    <a:gd name="T9" fmla="*/ 778 h 782"/>
                    <a:gd name="T10" fmla="*/ 572 w 781"/>
                    <a:gd name="T11" fmla="*/ 385 h 782"/>
                    <a:gd name="T12" fmla="*/ 576 w 781"/>
                    <a:gd name="T13" fmla="*/ 390 h 782"/>
                    <a:gd name="T14" fmla="*/ 584 w 781"/>
                    <a:gd name="T15" fmla="*/ 395 h 782"/>
                    <a:gd name="T16" fmla="*/ 591 w 781"/>
                    <a:gd name="T17" fmla="*/ 396 h 782"/>
                    <a:gd name="T18" fmla="*/ 598 w 781"/>
                    <a:gd name="T19" fmla="*/ 395 h 782"/>
                    <a:gd name="T20" fmla="*/ 604 w 781"/>
                    <a:gd name="T21" fmla="*/ 390 h 782"/>
                    <a:gd name="T22" fmla="*/ 735 w 781"/>
                    <a:gd name="T23" fmla="*/ 259 h 782"/>
                    <a:gd name="T24" fmla="*/ 741 w 781"/>
                    <a:gd name="T25" fmla="*/ 252 h 782"/>
                    <a:gd name="T26" fmla="*/ 741 w 781"/>
                    <a:gd name="T27" fmla="*/ 245 h 782"/>
                    <a:gd name="T28" fmla="*/ 741 w 781"/>
                    <a:gd name="T29" fmla="*/ 238 h 782"/>
                    <a:gd name="T30" fmla="*/ 735 w 781"/>
                    <a:gd name="T31" fmla="*/ 232 h 782"/>
                    <a:gd name="T32" fmla="*/ 729 w 781"/>
                    <a:gd name="T33" fmla="*/ 226 h 782"/>
                    <a:gd name="T34" fmla="*/ 748 w 781"/>
                    <a:gd name="T35" fmla="*/ 210 h 782"/>
                    <a:gd name="T36" fmla="*/ 764 w 781"/>
                    <a:gd name="T37" fmla="*/ 190 h 782"/>
                    <a:gd name="T38" fmla="*/ 781 w 781"/>
                    <a:gd name="T39" fmla="*/ 147 h 782"/>
                    <a:gd name="T40" fmla="*/ 781 w 781"/>
                    <a:gd name="T41" fmla="*/ 99 h 782"/>
                    <a:gd name="T42" fmla="*/ 764 w 781"/>
                    <a:gd name="T43" fmla="*/ 55 h 782"/>
                    <a:gd name="T44" fmla="*/ 748 w 781"/>
                    <a:gd name="T45" fmla="*/ 36 h 782"/>
                    <a:gd name="T46" fmla="*/ 729 w 781"/>
                    <a:gd name="T47" fmla="*/ 20 h 782"/>
                    <a:gd name="T48" fmla="*/ 684 w 781"/>
                    <a:gd name="T49" fmla="*/ 3 h 782"/>
                    <a:gd name="T50" fmla="*/ 660 w 781"/>
                    <a:gd name="T51" fmla="*/ 0 h 782"/>
                    <a:gd name="T52" fmla="*/ 637 w 781"/>
                    <a:gd name="T53" fmla="*/ 3 h 782"/>
                    <a:gd name="T54" fmla="*/ 592 w 781"/>
                    <a:gd name="T55" fmla="*/ 20 h 782"/>
                    <a:gd name="T56" fmla="*/ 573 w 781"/>
                    <a:gd name="T57" fmla="*/ 37 h 782"/>
                    <a:gd name="T58" fmla="*/ 558 w 781"/>
                    <a:gd name="T59" fmla="*/ 55 h 782"/>
                    <a:gd name="T60" fmla="*/ 547 w 781"/>
                    <a:gd name="T61" fmla="*/ 45 h 782"/>
                    <a:gd name="T62" fmla="*/ 542 w 781"/>
                    <a:gd name="T63" fmla="*/ 40 h 782"/>
                    <a:gd name="T64" fmla="*/ 527 w 781"/>
                    <a:gd name="T65" fmla="*/ 40 h 782"/>
                    <a:gd name="T66" fmla="*/ 520 w 781"/>
                    <a:gd name="T67" fmla="*/ 45 h 782"/>
                    <a:gd name="T68" fmla="*/ 389 w 781"/>
                    <a:gd name="T69" fmla="*/ 176 h 782"/>
                    <a:gd name="T70" fmla="*/ 385 w 781"/>
                    <a:gd name="T71" fmla="*/ 182 h 782"/>
                    <a:gd name="T72" fmla="*/ 385 w 781"/>
                    <a:gd name="T73" fmla="*/ 196 h 782"/>
                    <a:gd name="T74" fmla="*/ 389 w 781"/>
                    <a:gd name="T75" fmla="*/ 203 h 782"/>
                    <a:gd name="T76" fmla="*/ 399 w 781"/>
                    <a:gd name="T77" fmla="*/ 212 h 782"/>
                    <a:gd name="T78" fmla="*/ 6 w 781"/>
                    <a:gd name="T79" fmla="*/ 604 h 782"/>
                    <a:gd name="T80" fmla="*/ 1 w 781"/>
                    <a:gd name="T81" fmla="*/ 611 h 782"/>
                    <a:gd name="T82" fmla="*/ 0 w 781"/>
                    <a:gd name="T83" fmla="*/ 618 h 782"/>
                    <a:gd name="T84" fmla="*/ 1 w 781"/>
                    <a:gd name="T85" fmla="*/ 625 h 782"/>
                    <a:gd name="T86" fmla="*/ 6 w 781"/>
                    <a:gd name="T87" fmla="*/ 631 h 782"/>
                    <a:gd name="T88" fmla="*/ 153 w 781"/>
                    <a:gd name="T89" fmla="*/ 778 h 782"/>
                    <a:gd name="T90" fmla="*/ 535 w 781"/>
                    <a:gd name="T91" fmla="*/ 85 h 782"/>
                    <a:gd name="T92" fmla="*/ 615 w 781"/>
                    <a:gd name="T93" fmla="*/ 166 h 782"/>
                    <a:gd name="T94" fmla="*/ 687 w 781"/>
                    <a:gd name="T95" fmla="*/ 238 h 782"/>
                    <a:gd name="T96" fmla="*/ 687 w 781"/>
                    <a:gd name="T97" fmla="*/ 238 h 782"/>
                    <a:gd name="T98" fmla="*/ 694 w 781"/>
                    <a:gd name="T99" fmla="*/ 245 h 782"/>
                    <a:gd name="T100" fmla="*/ 591 w 781"/>
                    <a:gd name="T101" fmla="*/ 350 h 782"/>
                    <a:gd name="T102" fmla="*/ 431 w 781"/>
                    <a:gd name="T103" fmla="*/ 189 h 782"/>
                    <a:gd name="T104" fmla="*/ 535 w 781"/>
                    <a:gd name="T105" fmla="*/ 85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782">
                      <a:moveTo>
                        <a:pt x="153" y="778"/>
                      </a:moveTo>
                      <a:lnTo>
                        <a:pt x="158" y="782"/>
                      </a:lnTo>
                      <a:lnTo>
                        <a:pt x="166" y="782"/>
                      </a:lnTo>
                      <a:lnTo>
                        <a:pt x="173" y="782"/>
                      </a:lnTo>
                      <a:lnTo>
                        <a:pt x="179" y="778"/>
                      </a:lnTo>
                      <a:lnTo>
                        <a:pt x="572" y="385"/>
                      </a:lnTo>
                      <a:lnTo>
                        <a:pt x="576" y="390"/>
                      </a:lnTo>
                      <a:lnTo>
                        <a:pt x="584" y="395"/>
                      </a:lnTo>
                      <a:lnTo>
                        <a:pt x="591" y="396"/>
                      </a:lnTo>
                      <a:lnTo>
                        <a:pt x="598" y="395"/>
                      </a:lnTo>
                      <a:lnTo>
                        <a:pt x="604" y="390"/>
                      </a:lnTo>
                      <a:lnTo>
                        <a:pt x="735" y="259"/>
                      </a:lnTo>
                      <a:lnTo>
                        <a:pt x="741" y="252"/>
                      </a:lnTo>
                      <a:lnTo>
                        <a:pt x="741" y="245"/>
                      </a:lnTo>
                      <a:lnTo>
                        <a:pt x="741" y="238"/>
                      </a:lnTo>
                      <a:lnTo>
                        <a:pt x="735" y="232"/>
                      </a:lnTo>
                      <a:lnTo>
                        <a:pt x="729" y="226"/>
                      </a:lnTo>
                      <a:lnTo>
                        <a:pt x="748" y="210"/>
                      </a:lnTo>
                      <a:lnTo>
                        <a:pt x="764" y="190"/>
                      </a:lnTo>
                      <a:lnTo>
                        <a:pt x="781" y="147"/>
                      </a:lnTo>
                      <a:lnTo>
                        <a:pt x="781" y="99"/>
                      </a:lnTo>
                      <a:lnTo>
                        <a:pt x="764" y="55"/>
                      </a:lnTo>
                      <a:lnTo>
                        <a:pt x="748" y="36"/>
                      </a:lnTo>
                      <a:lnTo>
                        <a:pt x="729" y="20"/>
                      </a:lnTo>
                      <a:lnTo>
                        <a:pt x="684" y="3"/>
                      </a:lnTo>
                      <a:lnTo>
                        <a:pt x="660" y="0"/>
                      </a:lnTo>
                      <a:lnTo>
                        <a:pt x="637" y="3"/>
                      </a:lnTo>
                      <a:lnTo>
                        <a:pt x="592" y="20"/>
                      </a:lnTo>
                      <a:lnTo>
                        <a:pt x="573" y="37"/>
                      </a:lnTo>
                      <a:lnTo>
                        <a:pt x="558" y="55"/>
                      </a:lnTo>
                      <a:lnTo>
                        <a:pt x="547" y="45"/>
                      </a:lnTo>
                      <a:lnTo>
                        <a:pt x="542" y="40"/>
                      </a:lnTo>
                      <a:lnTo>
                        <a:pt x="527" y="40"/>
                      </a:lnTo>
                      <a:lnTo>
                        <a:pt x="520" y="45"/>
                      </a:lnTo>
                      <a:lnTo>
                        <a:pt x="389" y="176"/>
                      </a:lnTo>
                      <a:lnTo>
                        <a:pt x="385" y="182"/>
                      </a:lnTo>
                      <a:lnTo>
                        <a:pt x="385" y="196"/>
                      </a:lnTo>
                      <a:lnTo>
                        <a:pt x="389" y="203"/>
                      </a:lnTo>
                      <a:lnTo>
                        <a:pt x="399" y="212"/>
                      </a:lnTo>
                      <a:lnTo>
                        <a:pt x="6" y="604"/>
                      </a:lnTo>
                      <a:lnTo>
                        <a:pt x="1" y="611"/>
                      </a:lnTo>
                      <a:lnTo>
                        <a:pt x="0" y="618"/>
                      </a:lnTo>
                      <a:lnTo>
                        <a:pt x="1" y="625"/>
                      </a:lnTo>
                      <a:lnTo>
                        <a:pt x="6" y="631"/>
                      </a:lnTo>
                      <a:lnTo>
                        <a:pt x="153" y="778"/>
                      </a:lnTo>
                      <a:close/>
                      <a:moveTo>
                        <a:pt x="535" y="85"/>
                      </a:moveTo>
                      <a:lnTo>
                        <a:pt x="615" y="166"/>
                      </a:lnTo>
                      <a:lnTo>
                        <a:pt x="687" y="238"/>
                      </a:lnTo>
                      <a:lnTo>
                        <a:pt x="687" y="238"/>
                      </a:lnTo>
                      <a:lnTo>
                        <a:pt x="694" y="245"/>
                      </a:lnTo>
                      <a:lnTo>
                        <a:pt x="591" y="350"/>
                      </a:lnTo>
                      <a:lnTo>
                        <a:pt x="431" y="189"/>
                      </a:lnTo>
                      <a:lnTo>
                        <a:pt x="535"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 name="Freeform 26">
                  <a:extLst>
                    <a:ext uri="{FF2B5EF4-FFF2-40B4-BE49-F238E27FC236}">
                      <a16:creationId xmlns:a16="http://schemas.microsoft.com/office/drawing/2014/main" id="{DEDD373A-9005-45E3-8D9F-62D72C64032F}"/>
                    </a:ext>
                  </a:extLst>
                </p:cNvPr>
                <p:cNvSpPr>
                  <a:spLocks/>
                </p:cNvSpPr>
                <p:nvPr/>
              </p:nvSpPr>
              <p:spPr bwMode="auto">
                <a:xfrm>
                  <a:off x="2701"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2 w 203"/>
                    <a:gd name="T13" fmla="*/ 17 h 19"/>
                    <a:gd name="T14" fmla="*/ 203 w 203"/>
                    <a:gd name="T15" fmla="*/ 10 h 19"/>
                    <a:gd name="T16" fmla="*/ 202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2" y="17"/>
                      </a:lnTo>
                      <a:lnTo>
                        <a:pt x="203" y="10"/>
                      </a:lnTo>
                      <a:lnTo>
                        <a:pt x="202"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3" name="Freeform 27">
                  <a:extLst>
                    <a:ext uri="{FF2B5EF4-FFF2-40B4-BE49-F238E27FC236}">
                      <a16:creationId xmlns:a16="http://schemas.microsoft.com/office/drawing/2014/main" id="{BE7D5A63-6CD2-4D0E-8B98-3F7BC2C8F55B}"/>
                    </a:ext>
                  </a:extLst>
                </p:cNvPr>
                <p:cNvSpPr>
                  <a:spLocks/>
                </p:cNvSpPr>
                <p:nvPr/>
              </p:nvSpPr>
              <p:spPr bwMode="auto">
                <a:xfrm>
                  <a:off x="2823"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1 w 203"/>
                    <a:gd name="T13" fmla="*/ 17 h 19"/>
                    <a:gd name="T14" fmla="*/ 203 w 203"/>
                    <a:gd name="T15" fmla="*/ 10 h 19"/>
                    <a:gd name="T16" fmla="*/ 201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4" name="Freeform 28">
                  <a:extLst>
                    <a:ext uri="{FF2B5EF4-FFF2-40B4-BE49-F238E27FC236}">
                      <a16:creationId xmlns:a16="http://schemas.microsoft.com/office/drawing/2014/main" id="{CD38590D-5482-43A5-8684-98F93793274C}"/>
                    </a:ext>
                  </a:extLst>
                </p:cNvPr>
                <p:cNvSpPr>
                  <a:spLocks/>
                </p:cNvSpPr>
                <p:nvPr/>
              </p:nvSpPr>
              <p:spPr bwMode="auto">
                <a:xfrm>
                  <a:off x="2946" y="1475"/>
                  <a:ext cx="45" cy="6"/>
                </a:xfrm>
                <a:custGeom>
                  <a:avLst/>
                  <a:gdLst>
                    <a:gd name="T0" fmla="*/ 125 w 134"/>
                    <a:gd name="T1" fmla="*/ 0 h 19"/>
                    <a:gd name="T2" fmla="*/ 10 w 134"/>
                    <a:gd name="T3" fmla="*/ 0 h 19"/>
                    <a:gd name="T4" fmla="*/ 1 w 134"/>
                    <a:gd name="T5" fmla="*/ 3 h 19"/>
                    <a:gd name="T6" fmla="*/ 0 w 134"/>
                    <a:gd name="T7" fmla="*/ 10 h 19"/>
                    <a:gd name="T8" fmla="*/ 1 w 134"/>
                    <a:gd name="T9" fmla="*/ 17 h 19"/>
                    <a:gd name="T10" fmla="*/ 10 w 134"/>
                    <a:gd name="T11" fmla="*/ 19 h 19"/>
                    <a:gd name="T12" fmla="*/ 125 w 134"/>
                    <a:gd name="T13" fmla="*/ 19 h 19"/>
                    <a:gd name="T14" fmla="*/ 132 w 134"/>
                    <a:gd name="T15" fmla="*/ 17 h 19"/>
                    <a:gd name="T16" fmla="*/ 134 w 134"/>
                    <a:gd name="T17" fmla="*/ 10 h 19"/>
                    <a:gd name="T18" fmla="*/ 132 w 134"/>
                    <a:gd name="T19" fmla="*/ 3 h 19"/>
                    <a:gd name="T20" fmla="*/ 125 w 13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9">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5" name="Group 31">
                <a:extLst>
                  <a:ext uri="{FF2B5EF4-FFF2-40B4-BE49-F238E27FC236}">
                    <a16:creationId xmlns:a16="http://schemas.microsoft.com/office/drawing/2014/main" id="{D429098F-5705-4658-ABD4-F00D4122A2B0}"/>
                  </a:ext>
                </a:extLst>
              </p:cNvPr>
              <p:cNvGrpSpPr>
                <a:grpSpLocks noChangeAspect="1"/>
              </p:cNvGrpSpPr>
              <p:nvPr/>
            </p:nvGrpSpPr>
            <p:grpSpPr bwMode="auto">
              <a:xfrm>
                <a:off x="11359921" y="1496521"/>
                <a:ext cx="221315" cy="268574"/>
                <a:chOff x="2647" y="1727"/>
                <a:chExt cx="192" cy="233"/>
              </a:xfrm>
              <a:solidFill>
                <a:srgbClr val="F75A7C"/>
              </a:solidFill>
            </p:grpSpPr>
            <p:sp>
              <p:nvSpPr>
                <p:cNvPr id="36" name="Freeform 32">
                  <a:extLst>
                    <a:ext uri="{FF2B5EF4-FFF2-40B4-BE49-F238E27FC236}">
                      <a16:creationId xmlns:a16="http://schemas.microsoft.com/office/drawing/2014/main" id="{7F5C7AC1-E901-480F-91C2-D3E8FDD7DD2C}"/>
                    </a:ext>
                  </a:extLst>
                </p:cNvPr>
                <p:cNvSpPr>
                  <a:spLocks/>
                </p:cNvSpPr>
                <p:nvPr/>
              </p:nvSpPr>
              <p:spPr bwMode="auto">
                <a:xfrm>
                  <a:off x="2699" y="1727"/>
                  <a:ext cx="140" cy="152"/>
                </a:xfrm>
                <a:custGeom>
                  <a:avLst/>
                  <a:gdLst>
                    <a:gd name="T0" fmla="*/ 94 w 421"/>
                    <a:gd name="T1" fmla="*/ 455 h 455"/>
                    <a:gd name="T2" fmla="*/ 0 w 421"/>
                    <a:gd name="T3" fmla="*/ 362 h 455"/>
                    <a:gd name="T4" fmla="*/ 172 w 421"/>
                    <a:gd name="T5" fmla="*/ 191 h 455"/>
                    <a:gd name="T6" fmla="*/ 371 w 421"/>
                    <a:gd name="T7" fmla="*/ 1 h 455"/>
                    <a:gd name="T8" fmla="*/ 377 w 421"/>
                    <a:gd name="T9" fmla="*/ 0 h 455"/>
                    <a:gd name="T10" fmla="*/ 404 w 421"/>
                    <a:gd name="T11" fmla="*/ 4 h 455"/>
                    <a:gd name="T12" fmla="*/ 419 w 421"/>
                    <a:gd name="T13" fmla="*/ 21 h 455"/>
                    <a:gd name="T14" fmla="*/ 421 w 421"/>
                    <a:gd name="T15" fmla="*/ 37 h 455"/>
                    <a:gd name="T16" fmla="*/ 364 w 421"/>
                    <a:gd name="T17" fmla="*/ 120 h 455"/>
                    <a:gd name="T18" fmla="*/ 130 w 421"/>
                    <a:gd name="T19" fmla="*/ 410 h 455"/>
                    <a:gd name="T20" fmla="*/ 94 w 421"/>
                    <a:gd name="T21" fmla="*/ 45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455">
                      <a:moveTo>
                        <a:pt x="94" y="455"/>
                      </a:moveTo>
                      <a:lnTo>
                        <a:pt x="0" y="362"/>
                      </a:lnTo>
                      <a:lnTo>
                        <a:pt x="172" y="191"/>
                      </a:lnTo>
                      <a:lnTo>
                        <a:pt x="371" y="1"/>
                      </a:lnTo>
                      <a:lnTo>
                        <a:pt x="377" y="0"/>
                      </a:lnTo>
                      <a:lnTo>
                        <a:pt x="404" y="4"/>
                      </a:lnTo>
                      <a:lnTo>
                        <a:pt x="419" y="21"/>
                      </a:lnTo>
                      <a:lnTo>
                        <a:pt x="421" y="37"/>
                      </a:lnTo>
                      <a:lnTo>
                        <a:pt x="364" y="120"/>
                      </a:lnTo>
                      <a:lnTo>
                        <a:pt x="130" y="410"/>
                      </a:lnTo>
                      <a:lnTo>
                        <a:pt x="94" y="455"/>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7" name="Freeform 33">
                  <a:extLst>
                    <a:ext uri="{FF2B5EF4-FFF2-40B4-BE49-F238E27FC236}">
                      <a16:creationId xmlns:a16="http://schemas.microsoft.com/office/drawing/2014/main" id="{5F0985D7-D97D-4FBA-8DBE-CE8D9CE8ED34}"/>
                    </a:ext>
                  </a:extLst>
                </p:cNvPr>
                <p:cNvSpPr>
                  <a:spLocks/>
                </p:cNvSpPr>
                <p:nvPr/>
              </p:nvSpPr>
              <p:spPr bwMode="auto">
                <a:xfrm>
                  <a:off x="2647" y="1856"/>
                  <a:ext cx="76" cy="104"/>
                </a:xfrm>
                <a:custGeom>
                  <a:avLst/>
                  <a:gdLst>
                    <a:gd name="T0" fmla="*/ 22 w 226"/>
                    <a:gd name="T1" fmla="*/ 314 h 314"/>
                    <a:gd name="T2" fmla="*/ 21 w 226"/>
                    <a:gd name="T3" fmla="*/ 301 h 314"/>
                    <a:gd name="T4" fmla="*/ 37 w 226"/>
                    <a:gd name="T5" fmla="*/ 242 h 314"/>
                    <a:gd name="T6" fmla="*/ 63 w 226"/>
                    <a:gd name="T7" fmla="*/ 219 h 314"/>
                    <a:gd name="T8" fmla="*/ 90 w 226"/>
                    <a:gd name="T9" fmla="*/ 211 h 314"/>
                    <a:gd name="T10" fmla="*/ 107 w 226"/>
                    <a:gd name="T11" fmla="*/ 209 h 314"/>
                    <a:gd name="T12" fmla="*/ 125 w 226"/>
                    <a:gd name="T13" fmla="*/ 208 h 314"/>
                    <a:gd name="T14" fmla="*/ 153 w 226"/>
                    <a:gd name="T15" fmla="*/ 199 h 314"/>
                    <a:gd name="T16" fmla="*/ 188 w 226"/>
                    <a:gd name="T17" fmla="*/ 173 h 314"/>
                    <a:gd name="T18" fmla="*/ 223 w 226"/>
                    <a:gd name="T19" fmla="*/ 107 h 314"/>
                    <a:gd name="T20" fmla="*/ 226 w 226"/>
                    <a:gd name="T21" fmla="*/ 91 h 314"/>
                    <a:gd name="T22" fmla="*/ 132 w 226"/>
                    <a:gd name="T23" fmla="*/ 0 h 314"/>
                    <a:gd name="T24" fmla="*/ 96 w 226"/>
                    <a:gd name="T25" fmla="*/ 17 h 314"/>
                    <a:gd name="T26" fmla="*/ 44 w 226"/>
                    <a:gd name="T27" fmla="*/ 61 h 314"/>
                    <a:gd name="T28" fmla="*/ 13 w 226"/>
                    <a:gd name="T29" fmla="*/ 113 h 314"/>
                    <a:gd name="T30" fmla="*/ 0 w 226"/>
                    <a:gd name="T31" fmla="*/ 165 h 314"/>
                    <a:gd name="T32" fmla="*/ 2 w 226"/>
                    <a:gd name="T33" fmla="*/ 239 h 314"/>
                    <a:gd name="T34" fmla="*/ 19 w 226"/>
                    <a:gd name="T35" fmla="*/ 307 h 314"/>
                    <a:gd name="T36" fmla="*/ 22 w 226"/>
                    <a:gd name="T37"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6" h="314">
                      <a:moveTo>
                        <a:pt x="22" y="314"/>
                      </a:moveTo>
                      <a:lnTo>
                        <a:pt x="21" y="301"/>
                      </a:lnTo>
                      <a:lnTo>
                        <a:pt x="37" y="242"/>
                      </a:lnTo>
                      <a:lnTo>
                        <a:pt x="63" y="219"/>
                      </a:lnTo>
                      <a:lnTo>
                        <a:pt x="90" y="211"/>
                      </a:lnTo>
                      <a:lnTo>
                        <a:pt x="107" y="209"/>
                      </a:lnTo>
                      <a:lnTo>
                        <a:pt x="125" y="208"/>
                      </a:lnTo>
                      <a:lnTo>
                        <a:pt x="153" y="199"/>
                      </a:lnTo>
                      <a:lnTo>
                        <a:pt x="188" y="173"/>
                      </a:lnTo>
                      <a:lnTo>
                        <a:pt x="223" y="107"/>
                      </a:lnTo>
                      <a:lnTo>
                        <a:pt x="226" y="91"/>
                      </a:lnTo>
                      <a:lnTo>
                        <a:pt x="132" y="0"/>
                      </a:lnTo>
                      <a:lnTo>
                        <a:pt x="96" y="17"/>
                      </a:lnTo>
                      <a:lnTo>
                        <a:pt x="44" y="61"/>
                      </a:lnTo>
                      <a:lnTo>
                        <a:pt x="13" y="113"/>
                      </a:lnTo>
                      <a:lnTo>
                        <a:pt x="0" y="165"/>
                      </a:lnTo>
                      <a:lnTo>
                        <a:pt x="2" y="239"/>
                      </a:lnTo>
                      <a:lnTo>
                        <a:pt x="19" y="307"/>
                      </a:lnTo>
                      <a:lnTo>
                        <a:pt x="22" y="314"/>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8" name="Group 36">
                <a:extLst>
                  <a:ext uri="{FF2B5EF4-FFF2-40B4-BE49-F238E27FC236}">
                    <a16:creationId xmlns:a16="http://schemas.microsoft.com/office/drawing/2014/main" id="{326CD6E8-74BB-4B36-9692-745F7AF73873}"/>
                  </a:ext>
                </a:extLst>
              </p:cNvPr>
              <p:cNvGrpSpPr>
                <a:grpSpLocks noChangeAspect="1"/>
              </p:cNvGrpSpPr>
              <p:nvPr/>
            </p:nvGrpSpPr>
            <p:grpSpPr bwMode="auto">
              <a:xfrm>
                <a:off x="11405884" y="3344318"/>
                <a:ext cx="138229" cy="357091"/>
                <a:chOff x="2375" y="2182"/>
                <a:chExt cx="144" cy="372"/>
              </a:xfrm>
              <a:solidFill>
                <a:schemeClr val="bg1">
                  <a:lumMod val="50000"/>
                </a:schemeClr>
              </a:solidFill>
            </p:grpSpPr>
            <p:sp>
              <p:nvSpPr>
                <p:cNvPr id="39" name="Freeform 37">
                  <a:extLst>
                    <a:ext uri="{FF2B5EF4-FFF2-40B4-BE49-F238E27FC236}">
                      <a16:creationId xmlns:a16="http://schemas.microsoft.com/office/drawing/2014/main" id="{6976B790-3AEA-4C00-94F4-8417D507470A}"/>
                    </a:ext>
                  </a:extLst>
                </p:cNvPr>
                <p:cNvSpPr>
                  <a:spLocks/>
                </p:cNvSpPr>
                <p:nvPr/>
              </p:nvSpPr>
              <p:spPr bwMode="auto">
                <a:xfrm>
                  <a:off x="2409" y="2182"/>
                  <a:ext cx="99" cy="210"/>
                </a:xfrm>
                <a:custGeom>
                  <a:avLst/>
                  <a:gdLst>
                    <a:gd name="T0" fmla="*/ 0 w 296"/>
                    <a:gd name="T1" fmla="*/ 631 h 631"/>
                    <a:gd name="T2" fmla="*/ 296 w 296"/>
                    <a:gd name="T3" fmla="*/ 631 h 631"/>
                    <a:gd name="T4" fmla="*/ 270 w 296"/>
                    <a:gd name="T5" fmla="*/ 612 h 631"/>
                    <a:gd name="T6" fmla="*/ 232 w 296"/>
                    <a:gd name="T7" fmla="*/ 568 h 631"/>
                    <a:gd name="T8" fmla="*/ 209 w 296"/>
                    <a:gd name="T9" fmla="*/ 517 h 631"/>
                    <a:gd name="T10" fmla="*/ 199 w 296"/>
                    <a:gd name="T11" fmla="*/ 467 h 631"/>
                    <a:gd name="T12" fmla="*/ 198 w 296"/>
                    <a:gd name="T13" fmla="*/ 442 h 631"/>
                    <a:gd name="T14" fmla="*/ 200 w 296"/>
                    <a:gd name="T15" fmla="*/ 370 h 631"/>
                    <a:gd name="T16" fmla="*/ 208 w 296"/>
                    <a:gd name="T17" fmla="*/ 279 h 631"/>
                    <a:gd name="T18" fmla="*/ 213 w 296"/>
                    <a:gd name="T19" fmla="*/ 207 h 631"/>
                    <a:gd name="T20" fmla="*/ 215 w 296"/>
                    <a:gd name="T21" fmla="*/ 157 h 631"/>
                    <a:gd name="T22" fmla="*/ 215 w 296"/>
                    <a:gd name="T23" fmla="*/ 132 h 631"/>
                    <a:gd name="T24" fmla="*/ 205 w 296"/>
                    <a:gd name="T25" fmla="*/ 79 h 631"/>
                    <a:gd name="T26" fmla="*/ 189 w 296"/>
                    <a:gd name="T27" fmla="*/ 31 h 631"/>
                    <a:gd name="T28" fmla="*/ 172 w 296"/>
                    <a:gd name="T29" fmla="*/ 8 h 631"/>
                    <a:gd name="T30" fmla="*/ 159 w 296"/>
                    <a:gd name="T31" fmla="*/ 0 h 631"/>
                    <a:gd name="T32" fmla="*/ 151 w 296"/>
                    <a:gd name="T33" fmla="*/ 0 h 631"/>
                    <a:gd name="T34" fmla="*/ 138 w 296"/>
                    <a:gd name="T35" fmla="*/ 1 h 631"/>
                    <a:gd name="T36" fmla="*/ 127 w 296"/>
                    <a:gd name="T37" fmla="*/ 11 h 631"/>
                    <a:gd name="T38" fmla="*/ 114 w 296"/>
                    <a:gd name="T39" fmla="*/ 27 h 631"/>
                    <a:gd name="T40" fmla="*/ 98 w 296"/>
                    <a:gd name="T41" fmla="*/ 75 h 631"/>
                    <a:gd name="T42" fmla="*/ 89 w 296"/>
                    <a:gd name="T43" fmla="*/ 145 h 631"/>
                    <a:gd name="T44" fmla="*/ 89 w 296"/>
                    <a:gd name="T45" fmla="*/ 160 h 631"/>
                    <a:gd name="T46" fmla="*/ 92 w 296"/>
                    <a:gd name="T47" fmla="*/ 253 h 631"/>
                    <a:gd name="T48" fmla="*/ 101 w 296"/>
                    <a:gd name="T49" fmla="*/ 310 h 631"/>
                    <a:gd name="T50" fmla="*/ 105 w 296"/>
                    <a:gd name="T51" fmla="*/ 337 h 631"/>
                    <a:gd name="T52" fmla="*/ 111 w 296"/>
                    <a:gd name="T53" fmla="*/ 400 h 631"/>
                    <a:gd name="T54" fmla="*/ 109 w 296"/>
                    <a:gd name="T55" fmla="*/ 442 h 631"/>
                    <a:gd name="T56" fmla="*/ 105 w 296"/>
                    <a:gd name="T57" fmla="*/ 480 h 631"/>
                    <a:gd name="T58" fmla="*/ 83 w 296"/>
                    <a:gd name="T59" fmla="*/ 542 h 631"/>
                    <a:gd name="T60" fmla="*/ 50 w 296"/>
                    <a:gd name="T61" fmla="*/ 588 h 631"/>
                    <a:gd name="T62" fmla="*/ 15 w 296"/>
                    <a:gd name="T63" fmla="*/ 621 h 631"/>
                    <a:gd name="T64" fmla="*/ 0 w 296"/>
                    <a:gd name="T65" fmla="*/ 631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631">
                      <a:moveTo>
                        <a:pt x="0" y="631"/>
                      </a:moveTo>
                      <a:lnTo>
                        <a:pt x="296" y="631"/>
                      </a:lnTo>
                      <a:lnTo>
                        <a:pt x="270" y="612"/>
                      </a:lnTo>
                      <a:lnTo>
                        <a:pt x="232" y="568"/>
                      </a:lnTo>
                      <a:lnTo>
                        <a:pt x="209" y="517"/>
                      </a:lnTo>
                      <a:lnTo>
                        <a:pt x="199" y="467"/>
                      </a:lnTo>
                      <a:lnTo>
                        <a:pt x="198" y="442"/>
                      </a:lnTo>
                      <a:lnTo>
                        <a:pt x="200" y="370"/>
                      </a:lnTo>
                      <a:lnTo>
                        <a:pt x="208" y="279"/>
                      </a:lnTo>
                      <a:lnTo>
                        <a:pt x="213" y="207"/>
                      </a:lnTo>
                      <a:lnTo>
                        <a:pt x="215" y="157"/>
                      </a:lnTo>
                      <a:lnTo>
                        <a:pt x="215" y="132"/>
                      </a:lnTo>
                      <a:lnTo>
                        <a:pt x="205" y="79"/>
                      </a:lnTo>
                      <a:lnTo>
                        <a:pt x="189" y="31"/>
                      </a:lnTo>
                      <a:lnTo>
                        <a:pt x="172" y="8"/>
                      </a:lnTo>
                      <a:lnTo>
                        <a:pt x="159" y="0"/>
                      </a:lnTo>
                      <a:lnTo>
                        <a:pt x="151" y="0"/>
                      </a:lnTo>
                      <a:lnTo>
                        <a:pt x="138" y="1"/>
                      </a:lnTo>
                      <a:lnTo>
                        <a:pt x="127" y="11"/>
                      </a:lnTo>
                      <a:lnTo>
                        <a:pt x="114" y="27"/>
                      </a:lnTo>
                      <a:lnTo>
                        <a:pt x="98" y="75"/>
                      </a:lnTo>
                      <a:lnTo>
                        <a:pt x="89" y="145"/>
                      </a:lnTo>
                      <a:lnTo>
                        <a:pt x="89" y="160"/>
                      </a:lnTo>
                      <a:lnTo>
                        <a:pt x="92" y="253"/>
                      </a:lnTo>
                      <a:lnTo>
                        <a:pt x="101" y="310"/>
                      </a:lnTo>
                      <a:lnTo>
                        <a:pt x="105" y="337"/>
                      </a:lnTo>
                      <a:lnTo>
                        <a:pt x="111" y="400"/>
                      </a:lnTo>
                      <a:lnTo>
                        <a:pt x="109" y="442"/>
                      </a:lnTo>
                      <a:lnTo>
                        <a:pt x="105" y="480"/>
                      </a:lnTo>
                      <a:lnTo>
                        <a:pt x="83" y="542"/>
                      </a:lnTo>
                      <a:lnTo>
                        <a:pt x="50" y="588"/>
                      </a:lnTo>
                      <a:lnTo>
                        <a:pt x="15" y="621"/>
                      </a:lnTo>
                      <a:lnTo>
                        <a:pt x="0" y="6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0" name="Rectangle 38">
                  <a:extLst>
                    <a:ext uri="{FF2B5EF4-FFF2-40B4-BE49-F238E27FC236}">
                      <a16:creationId xmlns:a16="http://schemas.microsoft.com/office/drawing/2014/main" id="{FD6A15C8-F1CC-445B-A847-5430425912B3}"/>
                    </a:ext>
                  </a:extLst>
                </p:cNvPr>
                <p:cNvSpPr>
                  <a:spLocks noChangeArrowheads="1"/>
                </p:cNvSpPr>
                <p:nvPr/>
              </p:nvSpPr>
              <p:spPr bwMode="auto">
                <a:xfrm>
                  <a:off x="2396" y="2425"/>
                  <a:ext cx="123" cy="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1" name="Rectangle 39">
                  <a:extLst>
                    <a:ext uri="{FF2B5EF4-FFF2-40B4-BE49-F238E27FC236}">
                      <a16:creationId xmlns:a16="http://schemas.microsoft.com/office/drawing/2014/main" id="{7F842CDC-F5D4-4B1F-A505-A5E7B7B73453}"/>
                    </a:ext>
                  </a:extLst>
                </p:cNvPr>
                <p:cNvSpPr>
                  <a:spLocks noChangeArrowheads="1"/>
                </p:cNvSpPr>
                <p:nvPr/>
              </p:nvSpPr>
              <p:spPr bwMode="auto">
                <a:xfrm>
                  <a:off x="2396" y="2437"/>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2" name="Rectangle 40">
                  <a:extLst>
                    <a:ext uri="{FF2B5EF4-FFF2-40B4-BE49-F238E27FC236}">
                      <a16:creationId xmlns:a16="http://schemas.microsoft.com/office/drawing/2014/main" id="{55ABF091-9266-4A68-9CA5-F753DCCB9573}"/>
                    </a:ext>
                  </a:extLst>
                </p:cNvPr>
                <p:cNvSpPr>
                  <a:spLocks noChangeArrowheads="1"/>
                </p:cNvSpPr>
                <p:nvPr/>
              </p:nvSpPr>
              <p:spPr bwMode="auto">
                <a:xfrm>
                  <a:off x="2396" y="2405"/>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3" name="Freeform 41">
                  <a:extLst>
                    <a:ext uri="{FF2B5EF4-FFF2-40B4-BE49-F238E27FC236}">
                      <a16:creationId xmlns:a16="http://schemas.microsoft.com/office/drawing/2014/main" id="{E29748BD-43A3-4F7B-87A4-0AB9400C0229}"/>
                    </a:ext>
                  </a:extLst>
                </p:cNvPr>
                <p:cNvSpPr>
                  <a:spLocks/>
                </p:cNvSpPr>
                <p:nvPr/>
              </p:nvSpPr>
              <p:spPr bwMode="auto">
                <a:xfrm>
                  <a:off x="2375" y="2463"/>
                  <a:ext cx="143" cy="91"/>
                </a:xfrm>
                <a:custGeom>
                  <a:avLst/>
                  <a:gdLst>
                    <a:gd name="T0" fmla="*/ 4 w 429"/>
                    <a:gd name="T1" fmla="*/ 241 h 274"/>
                    <a:gd name="T2" fmla="*/ 0 w 429"/>
                    <a:gd name="T3" fmla="*/ 247 h 274"/>
                    <a:gd name="T4" fmla="*/ 0 w 429"/>
                    <a:gd name="T5" fmla="*/ 252 h 274"/>
                    <a:gd name="T6" fmla="*/ 4 w 429"/>
                    <a:gd name="T7" fmla="*/ 261 h 274"/>
                    <a:gd name="T8" fmla="*/ 19 w 429"/>
                    <a:gd name="T9" fmla="*/ 265 h 274"/>
                    <a:gd name="T10" fmla="*/ 40 w 429"/>
                    <a:gd name="T11" fmla="*/ 268 h 274"/>
                    <a:gd name="T12" fmla="*/ 66 w 429"/>
                    <a:gd name="T13" fmla="*/ 271 h 274"/>
                    <a:gd name="T14" fmla="*/ 68 w 429"/>
                    <a:gd name="T15" fmla="*/ 271 h 274"/>
                    <a:gd name="T16" fmla="*/ 68 w 429"/>
                    <a:gd name="T17" fmla="*/ 271 h 274"/>
                    <a:gd name="T18" fmla="*/ 78 w 429"/>
                    <a:gd name="T19" fmla="*/ 270 h 274"/>
                    <a:gd name="T20" fmla="*/ 95 w 429"/>
                    <a:gd name="T21" fmla="*/ 254 h 274"/>
                    <a:gd name="T22" fmla="*/ 121 w 429"/>
                    <a:gd name="T23" fmla="*/ 210 h 274"/>
                    <a:gd name="T24" fmla="*/ 134 w 429"/>
                    <a:gd name="T25" fmla="*/ 179 h 274"/>
                    <a:gd name="T26" fmla="*/ 130 w 429"/>
                    <a:gd name="T27" fmla="*/ 208 h 274"/>
                    <a:gd name="T28" fmla="*/ 117 w 429"/>
                    <a:gd name="T29" fmla="*/ 274 h 274"/>
                    <a:gd name="T30" fmla="*/ 144 w 429"/>
                    <a:gd name="T31" fmla="*/ 274 h 274"/>
                    <a:gd name="T32" fmla="*/ 172 w 429"/>
                    <a:gd name="T33" fmla="*/ 274 h 274"/>
                    <a:gd name="T34" fmla="*/ 231 w 429"/>
                    <a:gd name="T35" fmla="*/ 274 h 274"/>
                    <a:gd name="T36" fmla="*/ 329 w 429"/>
                    <a:gd name="T37" fmla="*/ 267 h 274"/>
                    <a:gd name="T38" fmla="*/ 363 w 429"/>
                    <a:gd name="T39" fmla="*/ 260 h 274"/>
                    <a:gd name="T40" fmla="*/ 379 w 429"/>
                    <a:gd name="T41" fmla="*/ 255 h 274"/>
                    <a:gd name="T42" fmla="*/ 400 w 429"/>
                    <a:gd name="T43" fmla="*/ 235 h 274"/>
                    <a:gd name="T44" fmla="*/ 405 w 429"/>
                    <a:gd name="T45" fmla="*/ 222 h 274"/>
                    <a:gd name="T46" fmla="*/ 416 w 429"/>
                    <a:gd name="T47" fmla="*/ 164 h 274"/>
                    <a:gd name="T48" fmla="*/ 428 w 429"/>
                    <a:gd name="T49" fmla="*/ 36 h 274"/>
                    <a:gd name="T50" fmla="*/ 429 w 429"/>
                    <a:gd name="T51" fmla="*/ 0 h 274"/>
                    <a:gd name="T52" fmla="*/ 64 w 429"/>
                    <a:gd name="T53" fmla="*/ 0 h 274"/>
                    <a:gd name="T54" fmla="*/ 64 w 429"/>
                    <a:gd name="T55" fmla="*/ 46 h 274"/>
                    <a:gd name="T56" fmla="*/ 48 w 429"/>
                    <a:gd name="T57" fmla="*/ 159 h 274"/>
                    <a:gd name="T58" fmla="*/ 30 w 429"/>
                    <a:gd name="T59" fmla="*/ 208 h 274"/>
                    <a:gd name="T60" fmla="*/ 14 w 429"/>
                    <a:gd name="T61" fmla="*/ 234 h 274"/>
                    <a:gd name="T62" fmla="*/ 4 w 429"/>
                    <a:gd name="T63" fmla="*/ 24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9" h="274">
                      <a:moveTo>
                        <a:pt x="4" y="241"/>
                      </a:moveTo>
                      <a:lnTo>
                        <a:pt x="0" y="247"/>
                      </a:lnTo>
                      <a:lnTo>
                        <a:pt x="0" y="252"/>
                      </a:lnTo>
                      <a:lnTo>
                        <a:pt x="4" y="261"/>
                      </a:lnTo>
                      <a:lnTo>
                        <a:pt x="19" y="265"/>
                      </a:lnTo>
                      <a:lnTo>
                        <a:pt x="40" y="268"/>
                      </a:lnTo>
                      <a:lnTo>
                        <a:pt x="66" y="271"/>
                      </a:lnTo>
                      <a:lnTo>
                        <a:pt x="68" y="271"/>
                      </a:lnTo>
                      <a:lnTo>
                        <a:pt x="68" y="271"/>
                      </a:lnTo>
                      <a:lnTo>
                        <a:pt x="78" y="270"/>
                      </a:lnTo>
                      <a:lnTo>
                        <a:pt x="95" y="254"/>
                      </a:lnTo>
                      <a:lnTo>
                        <a:pt x="121" y="210"/>
                      </a:lnTo>
                      <a:lnTo>
                        <a:pt x="134" y="179"/>
                      </a:lnTo>
                      <a:lnTo>
                        <a:pt x="130" y="208"/>
                      </a:lnTo>
                      <a:lnTo>
                        <a:pt x="117" y="274"/>
                      </a:lnTo>
                      <a:lnTo>
                        <a:pt x="144" y="274"/>
                      </a:lnTo>
                      <a:lnTo>
                        <a:pt x="172" y="274"/>
                      </a:lnTo>
                      <a:lnTo>
                        <a:pt x="231" y="274"/>
                      </a:lnTo>
                      <a:lnTo>
                        <a:pt x="329" y="267"/>
                      </a:lnTo>
                      <a:lnTo>
                        <a:pt x="363" y="260"/>
                      </a:lnTo>
                      <a:lnTo>
                        <a:pt x="379" y="255"/>
                      </a:lnTo>
                      <a:lnTo>
                        <a:pt x="400" y="235"/>
                      </a:lnTo>
                      <a:lnTo>
                        <a:pt x="405" y="222"/>
                      </a:lnTo>
                      <a:lnTo>
                        <a:pt x="416" y="164"/>
                      </a:lnTo>
                      <a:lnTo>
                        <a:pt x="428" y="36"/>
                      </a:lnTo>
                      <a:lnTo>
                        <a:pt x="429" y="0"/>
                      </a:lnTo>
                      <a:lnTo>
                        <a:pt x="64" y="0"/>
                      </a:lnTo>
                      <a:lnTo>
                        <a:pt x="64" y="46"/>
                      </a:lnTo>
                      <a:lnTo>
                        <a:pt x="48" y="159"/>
                      </a:lnTo>
                      <a:lnTo>
                        <a:pt x="30" y="208"/>
                      </a:lnTo>
                      <a:lnTo>
                        <a:pt x="14" y="234"/>
                      </a:lnTo>
                      <a:lnTo>
                        <a:pt x="4"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44" name="눈물 방울 43">
                <a:extLst>
                  <a:ext uri="{FF2B5EF4-FFF2-40B4-BE49-F238E27FC236}">
                    <a16:creationId xmlns:a16="http://schemas.microsoft.com/office/drawing/2014/main" id="{278C586C-45EE-42D5-B217-B00495E617D0}"/>
                  </a:ext>
                </a:extLst>
              </p:cNvPr>
              <p:cNvSpPr/>
              <p:nvPr/>
            </p:nvSpPr>
            <p:spPr>
              <a:xfrm rot="18900000">
                <a:off x="11352944" y="4684806"/>
                <a:ext cx="224967" cy="224967"/>
              </a:xfrm>
              <a:prstGeom prst="teardrop">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5" name="자유형 60">
                <a:extLst>
                  <a:ext uri="{FF2B5EF4-FFF2-40B4-BE49-F238E27FC236}">
                    <a16:creationId xmlns:a16="http://schemas.microsoft.com/office/drawing/2014/main" id="{41E64A27-FFC7-4DAD-8991-449689B83141}"/>
                  </a:ext>
                </a:extLst>
              </p:cNvPr>
              <p:cNvSpPr/>
              <p:nvPr/>
            </p:nvSpPr>
            <p:spPr>
              <a:xfrm rot="5400000">
                <a:off x="11355633" y="5261801"/>
                <a:ext cx="246114" cy="242466"/>
              </a:xfrm>
              <a:custGeom>
                <a:avLst/>
                <a:gdLst>
                  <a:gd name="connsiteX0" fmla="*/ 22860 w 251378"/>
                  <a:gd name="connsiteY0" fmla="*/ 247652 h 247652"/>
                  <a:gd name="connsiteX1" fmla="*/ 22860 w 251378"/>
                  <a:gd name="connsiteY1" fmla="*/ 247651 h 247652"/>
                  <a:gd name="connsiteX2" fmla="*/ 22861 w 251378"/>
                  <a:gd name="connsiteY2" fmla="*/ 247652 h 247652"/>
                  <a:gd name="connsiteX3" fmla="*/ 0 w 251378"/>
                  <a:gd name="connsiteY3" fmla="*/ 224792 h 247652"/>
                  <a:gd name="connsiteX4" fmla="*/ 0 w 251378"/>
                  <a:gd name="connsiteY4" fmla="*/ 22860 h 247652"/>
                  <a:gd name="connsiteX5" fmla="*/ 22861 w 251378"/>
                  <a:gd name="connsiteY5" fmla="*/ 0 h 247652"/>
                  <a:gd name="connsiteX6" fmla="*/ 22861 w 251378"/>
                  <a:gd name="connsiteY6" fmla="*/ 1 h 247652"/>
                  <a:gd name="connsiteX7" fmla="*/ 45721 w 251378"/>
                  <a:gd name="connsiteY7" fmla="*/ 22861 h 247652"/>
                  <a:gd name="connsiteX8" fmla="*/ 45720 w 251378"/>
                  <a:gd name="connsiteY8" fmla="*/ 100968 h 247652"/>
                  <a:gd name="connsiteX9" fmla="*/ 228518 w 251378"/>
                  <a:gd name="connsiteY9" fmla="*/ 100968 h 247652"/>
                  <a:gd name="connsiteX10" fmla="*/ 251378 w 251378"/>
                  <a:gd name="connsiteY10" fmla="*/ 123828 h 247652"/>
                  <a:gd name="connsiteX11" fmla="*/ 251377 w 251378"/>
                  <a:gd name="connsiteY11" fmla="*/ 123828 h 247652"/>
                  <a:gd name="connsiteX12" fmla="*/ 228517 w 251378"/>
                  <a:gd name="connsiteY12" fmla="*/ 146688 h 247652"/>
                  <a:gd name="connsiteX13" fmla="*/ 45720 w 251378"/>
                  <a:gd name="connsiteY13" fmla="*/ 146687 h 247652"/>
                  <a:gd name="connsiteX14" fmla="*/ 45720 w 251378"/>
                  <a:gd name="connsiteY14" fmla="*/ 224792 h 247652"/>
                  <a:gd name="connsiteX15" fmla="*/ 39024 w 251378"/>
                  <a:gd name="connsiteY15" fmla="*/ 240956 h 247652"/>
                  <a:gd name="connsiteX16" fmla="*/ 22860 w 251378"/>
                  <a:gd name="connsiteY16" fmla="*/ 247651 h 247652"/>
                  <a:gd name="connsiteX17" fmla="*/ 6696 w 251378"/>
                  <a:gd name="connsiteY17" fmla="*/ 240956 h 247652"/>
                  <a:gd name="connsiteX18" fmla="*/ 0 w 251378"/>
                  <a:gd name="connsiteY18" fmla="*/ 224792 h 24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1378" h="247652">
                    <a:moveTo>
                      <a:pt x="22860" y="247652"/>
                    </a:moveTo>
                    <a:lnTo>
                      <a:pt x="22860" y="247651"/>
                    </a:lnTo>
                    <a:lnTo>
                      <a:pt x="22861" y="247652"/>
                    </a:lnTo>
                    <a:close/>
                    <a:moveTo>
                      <a:pt x="0" y="224792"/>
                    </a:moveTo>
                    <a:lnTo>
                      <a:pt x="0" y="22860"/>
                    </a:lnTo>
                    <a:cubicBezTo>
                      <a:pt x="0" y="10235"/>
                      <a:pt x="10236" y="0"/>
                      <a:pt x="22861" y="0"/>
                    </a:cubicBezTo>
                    <a:lnTo>
                      <a:pt x="22861" y="1"/>
                    </a:lnTo>
                    <a:cubicBezTo>
                      <a:pt x="35486" y="1"/>
                      <a:pt x="45721" y="10236"/>
                      <a:pt x="45721" y="22861"/>
                    </a:cubicBezTo>
                    <a:lnTo>
                      <a:pt x="45720" y="100968"/>
                    </a:lnTo>
                    <a:lnTo>
                      <a:pt x="228518" y="100968"/>
                    </a:lnTo>
                    <a:cubicBezTo>
                      <a:pt x="241143" y="100968"/>
                      <a:pt x="251378" y="111203"/>
                      <a:pt x="251378" y="123828"/>
                    </a:cubicBezTo>
                    <a:lnTo>
                      <a:pt x="251377" y="123828"/>
                    </a:lnTo>
                    <a:cubicBezTo>
                      <a:pt x="251377" y="136453"/>
                      <a:pt x="241142" y="146688"/>
                      <a:pt x="228517" y="146688"/>
                    </a:cubicBezTo>
                    <a:lnTo>
                      <a:pt x="45720" y="146687"/>
                    </a:lnTo>
                    <a:lnTo>
                      <a:pt x="45720" y="224792"/>
                    </a:lnTo>
                    <a:cubicBezTo>
                      <a:pt x="45720" y="231104"/>
                      <a:pt x="43161" y="236819"/>
                      <a:pt x="39024" y="240956"/>
                    </a:cubicBezTo>
                    <a:lnTo>
                      <a:pt x="22860" y="247651"/>
                    </a:lnTo>
                    <a:lnTo>
                      <a:pt x="6696" y="240956"/>
                    </a:lnTo>
                    <a:cubicBezTo>
                      <a:pt x="2559" y="236819"/>
                      <a:pt x="0" y="231104"/>
                      <a:pt x="0" y="224792"/>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6" name="Freeform 45">
                <a:extLst>
                  <a:ext uri="{FF2B5EF4-FFF2-40B4-BE49-F238E27FC236}">
                    <a16:creationId xmlns:a16="http://schemas.microsoft.com/office/drawing/2014/main" id="{DBA767EA-5225-4956-8952-EA19D14F58B0}"/>
                  </a:ext>
                </a:extLst>
              </p:cNvPr>
              <p:cNvSpPr>
                <a:spLocks noEditPoints="1"/>
              </p:cNvSpPr>
              <p:nvPr/>
            </p:nvSpPr>
            <p:spPr bwMode="auto">
              <a:xfrm>
                <a:off x="11348617" y="5900245"/>
                <a:ext cx="247650" cy="247650"/>
              </a:xfrm>
              <a:custGeom>
                <a:avLst/>
                <a:gdLst>
                  <a:gd name="T0" fmla="*/ 5426 w 8269"/>
                  <a:gd name="T1" fmla="*/ 1403 h 8269"/>
                  <a:gd name="T2" fmla="*/ 5410 w 8269"/>
                  <a:gd name="T3" fmla="*/ 1069 h 8269"/>
                  <a:gd name="T4" fmla="*/ 5281 w 8269"/>
                  <a:gd name="T5" fmla="*/ 691 h 8269"/>
                  <a:gd name="T6" fmla="*/ 5087 w 8269"/>
                  <a:gd name="T7" fmla="*/ 418 h 8269"/>
                  <a:gd name="T8" fmla="*/ 4831 w 8269"/>
                  <a:gd name="T9" fmla="*/ 203 h 8269"/>
                  <a:gd name="T10" fmla="*/ 4467 w 8269"/>
                  <a:gd name="T11" fmla="*/ 42 h 8269"/>
                  <a:gd name="T12" fmla="*/ 4135 w 8269"/>
                  <a:gd name="T13" fmla="*/ 0 h 8269"/>
                  <a:gd name="T14" fmla="*/ 3802 w 8269"/>
                  <a:gd name="T15" fmla="*/ 42 h 8269"/>
                  <a:gd name="T16" fmla="*/ 3438 w 8269"/>
                  <a:gd name="T17" fmla="*/ 203 h 8269"/>
                  <a:gd name="T18" fmla="*/ 3182 w 8269"/>
                  <a:gd name="T19" fmla="*/ 418 h 8269"/>
                  <a:gd name="T20" fmla="*/ 2988 w 8269"/>
                  <a:gd name="T21" fmla="*/ 691 h 8269"/>
                  <a:gd name="T22" fmla="*/ 2859 w 8269"/>
                  <a:gd name="T23" fmla="*/ 1067 h 8269"/>
                  <a:gd name="T24" fmla="*/ 2842 w 8269"/>
                  <a:gd name="T25" fmla="*/ 1398 h 8269"/>
                  <a:gd name="T26" fmla="*/ 606 w 8269"/>
                  <a:gd name="T27" fmla="*/ 4824 h 8269"/>
                  <a:gd name="T28" fmla="*/ 419 w 8269"/>
                  <a:gd name="T29" fmla="*/ 4862 h 8269"/>
                  <a:gd name="T30" fmla="*/ 256 w 8269"/>
                  <a:gd name="T31" fmla="*/ 4950 h 8269"/>
                  <a:gd name="T32" fmla="*/ 127 w 8269"/>
                  <a:gd name="T33" fmla="*/ 5080 h 8269"/>
                  <a:gd name="T34" fmla="*/ 38 w 8269"/>
                  <a:gd name="T35" fmla="*/ 5243 h 8269"/>
                  <a:gd name="T36" fmla="*/ 1 w 8269"/>
                  <a:gd name="T37" fmla="*/ 5430 h 8269"/>
                  <a:gd name="T38" fmla="*/ 1 w 8269"/>
                  <a:gd name="T39" fmla="*/ 6286 h 8269"/>
                  <a:gd name="T40" fmla="*/ 38 w 8269"/>
                  <a:gd name="T41" fmla="*/ 6472 h 8269"/>
                  <a:gd name="T42" fmla="*/ 127 w 8269"/>
                  <a:gd name="T43" fmla="*/ 6635 h 8269"/>
                  <a:gd name="T44" fmla="*/ 256 w 8269"/>
                  <a:gd name="T45" fmla="*/ 6764 h 8269"/>
                  <a:gd name="T46" fmla="*/ 419 w 8269"/>
                  <a:gd name="T47" fmla="*/ 6852 h 8269"/>
                  <a:gd name="T48" fmla="*/ 606 w 8269"/>
                  <a:gd name="T49" fmla="*/ 6890 h 8269"/>
                  <a:gd name="T50" fmla="*/ 689 w 8269"/>
                  <a:gd name="T51" fmla="*/ 7533 h 8269"/>
                  <a:gd name="T52" fmla="*/ 712 w 8269"/>
                  <a:gd name="T53" fmla="*/ 7717 h 8269"/>
                  <a:gd name="T54" fmla="*/ 795 w 8269"/>
                  <a:gd name="T55" fmla="*/ 7915 h 8269"/>
                  <a:gd name="T56" fmla="*/ 931 w 8269"/>
                  <a:gd name="T57" fmla="*/ 8078 h 8269"/>
                  <a:gd name="T58" fmla="*/ 1106 w 8269"/>
                  <a:gd name="T59" fmla="*/ 8196 h 8269"/>
                  <a:gd name="T60" fmla="*/ 1313 w 8269"/>
                  <a:gd name="T61" fmla="*/ 8261 h 8269"/>
                  <a:gd name="T62" fmla="*/ 6844 w 8269"/>
                  <a:gd name="T63" fmla="*/ 8269 h 8269"/>
                  <a:gd name="T64" fmla="*/ 7027 w 8269"/>
                  <a:gd name="T65" fmla="*/ 8246 h 8269"/>
                  <a:gd name="T66" fmla="*/ 7225 w 8269"/>
                  <a:gd name="T67" fmla="*/ 8163 h 8269"/>
                  <a:gd name="T68" fmla="*/ 7389 w 8269"/>
                  <a:gd name="T69" fmla="*/ 8028 h 8269"/>
                  <a:gd name="T70" fmla="*/ 7508 w 8269"/>
                  <a:gd name="T71" fmla="*/ 7852 h 8269"/>
                  <a:gd name="T72" fmla="*/ 7572 w 8269"/>
                  <a:gd name="T73" fmla="*/ 7645 h 8269"/>
                  <a:gd name="T74" fmla="*/ 7580 w 8269"/>
                  <a:gd name="T75" fmla="*/ 6891 h 8269"/>
                  <a:gd name="T76" fmla="*/ 7728 w 8269"/>
                  <a:gd name="T77" fmla="*/ 6884 h 8269"/>
                  <a:gd name="T78" fmla="*/ 7908 w 8269"/>
                  <a:gd name="T79" fmla="*/ 6828 h 8269"/>
                  <a:gd name="T80" fmla="*/ 8060 w 8269"/>
                  <a:gd name="T81" fmla="*/ 6725 h 8269"/>
                  <a:gd name="T82" fmla="*/ 8177 w 8269"/>
                  <a:gd name="T83" fmla="*/ 6583 h 8269"/>
                  <a:gd name="T84" fmla="*/ 8249 w 8269"/>
                  <a:gd name="T85" fmla="*/ 6412 h 8269"/>
                  <a:gd name="T86" fmla="*/ 8269 w 8269"/>
                  <a:gd name="T87" fmla="*/ 6252 h 8269"/>
                  <a:gd name="T88" fmla="*/ 8262 w 8269"/>
                  <a:gd name="T89" fmla="*/ 5365 h 8269"/>
                  <a:gd name="T90" fmla="*/ 8206 w 8269"/>
                  <a:gd name="T91" fmla="*/ 5185 h 8269"/>
                  <a:gd name="T92" fmla="*/ 8103 w 8269"/>
                  <a:gd name="T93" fmla="*/ 5033 h 8269"/>
                  <a:gd name="T94" fmla="*/ 7961 w 8269"/>
                  <a:gd name="T95" fmla="*/ 4916 h 8269"/>
                  <a:gd name="T96" fmla="*/ 7791 w 8269"/>
                  <a:gd name="T97" fmla="*/ 4843 h 8269"/>
                  <a:gd name="T98" fmla="*/ 7631 w 8269"/>
                  <a:gd name="T99" fmla="*/ 4824 h 8269"/>
                  <a:gd name="T100" fmla="*/ 689 w 8269"/>
                  <a:gd name="T101" fmla="*/ 5512 h 8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69" h="8269">
                    <a:moveTo>
                      <a:pt x="7631" y="4824"/>
                    </a:moveTo>
                    <a:lnTo>
                      <a:pt x="5192" y="4824"/>
                    </a:lnTo>
                    <a:lnTo>
                      <a:pt x="5426" y="1403"/>
                    </a:lnTo>
                    <a:lnTo>
                      <a:pt x="5430" y="1335"/>
                    </a:lnTo>
                    <a:lnTo>
                      <a:pt x="5427" y="1201"/>
                    </a:lnTo>
                    <a:lnTo>
                      <a:pt x="5410" y="1069"/>
                    </a:lnTo>
                    <a:lnTo>
                      <a:pt x="5380" y="939"/>
                    </a:lnTo>
                    <a:lnTo>
                      <a:pt x="5337" y="813"/>
                    </a:lnTo>
                    <a:lnTo>
                      <a:pt x="5281" y="691"/>
                    </a:lnTo>
                    <a:lnTo>
                      <a:pt x="5213" y="576"/>
                    </a:lnTo>
                    <a:lnTo>
                      <a:pt x="5133" y="468"/>
                    </a:lnTo>
                    <a:lnTo>
                      <a:pt x="5087" y="418"/>
                    </a:lnTo>
                    <a:lnTo>
                      <a:pt x="5041" y="369"/>
                    </a:lnTo>
                    <a:lnTo>
                      <a:pt x="4940" y="281"/>
                    </a:lnTo>
                    <a:lnTo>
                      <a:pt x="4831" y="203"/>
                    </a:lnTo>
                    <a:lnTo>
                      <a:pt x="4716" y="137"/>
                    </a:lnTo>
                    <a:lnTo>
                      <a:pt x="4594" y="84"/>
                    </a:lnTo>
                    <a:lnTo>
                      <a:pt x="4467" y="42"/>
                    </a:lnTo>
                    <a:lnTo>
                      <a:pt x="4335" y="15"/>
                    </a:lnTo>
                    <a:lnTo>
                      <a:pt x="4202" y="1"/>
                    </a:lnTo>
                    <a:lnTo>
                      <a:pt x="4135" y="0"/>
                    </a:lnTo>
                    <a:lnTo>
                      <a:pt x="4067" y="1"/>
                    </a:lnTo>
                    <a:lnTo>
                      <a:pt x="3934" y="15"/>
                    </a:lnTo>
                    <a:lnTo>
                      <a:pt x="3802" y="42"/>
                    </a:lnTo>
                    <a:lnTo>
                      <a:pt x="3675" y="84"/>
                    </a:lnTo>
                    <a:lnTo>
                      <a:pt x="3553" y="137"/>
                    </a:lnTo>
                    <a:lnTo>
                      <a:pt x="3438" y="203"/>
                    </a:lnTo>
                    <a:lnTo>
                      <a:pt x="3329" y="281"/>
                    </a:lnTo>
                    <a:lnTo>
                      <a:pt x="3228" y="369"/>
                    </a:lnTo>
                    <a:lnTo>
                      <a:pt x="3182" y="418"/>
                    </a:lnTo>
                    <a:lnTo>
                      <a:pt x="3136" y="468"/>
                    </a:lnTo>
                    <a:lnTo>
                      <a:pt x="3056" y="576"/>
                    </a:lnTo>
                    <a:lnTo>
                      <a:pt x="2988" y="691"/>
                    </a:lnTo>
                    <a:lnTo>
                      <a:pt x="2932" y="813"/>
                    </a:lnTo>
                    <a:lnTo>
                      <a:pt x="2889" y="938"/>
                    </a:lnTo>
                    <a:lnTo>
                      <a:pt x="2859" y="1067"/>
                    </a:lnTo>
                    <a:lnTo>
                      <a:pt x="2841" y="1198"/>
                    </a:lnTo>
                    <a:lnTo>
                      <a:pt x="2838" y="1331"/>
                    </a:lnTo>
                    <a:lnTo>
                      <a:pt x="2842" y="1398"/>
                    </a:lnTo>
                    <a:lnTo>
                      <a:pt x="3077" y="4824"/>
                    </a:lnTo>
                    <a:lnTo>
                      <a:pt x="638" y="4824"/>
                    </a:lnTo>
                    <a:lnTo>
                      <a:pt x="606" y="4824"/>
                    </a:lnTo>
                    <a:lnTo>
                      <a:pt x="541" y="4831"/>
                    </a:lnTo>
                    <a:lnTo>
                      <a:pt x="478" y="4843"/>
                    </a:lnTo>
                    <a:lnTo>
                      <a:pt x="419" y="4862"/>
                    </a:lnTo>
                    <a:lnTo>
                      <a:pt x="361" y="4887"/>
                    </a:lnTo>
                    <a:lnTo>
                      <a:pt x="308" y="4916"/>
                    </a:lnTo>
                    <a:lnTo>
                      <a:pt x="256" y="4950"/>
                    </a:lnTo>
                    <a:lnTo>
                      <a:pt x="209" y="4989"/>
                    </a:lnTo>
                    <a:lnTo>
                      <a:pt x="166" y="5033"/>
                    </a:lnTo>
                    <a:lnTo>
                      <a:pt x="127" y="5080"/>
                    </a:lnTo>
                    <a:lnTo>
                      <a:pt x="92" y="5131"/>
                    </a:lnTo>
                    <a:lnTo>
                      <a:pt x="63" y="5185"/>
                    </a:lnTo>
                    <a:lnTo>
                      <a:pt x="38" y="5243"/>
                    </a:lnTo>
                    <a:lnTo>
                      <a:pt x="20" y="5302"/>
                    </a:lnTo>
                    <a:lnTo>
                      <a:pt x="7" y="5365"/>
                    </a:lnTo>
                    <a:lnTo>
                      <a:pt x="1" y="5430"/>
                    </a:lnTo>
                    <a:lnTo>
                      <a:pt x="0" y="5462"/>
                    </a:lnTo>
                    <a:lnTo>
                      <a:pt x="0" y="6252"/>
                    </a:lnTo>
                    <a:lnTo>
                      <a:pt x="1" y="6286"/>
                    </a:lnTo>
                    <a:lnTo>
                      <a:pt x="7" y="6349"/>
                    </a:lnTo>
                    <a:lnTo>
                      <a:pt x="20" y="6412"/>
                    </a:lnTo>
                    <a:lnTo>
                      <a:pt x="38" y="6472"/>
                    </a:lnTo>
                    <a:lnTo>
                      <a:pt x="63" y="6529"/>
                    </a:lnTo>
                    <a:lnTo>
                      <a:pt x="92" y="6583"/>
                    </a:lnTo>
                    <a:lnTo>
                      <a:pt x="127" y="6635"/>
                    </a:lnTo>
                    <a:lnTo>
                      <a:pt x="166" y="6681"/>
                    </a:lnTo>
                    <a:lnTo>
                      <a:pt x="209" y="6725"/>
                    </a:lnTo>
                    <a:lnTo>
                      <a:pt x="256" y="6764"/>
                    </a:lnTo>
                    <a:lnTo>
                      <a:pt x="308" y="6798"/>
                    </a:lnTo>
                    <a:lnTo>
                      <a:pt x="361" y="6828"/>
                    </a:lnTo>
                    <a:lnTo>
                      <a:pt x="419" y="6852"/>
                    </a:lnTo>
                    <a:lnTo>
                      <a:pt x="478" y="6871"/>
                    </a:lnTo>
                    <a:lnTo>
                      <a:pt x="541" y="6884"/>
                    </a:lnTo>
                    <a:lnTo>
                      <a:pt x="606" y="6890"/>
                    </a:lnTo>
                    <a:lnTo>
                      <a:pt x="638" y="6891"/>
                    </a:lnTo>
                    <a:lnTo>
                      <a:pt x="689" y="6891"/>
                    </a:lnTo>
                    <a:lnTo>
                      <a:pt x="689" y="7533"/>
                    </a:lnTo>
                    <a:lnTo>
                      <a:pt x="689" y="7571"/>
                    </a:lnTo>
                    <a:lnTo>
                      <a:pt x="697" y="7645"/>
                    </a:lnTo>
                    <a:lnTo>
                      <a:pt x="712" y="7717"/>
                    </a:lnTo>
                    <a:lnTo>
                      <a:pt x="734" y="7786"/>
                    </a:lnTo>
                    <a:lnTo>
                      <a:pt x="761" y="7852"/>
                    </a:lnTo>
                    <a:lnTo>
                      <a:pt x="795" y="7915"/>
                    </a:lnTo>
                    <a:lnTo>
                      <a:pt x="835" y="7973"/>
                    </a:lnTo>
                    <a:lnTo>
                      <a:pt x="880" y="8028"/>
                    </a:lnTo>
                    <a:lnTo>
                      <a:pt x="931" y="8078"/>
                    </a:lnTo>
                    <a:lnTo>
                      <a:pt x="985" y="8123"/>
                    </a:lnTo>
                    <a:lnTo>
                      <a:pt x="1044" y="8163"/>
                    </a:lnTo>
                    <a:lnTo>
                      <a:pt x="1106" y="8196"/>
                    </a:lnTo>
                    <a:lnTo>
                      <a:pt x="1172" y="8225"/>
                    </a:lnTo>
                    <a:lnTo>
                      <a:pt x="1242" y="8246"/>
                    </a:lnTo>
                    <a:lnTo>
                      <a:pt x="1313" y="8261"/>
                    </a:lnTo>
                    <a:lnTo>
                      <a:pt x="1387" y="8268"/>
                    </a:lnTo>
                    <a:lnTo>
                      <a:pt x="1425" y="8269"/>
                    </a:lnTo>
                    <a:lnTo>
                      <a:pt x="6844" y="8269"/>
                    </a:lnTo>
                    <a:lnTo>
                      <a:pt x="6882" y="8268"/>
                    </a:lnTo>
                    <a:lnTo>
                      <a:pt x="6956" y="8261"/>
                    </a:lnTo>
                    <a:lnTo>
                      <a:pt x="7027" y="8246"/>
                    </a:lnTo>
                    <a:lnTo>
                      <a:pt x="7097" y="8225"/>
                    </a:lnTo>
                    <a:lnTo>
                      <a:pt x="7163" y="8196"/>
                    </a:lnTo>
                    <a:lnTo>
                      <a:pt x="7225" y="8163"/>
                    </a:lnTo>
                    <a:lnTo>
                      <a:pt x="7284" y="8123"/>
                    </a:lnTo>
                    <a:lnTo>
                      <a:pt x="7338" y="8078"/>
                    </a:lnTo>
                    <a:lnTo>
                      <a:pt x="7389" y="8028"/>
                    </a:lnTo>
                    <a:lnTo>
                      <a:pt x="7434" y="7973"/>
                    </a:lnTo>
                    <a:lnTo>
                      <a:pt x="7474" y="7915"/>
                    </a:lnTo>
                    <a:lnTo>
                      <a:pt x="7508" y="7852"/>
                    </a:lnTo>
                    <a:lnTo>
                      <a:pt x="7535" y="7786"/>
                    </a:lnTo>
                    <a:lnTo>
                      <a:pt x="7557" y="7717"/>
                    </a:lnTo>
                    <a:lnTo>
                      <a:pt x="7572" y="7645"/>
                    </a:lnTo>
                    <a:lnTo>
                      <a:pt x="7580" y="7571"/>
                    </a:lnTo>
                    <a:lnTo>
                      <a:pt x="7580" y="7533"/>
                    </a:lnTo>
                    <a:lnTo>
                      <a:pt x="7580" y="6891"/>
                    </a:lnTo>
                    <a:lnTo>
                      <a:pt x="7631" y="6891"/>
                    </a:lnTo>
                    <a:lnTo>
                      <a:pt x="7663" y="6890"/>
                    </a:lnTo>
                    <a:lnTo>
                      <a:pt x="7728" y="6884"/>
                    </a:lnTo>
                    <a:lnTo>
                      <a:pt x="7791" y="6871"/>
                    </a:lnTo>
                    <a:lnTo>
                      <a:pt x="7850" y="6852"/>
                    </a:lnTo>
                    <a:lnTo>
                      <a:pt x="7908" y="6828"/>
                    </a:lnTo>
                    <a:lnTo>
                      <a:pt x="7961" y="6798"/>
                    </a:lnTo>
                    <a:lnTo>
                      <a:pt x="8013" y="6764"/>
                    </a:lnTo>
                    <a:lnTo>
                      <a:pt x="8060" y="6725"/>
                    </a:lnTo>
                    <a:lnTo>
                      <a:pt x="8103" y="6681"/>
                    </a:lnTo>
                    <a:lnTo>
                      <a:pt x="8142" y="6635"/>
                    </a:lnTo>
                    <a:lnTo>
                      <a:pt x="8177" y="6583"/>
                    </a:lnTo>
                    <a:lnTo>
                      <a:pt x="8206" y="6529"/>
                    </a:lnTo>
                    <a:lnTo>
                      <a:pt x="8231" y="6472"/>
                    </a:lnTo>
                    <a:lnTo>
                      <a:pt x="8249" y="6412"/>
                    </a:lnTo>
                    <a:lnTo>
                      <a:pt x="8262" y="6349"/>
                    </a:lnTo>
                    <a:lnTo>
                      <a:pt x="8268" y="6286"/>
                    </a:lnTo>
                    <a:lnTo>
                      <a:pt x="8269" y="6252"/>
                    </a:lnTo>
                    <a:lnTo>
                      <a:pt x="8269" y="5462"/>
                    </a:lnTo>
                    <a:lnTo>
                      <a:pt x="8268" y="5430"/>
                    </a:lnTo>
                    <a:lnTo>
                      <a:pt x="8262" y="5365"/>
                    </a:lnTo>
                    <a:lnTo>
                      <a:pt x="8249" y="5302"/>
                    </a:lnTo>
                    <a:lnTo>
                      <a:pt x="8231" y="5243"/>
                    </a:lnTo>
                    <a:lnTo>
                      <a:pt x="8206" y="5185"/>
                    </a:lnTo>
                    <a:lnTo>
                      <a:pt x="8177" y="5131"/>
                    </a:lnTo>
                    <a:lnTo>
                      <a:pt x="8142" y="5080"/>
                    </a:lnTo>
                    <a:lnTo>
                      <a:pt x="8103" y="5033"/>
                    </a:lnTo>
                    <a:lnTo>
                      <a:pt x="8060" y="4989"/>
                    </a:lnTo>
                    <a:lnTo>
                      <a:pt x="8013" y="4950"/>
                    </a:lnTo>
                    <a:lnTo>
                      <a:pt x="7961" y="4916"/>
                    </a:lnTo>
                    <a:lnTo>
                      <a:pt x="7908" y="4887"/>
                    </a:lnTo>
                    <a:lnTo>
                      <a:pt x="7850" y="4862"/>
                    </a:lnTo>
                    <a:lnTo>
                      <a:pt x="7791" y="4843"/>
                    </a:lnTo>
                    <a:lnTo>
                      <a:pt x="7728" y="4831"/>
                    </a:lnTo>
                    <a:lnTo>
                      <a:pt x="7663" y="4824"/>
                    </a:lnTo>
                    <a:lnTo>
                      <a:pt x="7631" y="4824"/>
                    </a:lnTo>
                    <a:close/>
                    <a:moveTo>
                      <a:pt x="7580" y="6202"/>
                    </a:moveTo>
                    <a:lnTo>
                      <a:pt x="689" y="6202"/>
                    </a:lnTo>
                    <a:lnTo>
                      <a:pt x="689" y="5512"/>
                    </a:lnTo>
                    <a:lnTo>
                      <a:pt x="7580" y="5512"/>
                    </a:lnTo>
                    <a:lnTo>
                      <a:pt x="7580" y="620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pic>
        <p:nvPicPr>
          <p:cNvPr id="1026" name="Picture 2">
            <a:extLst>
              <a:ext uri="{FF2B5EF4-FFF2-40B4-BE49-F238E27FC236}">
                <a16:creationId xmlns:a16="http://schemas.microsoft.com/office/drawing/2014/main" id="{0D65B2AB-E438-4FDB-BD48-1B92CE1A5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015" y="3271389"/>
            <a:ext cx="4325067" cy="8650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C2D1611-D55B-4C11-82FD-D45E2A5E00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986" y="2393975"/>
            <a:ext cx="5480004" cy="2195379"/>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75F0ABAD-577D-4C52-80BD-5082821DCC14}"/>
              </a:ext>
            </a:extLst>
          </p:cNvPr>
          <p:cNvSpPr txBox="1"/>
          <p:nvPr/>
        </p:nvSpPr>
        <p:spPr>
          <a:xfrm>
            <a:off x="1142620" y="872939"/>
            <a:ext cx="7337992" cy="1107996"/>
          </a:xfrm>
          <a:prstGeom prst="rect">
            <a:avLst/>
          </a:prstGeom>
          <a:noFill/>
        </p:spPr>
        <p:txBody>
          <a:bodyPr wrap="square" rtlCol="0">
            <a:spAutoFit/>
          </a:bodyPr>
          <a:lstStyle/>
          <a:p>
            <a:r>
              <a:rPr lang="en-US" altLang="ko-KR" sz="2200" dirty="0"/>
              <a:t>2.1 </a:t>
            </a:r>
            <a:r>
              <a:rPr lang="en-US" altLang="ko-KR" sz="2200" b="0" i="0" dirty="0">
                <a:solidFill>
                  <a:srgbClr val="000000"/>
                </a:solidFill>
                <a:effectLst/>
                <a:latin typeface="Noto Sans" panose="020B0502040504020204" pitchFamily="34" charset="0"/>
              </a:rPr>
              <a:t>Problems before the introduction of GMM</a:t>
            </a:r>
            <a:endParaRPr lang="ko-KR" altLang="en-US" sz="2200" spc="-150" dirty="0">
              <a:solidFill>
                <a:schemeClr val="tx1">
                  <a:lumMod val="75000"/>
                  <a:lumOff val="25000"/>
                </a:schemeClr>
              </a:solidFill>
            </a:endParaRPr>
          </a:p>
          <a:p>
            <a:endParaRPr lang="en-US" altLang="ko-KR" sz="2200" dirty="0"/>
          </a:p>
          <a:p>
            <a:endParaRPr lang="ko-KR" altLang="en-US" sz="2200" dirty="0"/>
          </a:p>
        </p:txBody>
      </p:sp>
      <p:sp>
        <p:nvSpPr>
          <p:cNvPr id="49" name="화살표: 아래쪽 48">
            <a:extLst>
              <a:ext uri="{FF2B5EF4-FFF2-40B4-BE49-F238E27FC236}">
                <a16:creationId xmlns:a16="http://schemas.microsoft.com/office/drawing/2014/main" id="{89FA4848-C047-419F-9183-1A1FA7B88A5E}"/>
              </a:ext>
            </a:extLst>
          </p:cNvPr>
          <p:cNvSpPr/>
          <p:nvPr/>
        </p:nvSpPr>
        <p:spPr>
          <a:xfrm rot="16200000">
            <a:off x="5614465" y="3424290"/>
            <a:ext cx="488138" cy="559209"/>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78C9067-EFDC-45C1-967F-8E4AD4AD10EE}"/>
              </a:ext>
            </a:extLst>
          </p:cNvPr>
          <p:cNvSpPr txBox="1"/>
          <p:nvPr/>
        </p:nvSpPr>
        <p:spPr>
          <a:xfrm>
            <a:off x="980885" y="5024855"/>
            <a:ext cx="10915840" cy="369332"/>
          </a:xfrm>
          <a:prstGeom prst="rect">
            <a:avLst/>
          </a:prstGeom>
          <a:noFill/>
        </p:spPr>
        <p:txBody>
          <a:bodyPr wrap="square" rtlCol="0">
            <a:spAutoFit/>
          </a:bodyPr>
          <a:lstStyle/>
          <a:p>
            <a:pPr algn="ctr"/>
            <a:r>
              <a:rPr lang="en-US" altLang="ko-KR" dirty="0"/>
              <a:t>&lt;Data given a label and two distributions estimated on it&gt;</a:t>
            </a:r>
            <a:endParaRPr lang="ko-KR" altLang="en-US" dirty="0"/>
          </a:p>
        </p:txBody>
      </p:sp>
    </p:spTree>
    <p:extLst>
      <p:ext uri="{BB962C8B-B14F-4D97-AF65-F5344CB8AC3E}">
        <p14:creationId xmlns:p14="http://schemas.microsoft.com/office/powerpoint/2010/main" val="383685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사각형: 둥근 위쪽 모서리 6">
            <a:extLst>
              <a:ext uri="{FF2B5EF4-FFF2-40B4-BE49-F238E27FC236}">
                <a16:creationId xmlns:a16="http://schemas.microsoft.com/office/drawing/2014/main" id="{7881E59F-DF46-44D7-A894-E367A749DA36}"/>
              </a:ext>
            </a:extLst>
          </p:cNvPr>
          <p:cNvSpPr/>
          <p:nvPr/>
        </p:nvSpPr>
        <p:spPr>
          <a:xfrm>
            <a:off x="295275" y="137185"/>
            <a:ext cx="11601450" cy="6477000"/>
          </a:xfrm>
          <a:prstGeom prst="round2SameRect">
            <a:avLst>
              <a:gd name="adj1" fmla="val 1526"/>
              <a:gd name="adj2" fmla="val 1833"/>
            </a:avLst>
          </a:prstGeom>
          <a:solidFill>
            <a:schemeClr val="bg1"/>
          </a:solidFill>
          <a:ln w="19050">
            <a:solidFill>
              <a:schemeClr val="tx1">
                <a:lumMod val="75000"/>
                <a:lumOff val="25000"/>
              </a:schemeClr>
            </a:solidFill>
          </a:ln>
          <a:effectLst>
            <a:outerShdw dist="63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사각형: 둥근 위쪽 모서리 5">
            <a:extLst>
              <a:ext uri="{FF2B5EF4-FFF2-40B4-BE49-F238E27FC236}">
                <a16:creationId xmlns:a16="http://schemas.microsoft.com/office/drawing/2014/main" id="{047A0CD5-8244-4FBC-BD57-59DF3A4BBDE3}"/>
              </a:ext>
            </a:extLst>
          </p:cNvPr>
          <p:cNvSpPr/>
          <p:nvPr/>
        </p:nvSpPr>
        <p:spPr>
          <a:xfrm>
            <a:off x="295275" y="190500"/>
            <a:ext cx="11601450" cy="476250"/>
          </a:xfrm>
          <a:prstGeom prst="round2SameRect">
            <a:avLst/>
          </a:prstGeom>
          <a:solidFill>
            <a:srgbClr val="F0EBE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latinLnBrk="0">
              <a:defRPr/>
            </a:pPr>
            <a:r>
              <a:rPr lang="en-US" altLang="ko-KR" sz="2400" b="1" kern="0" dirty="0">
                <a:ln w="19050">
                  <a:noFill/>
                </a:ln>
                <a:solidFill>
                  <a:prstClr val="black">
                    <a:lumMod val="75000"/>
                    <a:lumOff val="25000"/>
                  </a:prstClr>
                </a:solidFill>
                <a:latin typeface="야놀자 야체 B" panose="02020603020101020101" pitchFamily="18" charset="-127"/>
                <a:ea typeface="야놀자 야체 B" panose="02020603020101020101" pitchFamily="18" charset="-127"/>
              </a:rPr>
              <a:t>High Tech Marketing </a:t>
            </a:r>
            <a:r>
              <a:rPr lang="en-US" altLang="ko-KR" sz="1600" b="1" kern="0" dirty="0">
                <a:ln w="19050">
                  <a:noFill/>
                </a:ln>
                <a:solidFill>
                  <a:prstClr val="black">
                    <a:lumMod val="75000"/>
                    <a:lumOff val="25000"/>
                  </a:prstClr>
                </a:solidFill>
                <a:latin typeface="야놀자 야체 B" panose="02020603020101020101" pitchFamily="18" charset="-127"/>
                <a:ea typeface="야놀자 야체 B" panose="02020603020101020101" pitchFamily="18" charset="-127"/>
              </a:rPr>
              <a:t>- GMM</a:t>
            </a:r>
            <a:endParaRPr lang="ko-KR" altLang="en-US" sz="1600" kern="0" dirty="0">
              <a:solidFill>
                <a:prstClr val="black">
                  <a:lumMod val="75000"/>
                  <a:lumOff val="25000"/>
                </a:prstClr>
              </a:solidFill>
            </a:endParaRPr>
          </a:p>
        </p:txBody>
      </p:sp>
      <p:grpSp>
        <p:nvGrpSpPr>
          <p:cNvPr id="3" name="그룹 2"/>
          <p:cNvGrpSpPr/>
          <p:nvPr/>
        </p:nvGrpSpPr>
        <p:grpSpPr>
          <a:xfrm>
            <a:off x="10703544" y="369460"/>
            <a:ext cx="893823" cy="138845"/>
            <a:chOff x="10703544" y="369460"/>
            <a:chExt cx="893823" cy="138845"/>
          </a:xfrm>
        </p:grpSpPr>
        <p:sp>
          <p:nvSpPr>
            <p:cNvPr id="9" name="Freeform 9">
              <a:extLst>
                <a:ext uri="{FF2B5EF4-FFF2-40B4-BE49-F238E27FC236}">
                  <a16:creationId xmlns:a16="http://schemas.microsoft.com/office/drawing/2014/main" id="{53AC870C-AAB7-4E4A-BA52-AE824DDB61F2}"/>
                </a:ext>
              </a:extLst>
            </p:cNvPr>
            <p:cNvSpPr>
              <a:spLocks/>
            </p:cNvSpPr>
            <p:nvPr/>
          </p:nvSpPr>
          <p:spPr bwMode="auto">
            <a:xfrm>
              <a:off x="11105186" y="369460"/>
              <a:ext cx="105211" cy="138845"/>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6998B797-A7B3-4C4B-A50F-560004B6F175}"/>
                </a:ext>
              </a:extLst>
            </p:cNvPr>
            <p:cNvSpPr>
              <a:spLocks/>
            </p:cNvSpPr>
            <p:nvPr/>
          </p:nvSpPr>
          <p:spPr bwMode="auto">
            <a:xfrm rot="10800000" flipH="1" flipV="1">
              <a:off x="11469266" y="382095"/>
              <a:ext cx="128101" cy="113574"/>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3" name="Group 12">
              <a:extLst>
                <a:ext uri="{FF2B5EF4-FFF2-40B4-BE49-F238E27FC236}">
                  <a16:creationId xmlns:a16="http://schemas.microsoft.com/office/drawing/2014/main" id="{C420D4BD-A960-4E80-8D81-AD2EA1F4C4E0}"/>
                </a:ext>
              </a:extLst>
            </p:cNvPr>
            <p:cNvGrpSpPr>
              <a:grpSpLocks noChangeAspect="1"/>
            </p:cNvGrpSpPr>
            <p:nvPr/>
          </p:nvGrpSpPr>
          <p:grpSpPr bwMode="auto">
            <a:xfrm>
              <a:off x="10703544" y="382096"/>
              <a:ext cx="142773" cy="113573"/>
              <a:chOff x="6124" y="305"/>
              <a:chExt cx="841" cy="669"/>
            </a:xfrm>
            <a:solidFill>
              <a:schemeClr val="tx1">
                <a:lumMod val="75000"/>
                <a:lumOff val="25000"/>
              </a:schemeClr>
            </a:solidFill>
          </p:grpSpPr>
          <p:sp>
            <p:nvSpPr>
              <p:cNvPr id="14" name="Freeform 13">
                <a:extLst>
                  <a:ext uri="{FF2B5EF4-FFF2-40B4-BE49-F238E27FC236}">
                    <a16:creationId xmlns:a16="http://schemas.microsoft.com/office/drawing/2014/main" id="{8A8FA5C6-B5B4-4795-B3CA-EB36CE71BCB9}"/>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62F0A864-85D8-40D8-9ACE-121EDCA98D8B}"/>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grpSp>
      <p:grpSp>
        <p:nvGrpSpPr>
          <p:cNvPr id="17" name="그룹 16">
            <a:extLst>
              <a:ext uri="{FF2B5EF4-FFF2-40B4-BE49-F238E27FC236}">
                <a16:creationId xmlns:a16="http://schemas.microsoft.com/office/drawing/2014/main" id="{86B7FED0-1B11-417E-A611-2D8A3899417D}"/>
              </a:ext>
            </a:extLst>
          </p:cNvPr>
          <p:cNvGrpSpPr/>
          <p:nvPr/>
        </p:nvGrpSpPr>
        <p:grpSpPr>
          <a:xfrm>
            <a:off x="599885" y="290043"/>
            <a:ext cx="275246" cy="275246"/>
            <a:chOff x="454168" y="382727"/>
            <a:chExt cx="415674" cy="415674"/>
          </a:xfrm>
        </p:grpSpPr>
        <p:sp>
          <p:nvSpPr>
            <p:cNvPr id="18" name="타원 17">
              <a:extLst>
                <a:ext uri="{FF2B5EF4-FFF2-40B4-BE49-F238E27FC236}">
                  <a16:creationId xmlns:a16="http://schemas.microsoft.com/office/drawing/2014/main" id="{93AA06E9-6E14-4ECE-8B8A-315250FB7CBE}"/>
                </a:ext>
              </a:extLst>
            </p:cNvPr>
            <p:cNvSpPr/>
            <p:nvPr/>
          </p:nvSpPr>
          <p:spPr>
            <a:xfrm>
              <a:off x="454168" y="382727"/>
              <a:ext cx="415674" cy="4156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pic>
          <p:nvPicPr>
            <p:cNvPr id="19" name="그림 18">
              <a:extLst>
                <a:ext uri="{FF2B5EF4-FFF2-40B4-BE49-F238E27FC236}">
                  <a16:creationId xmlns:a16="http://schemas.microsoft.com/office/drawing/2014/main" id="{D8579325-1AD4-49F0-8197-09A2AF295E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255" y="414324"/>
              <a:ext cx="335500" cy="335500"/>
            </a:xfrm>
            <a:prstGeom prst="rect">
              <a:avLst/>
            </a:prstGeom>
          </p:spPr>
        </p:pic>
      </p:grpSp>
      <p:grpSp>
        <p:nvGrpSpPr>
          <p:cNvPr id="2" name="그룹 1"/>
          <p:cNvGrpSpPr/>
          <p:nvPr/>
        </p:nvGrpSpPr>
        <p:grpSpPr>
          <a:xfrm>
            <a:off x="457010" y="1406526"/>
            <a:ext cx="523877" cy="4599481"/>
            <a:chOff x="457010" y="1406526"/>
            <a:chExt cx="523877" cy="4599481"/>
          </a:xfrm>
        </p:grpSpPr>
        <p:sp>
          <p:nvSpPr>
            <p:cNvPr id="21" name="양쪽 모서리가 둥근 사각형 12">
              <a:extLst>
                <a:ext uri="{FF2B5EF4-FFF2-40B4-BE49-F238E27FC236}">
                  <a16:creationId xmlns:a16="http://schemas.microsoft.com/office/drawing/2014/main" id="{C2660524-F1F7-4DF8-A7BE-752F6169F1AE}"/>
                </a:ext>
              </a:extLst>
            </p:cNvPr>
            <p:cNvSpPr/>
            <p:nvPr/>
          </p:nvSpPr>
          <p:spPr>
            <a:xfrm>
              <a:off x="457011" y="1406526"/>
              <a:ext cx="523876" cy="174625"/>
            </a:xfrm>
            <a:prstGeom prst="round2SameRect">
              <a:avLst/>
            </a:prstGeom>
            <a:solidFill>
              <a:srgbClr val="F0EBE7"/>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ko-KR" altLang="en-US" sz="600" dirty="0">
                  <a:solidFill>
                    <a:prstClr val="white">
                      <a:lumMod val="50000"/>
                    </a:prstClr>
                  </a:solidFill>
                </a:rPr>
                <a:t>▶▶</a:t>
              </a:r>
            </a:p>
          </p:txBody>
        </p:sp>
        <p:sp>
          <p:nvSpPr>
            <p:cNvPr id="22" name="양쪽 모서리가 둥근 사각형 13">
              <a:extLst>
                <a:ext uri="{FF2B5EF4-FFF2-40B4-BE49-F238E27FC236}">
                  <a16:creationId xmlns:a16="http://schemas.microsoft.com/office/drawing/2014/main" id="{A5DB8819-4A29-49C7-930E-F59301D75FBE}"/>
                </a:ext>
              </a:extLst>
            </p:cNvPr>
            <p:cNvSpPr/>
            <p:nvPr/>
          </p:nvSpPr>
          <p:spPr>
            <a:xfrm>
              <a:off x="457010" y="1581151"/>
              <a:ext cx="523875" cy="4424856"/>
            </a:xfrm>
            <a:prstGeom prst="round2SameRect">
              <a:avLst>
                <a:gd name="adj1" fmla="val 0"/>
                <a:gd name="adj2" fmla="val 8815"/>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48" name="그룹 47">
              <a:extLst>
                <a:ext uri="{FF2B5EF4-FFF2-40B4-BE49-F238E27FC236}">
                  <a16:creationId xmlns:a16="http://schemas.microsoft.com/office/drawing/2014/main" id="{05CE4CA6-08EC-4C1B-882C-5AEB85D3BA2A}"/>
                </a:ext>
              </a:extLst>
            </p:cNvPr>
            <p:cNvGrpSpPr/>
            <p:nvPr/>
          </p:nvGrpSpPr>
          <p:grpSpPr>
            <a:xfrm>
              <a:off x="613140" y="1835152"/>
              <a:ext cx="225935" cy="3942254"/>
              <a:chOff x="11334883" y="1496521"/>
              <a:chExt cx="266576" cy="4651374"/>
            </a:xfrm>
          </p:grpSpPr>
          <p:sp>
            <p:nvSpPr>
              <p:cNvPr id="23" name="자유형 32">
                <a:extLst>
                  <a:ext uri="{FF2B5EF4-FFF2-40B4-BE49-F238E27FC236}">
                    <a16:creationId xmlns:a16="http://schemas.microsoft.com/office/drawing/2014/main" id="{75DB60ED-C854-4358-97C2-D04D80DBEBC7}"/>
                  </a:ext>
                </a:extLst>
              </p:cNvPr>
              <p:cNvSpPr>
                <a:spLocks/>
              </p:cNvSpPr>
              <p:nvPr/>
            </p:nvSpPr>
            <p:spPr bwMode="auto">
              <a:xfrm>
                <a:off x="11339124" y="2735045"/>
                <a:ext cx="258909" cy="258909"/>
              </a:xfrm>
              <a:custGeom>
                <a:avLst/>
                <a:gdLst>
                  <a:gd name="connsiteX0" fmla="*/ 4509870 w 6502401"/>
                  <a:gd name="connsiteY0" fmla="*/ 1250950 h 6502400"/>
                  <a:gd name="connsiteX1" fmla="*/ 3460751 w 6502401"/>
                  <a:gd name="connsiteY1" fmla="*/ 2299449 h 6502400"/>
                  <a:gd name="connsiteX2" fmla="*/ 4204979 w 6502401"/>
                  <a:gd name="connsiteY2" fmla="*/ 3043238 h 6502400"/>
                  <a:gd name="connsiteX3" fmla="*/ 5253039 w 6502401"/>
                  <a:gd name="connsiteY3" fmla="*/ 1994739 h 6502400"/>
                  <a:gd name="connsiteX4" fmla="*/ 5487377 w 6502401"/>
                  <a:gd name="connsiteY4" fmla="*/ 0 h 6502400"/>
                  <a:gd name="connsiteX5" fmla="*/ 5557233 w 6502401"/>
                  <a:gd name="connsiteY5" fmla="*/ 0 h 6502400"/>
                  <a:gd name="connsiteX6" fmla="*/ 5626559 w 6502401"/>
                  <a:gd name="connsiteY6" fmla="*/ 6350 h 6502400"/>
                  <a:gd name="connsiteX7" fmla="*/ 5695356 w 6502401"/>
                  <a:gd name="connsiteY7" fmla="*/ 20108 h 6502400"/>
                  <a:gd name="connsiteX8" fmla="*/ 5763095 w 6502401"/>
                  <a:gd name="connsiteY8" fmla="*/ 39688 h 6502400"/>
                  <a:gd name="connsiteX9" fmla="*/ 5828717 w 6502401"/>
                  <a:gd name="connsiteY9" fmla="*/ 66675 h 6502400"/>
                  <a:gd name="connsiteX10" fmla="*/ 5891693 w 6502401"/>
                  <a:gd name="connsiteY10" fmla="*/ 100013 h 6502400"/>
                  <a:gd name="connsiteX11" fmla="*/ 5953081 w 6502401"/>
                  <a:gd name="connsiteY11" fmla="*/ 139700 h 6502400"/>
                  <a:gd name="connsiteX12" fmla="*/ 6010236 w 6502401"/>
                  <a:gd name="connsiteY12" fmla="*/ 186796 h 6502400"/>
                  <a:gd name="connsiteX13" fmla="*/ 6036697 w 6502401"/>
                  <a:gd name="connsiteY13" fmla="*/ 212725 h 6502400"/>
                  <a:gd name="connsiteX14" fmla="*/ 6289659 w 6502401"/>
                  <a:gd name="connsiteY14" fmla="*/ 465667 h 6502400"/>
                  <a:gd name="connsiteX15" fmla="*/ 6316649 w 6502401"/>
                  <a:gd name="connsiteY15" fmla="*/ 493183 h 6502400"/>
                  <a:gd name="connsiteX16" fmla="*/ 6362690 w 6502401"/>
                  <a:gd name="connsiteY16" fmla="*/ 550333 h 6502400"/>
                  <a:gd name="connsiteX17" fmla="*/ 6402381 w 6502401"/>
                  <a:gd name="connsiteY17" fmla="*/ 610658 h 6502400"/>
                  <a:gd name="connsiteX18" fmla="*/ 6436250 w 6502401"/>
                  <a:gd name="connsiteY18" fmla="*/ 674158 h 6502400"/>
                  <a:gd name="connsiteX19" fmla="*/ 6462711 w 6502401"/>
                  <a:gd name="connsiteY19" fmla="*/ 739246 h 6502400"/>
                  <a:gd name="connsiteX20" fmla="*/ 6482820 w 6502401"/>
                  <a:gd name="connsiteY20" fmla="*/ 807508 h 6502400"/>
                  <a:gd name="connsiteX21" fmla="*/ 6495522 w 6502401"/>
                  <a:gd name="connsiteY21" fmla="*/ 875771 h 6502400"/>
                  <a:gd name="connsiteX22" fmla="*/ 6502401 w 6502401"/>
                  <a:gd name="connsiteY22" fmla="*/ 946150 h 6502400"/>
                  <a:gd name="connsiteX23" fmla="*/ 6502401 w 6502401"/>
                  <a:gd name="connsiteY23" fmla="*/ 1015471 h 6502400"/>
                  <a:gd name="connsiteX24" fmla="*/ 6495522 w 6502401"/>
                  <a:gd name="connsiteY24" fmla="*/ 1085321 h 6502400"/>
                  <a:gd name="connsiteX25" fmla="*/ 6482820 w 6502401"/>
                  <a:gd name="connsiteY25" fmla="*/ 1154113 h 6502400"/>
                  <a:gd name="connsiteX26" fmla="*/ 6462711 w 6502401"/>
                  <a:gd name="connsiteY26" fmla="*/ 1221846 h 6502400"/>
                  <a:gd name="connsiteX27" fmla="*/ 6436250 w 6502401"/>
                  <a:gd name="connsiteY27" fmla="*/ 1287463 h 6502400"/>
                  <a:gd name="connsiteX28" fmla="*/ 6402381 w 6502401"/>
                  <a:gd name="connsiteY28" fmla="*/ 1350963 h 6502400"/>
                  <a:gd name="connsiteX29" fmla="*/ 6362690 w 6502401"/>
                  <a:gd name="connsiteY29" fmla="*/ 1410759 h 6502400"/>
                  <a:gd name="connsiteX30" fmla="*/ 6316649 w 6502401"/>
                  <a:gd name="connsiteY30" fmla="*/ 1467909 h 6502400"/>
                  <a:gd name="connsiteX31" fmla="*/ 6289659 w 6502401"/>
                  <a:gd name="connsiteY31" fmla="*/ 1495425 h 6502400"/>
                  <a:gd name="connsiteX32" fmla="*/ 5791143 w 6502401"/>
                  <a:gd name="connsiteY32" fmla="*/ 1993900 h 6502400"/>
                  <a:gd name="connsiteX33" fmla="*/ 6036697 w 6502401"/>
                  <a:gd name="connsiteY33" fmla="*/ 2239433 h 6502400"/>
                  <a:gd name="connsiteX34" fmla="*/ 6050456 w 6502401"/>
                  <a:gd name="connsiteY34" fmla="*/ 2253192 h 6502400"/>
                  <a:gd name="connsiteX35" fmla="*/ 6071095 w 6502401"/>
                  <a:gd name="connsiteY35" fmla="*/ 2284942 h 6502400"/>
                  <a:gd name="connsiteX36" fmla="*/ 6084855 w 6502401"/>
                  <a:gd name="connsiteY36" fmla="*/ 2319338 h 6502400"/>
                  <a:gd name="connsiteX37" fmla="*/ 6092264 w 6502401"/>
                  <a:gd name="connsiteY37" fmla="*/ 2355321 h 6502400"/>
                  <a:gd name="connsiteX38" fmla="*/ 6092264 w 6502401"/>
                  <a:gd name="connsiteY38" fmla="*/ 2391833 h 6502400"/>
                  <a:gd name="connsiteX39" fmla="*/ 6084855 w 6502401"/>
                  <a:gd name="connsiteY39" fmla="*/ 2428346 h 6502400"/>
                  <a:gd name="connsiteX40" fmla="*/ 6071095 w 6502401"/>
                  <a:gd name="connsiteY40" fmla="*/ 2462742 h 6502400"/>
                  <a:gd name="connsiteX41" fmla="*/ 6050456 w 6502401"/>
                  <a:gd name="connsiteY41" fmla="*/ 2493963 h 6502400"/>
                  <a:gd name="connsiteX42" fmla="*/ 6036697 w 6502401"/>
                  <a:gd name="connsiteY42" fmla="*/ 2508250 h 6502400"/>
                  <a:gd name="connsiteX43" fmla="*/ 6022408 w 6502401"/>
                  <a:gd name="connsiteY43" fmla="*/ 2522008 h 6502400"/>
                  <a:gd name="connsiteX44" fmla="*/ 5991185 w 6502401"/>
                  <a:gd name="connsiteY44" fmla="*/ 2542646 h 6502400"/>
                  <a:gd name="connsiteX45" fmla="*/ 5956786 w 6502401"/>
                  <a:gd name="connsiteY45" fmla="*/ 2556933 h 6502400"/>
                  <a:gd name="connsiteX46" fmla="*/ 5920270 w 6502401"/>
                  <a:gd name="connsiteY46" fmla="*/ 2563813 h 6502400"/>
                  <a:gd name="connsiteX47" fmla="*/ 5883755 w 6502401"/>
                  <a:gd name="connsiteY47" fmla="*/ 2563813 h 6502400"/>
                  <a:gd name="connsiteX48" fmla="*/ 5847769 w 6502401"/>
                  <a:gd name="connsiteY48" fmla="*/ 2556933 h 6502400"/>
                  <a:gd name="connsiteX49" fmla="*/ 5813370 w 6502401"/>
                  <a:gd name="connsiteY49" fmla="*/ 2542646 h 6502400"/>
                  <a:gd name="connsiteX50" fmla="*/ 5781617 w 6502401"/>
                  <a:gd name="connsiteY50" fmla="*/ 2522008 h 6502400"/>
                  <a:gd name="connsiteX51" fmla="*/ 5767858 w 6502401"/>
                  <a:gd name="connsiteY51" fmla="*/ 2508250 h 6502400"/>
                  <a:gd name="connsiteX52" fmla="*/ 5522305 w 6502401"/>
                  <a:gd name="connsiteY52" fmla="*/ 2263775 h 6502400"/>
                  <a:gd name="connsiteX53" fmla="*/ 3771678 w 6502401"/>
                  <a:gd name="connsiteY53" fmla="*/ 4014258 h 6502400"/>
                  <a:gd name="connsiteX54" fmla="*/ 2034283 w 6502401"/>
                  <a:gd name="connsiteY54" fmla="*/ 5750454 h 6502400"/>
                  <a:gd name="connsiteX55" fmla="*/ 2004118 w 6502401"/>
                  <a:gd name="connsiteY55" fmla="*/ 5780088 h 6502400"/>
                  <a:gd name="connsiteX56" fmla="*/ 1936908 w 6502401"/>
                  <a:gd name="connsiteY56" fmla="*/ 5832475 h 6502400"/>
                  <a:gd name="connsiteX57" fmla="*/ 1865465 w 6502401"/>
                  <a:gd name="connsiteY57" fmla="*/ 5876925 h 6502400"/>
                  <a:gd name="connsiteX58" fmla="*/ 1789259 w 6502401"/>
                  <a:gd name="connsiteY58" fmla="*/ 5911850 h 6502400"/>
                  <a:gd name="connsiteX59" fmla="*/ 1709877 w 6502401"/>
                  <a:gd name="connsiteY59" fmla="*/ 5938838 h 6502400"/>
                  <a:gd name="connsiteX60" fmla="*/ 1627320 w 6502401"/>
                  <a:gd name="connsiteY60" fmla="*/ 5955242 h 6502400"/>
                  <a:gd name="connsiteX61" fmla="*/ 1543705 w 6502401"/>
                  <a:gd name="connsiteY61" fmla="*/ 5963709 h 6502400"/>
                  <a:gd name="connsiteX62" fmla="*/ 1459032 w 6502401"/>
                  <a:gd name="connsiteY62" fmla="*/ 5961592 h 6502400"/>
                  <a:gd name="connsiteX63" fmla="*/ 1417224 w 6502401"/>
                  <a:gd name="connsiteY63" fmla="*/ 5956300 h 6502400"/>
                  <a:gd name="connsiteX64" fmla="*/ 890660 w 6502401"/>
                  <a:gd name="connsiteY64" fmla="*/ 5881688 h 6502400"/>
                  <a:gd name="connsiteX65" fmla="*/ 324935 w 6502401"/>
                  <a:gd name="connsiteY65" fmla="*/ 6446838 h 6502400"/>
                  <a:gd name="connsiteX66" fmla="*/ 310646 w 6502401"/>
                  <a:gd name="connsiteY66" fmla="*/ 6460596 h 6502400"/>
                  <a:gd name="connsiteX67" fmla="*/ 278364 w 6502401"/>
                  <a:gd name="connsiteY67" fmla="*/ 6481234 h 6502400"/>
                  <a:gd name="connsiteX68" fmla="*/ 243966 w 6502401"/>
                  <a:gd name="connsiteY68" fmla="*/ 6494992 h 6502400"/>
                  <a:gd name="connsiteX69" fmla="*/ 208509 w 6502401"/>
                  <a:gd name="connsiteY69" fmla="*/ 6502400 h 6502400"/>
                  <a:gd name="connsiteX70" fmla="*/ 171464 w 6502401"/>
                  <a:gd name="connsiteY70" fmla="*/ 6502400 h 6502400"/>
                  <a:gd name="connsiteX71" fmla="*/ 136007 w 6502401"/>
                  <a:gd name="connsiteY71" fmla="*/ 6494992 h 6502400"/>
                  <a:gd name="connsiteX72" fmla="*/ 101608 w 6502401"/>
                  <a:gd name="connsiteY72" fmla="*/ 6481234 h 6502400"/>
                  <a:gd name="connsiteX73" fmla="*/ 69856 w 6502401"/>
                  <a:gd name="connsiteY73" fmla="*/ 6460596 h 6502400"/>
                  <a:gd name="connsiteX74" fmla="*/ 55038 w 6502401"/>
                  <a:gd name="connsiteY74" fmla="*/ 6446838 h 6502400"/>
                  <a:gd name="connsiteX75" fmla="*/ 42337 w 6502401"/>
                  <a:gd name="connsiteY75" fmla="*/ 6432550 h 6502400"/>
                  <a:gd name="connsiteX76" fmla="*/ 20639 w 6502401"/>
                  <a:gd name="connsiteY76" fmla="*/ 6401329 h 6502400"/>
                  <a:gd name="connsiteX77" fmla="*/ 6880 w 6502401"/>
                  <a:gd name="connsiteY77" fmla="*/ 6366934 h 6502400"/>
                  <a:gd name="connsiteX78" fmla="*/ 0 w 6502401"/>
                  <a:gd name="connsiteY78" fmla="*/ 6330421 h 6502400"/>
                  <a:gd name="connsiteX79" fmla="*/ 0 w 6502401"/>
                  <a:gd name="connsiteY79" fmla="*/ 6293909 h 6502400"/>
                  <a:gd name="connsiteX80" fmla="*/ 6880 w 6502401"/>
                  <a:gd name="connsiteY80" fmla="*/ 6257925 h 6502400"/>
                  <a:gd name="connsiteX81" fmla="*/ 20639 w 6502401"/>
                  <a:gd name="connsiteY81" fmla="*/ 6223529 h 6502400"/>
                  <a:gd name="connsiteX82" fmla="*/ 42337 w 6502401"/>
                  <a:gd name="connsiteY82" fmla="*/ 6191779 h 6502400"/>
                  <a:gd name="connsiteX83" fmla="*/ 55038 w 6502401"/>
                  <a:gd name="connsiteY83" fmla="*/ 6178021 h 6502400"/>
                  <a:gd name="connsiteX84" fmla="*/ 621292 w 6502401"/>
                  <a:gd name="connsiteY84" fmla="*/ 5611813 h 6502400"/>
                  <a:gd name="connsiteX85" fmla="*/ 546145 w 6502401"/>
                  <a:gd name="connsiteY85" fmla="*/ 5085821 h 6502400"/>
                  <a:gd name="connsiteX86" fmla="*/ 540853 w 6502401"/>
                  <a:gd name="connsiteY86" fmla="*/ 5042959 h 6502400"/>
                  <a:gd name="connsiteX87" fmla="*/ 539265 w 6502401"/>
                  <a:gd name="connsiteY87" fmla="*/ 4958821 h 6502400"/>
                  <a:gd name="connsiteX88" fmla="*/ 546674 w 6502401"/>
                  <a:gd name="connsiteY88" fmla="*/ 4874684 h 6502400"/>
                  <a:gd name="connsiteX89" fmla="*/ 564138 w 6502401"/>
                  <a:gd name="connsiteY89" fmla="*/ 4792663 h 6502400"/>
                  <a:gd name="connsiteX90" fmla="*/ 590069 w 6502401"/>
                  <a:gd name="connsiteY90" fmla="*/ 4713288 h 6502400"/>
                  <a:gd name="connsiteX91" fmla="*/ 626055 w 6502401"/>
                  <a:gd name="connsiteY91" fmla="*/ 4637088 h 6502400"/>
                  <a:gd name="connsiteX92" fmla="*/ 669980 w 6502401"/>
                  <a:gd name="connsiteY92" fmla="*/ 4565121 h 6502400"/>
                  <a:gd name="connsiteX93" fmla="*/ 721842 w 6502401"/>
                  <a:gd name="connsiteY93" fmla="*/ 4498975 h 6502400"/>
                  <a:gd name="connsiteX94" fmla="*/ 752007 w 6502401"/>
                  <a:gd name="connsiteY94" fmla="*/ 4467754 h 6502400"/>
                  <a:gd name="connsiteX95" fmla="*/ 2468235 w 6502401"/>
                  <a:gd name="connsiteY95" fmla="*/ 2752196 h 6502400"/>
                  <a:gd name="connsiteX96" fmla="*/ 4239500 w 6502401"/>
                  <a:gd name="connsiteY96" fmla="*/ 981075 h 6502400"/>
                  <a:gd name="connsiteX97" fmla="*/ 3993947 w 6502401"/>
                  <a:gd name="connsiteY97" fmla="*/ 735542 h 6502400"/>
                  <a:gd name="connsiteX98" fmla="*/ 3981246 w 6502401"/>
                  <a:gd name="connsiteY98" fmla="*/ 721254 h 6502400"/>
                  <a:gd name="connsiteX99" fmla="*/ 3959548 w 6502401"/>
                  <a:gd name="connsiteY99" fmla="*/ 688975 h 6502400"/>
                  <a:gd name="connsiteX100" fmla="*/ 3945789 w 6502401"/>
                  <a:gd name="connsiteY100" fmla="*/ 655108 h 6502400"/>
                  <a:gd name="connsiteX101" fmla="*/ 3939438 w 6502401"/>
                  <a:gd name="connsiteY101" fmla="*/ 619125 h 6502400"/>
                  <a:gd name="connsiteX102" fmla="*/ 3939438 w 6502401"/>
                  <a:gd name="connsiteY102" fmla="*/ 582613 h 6502400"/>
                  <a:gd name="connsiteX103" fmla="*/ 3945789 w 6502401"/>
                  <a:gd name="connsiteY103" fmla="*/ 546629 h 6502400"/>
                  <a:gd name="connsiteX104" fmla="*/ 3959548 w 6502401"/>
                  <a:gd name="connsiteY104" fmla="*/ 512233 h 6502400"/>
                  <a:gd name="connsiteX105" fmla="*/ 3981246 w 6502401"/>
                  <a:gd name="connsiteY105" fmla="*/ 480483 h 6502400"/>
                  <a:gd name="connsiteX106" fmla="*/ 3993947 w 6502401"/>
                  <a:gd name="connsiteY106" fmla="*/ 465667 h 6502400"/>
                  <a:gd name="connsiteX107" fmla="*/ 4008764 w 6502401"/>
                  <a:gd name="connsiteY107" fmla="*/ 452967 h 6502400"/>
                  <a:gd name="connsiteX108" fmla="*/ 4039988 w 6502401"/>
                  <a:gd name="connsiteY108" fmla="*/ 431800 h 6502400"/>
                  <a:gd name="connsiteX109" fmla="*/ 4074916 w 6502401"/>
                  <a:gd name="connsiteY109" fmla="*/ 418042 h 6502400"/>
                  <a:gd name="connsiteX110" fmla="*/ 4110902 w 6502401"/>
                  <a:gd name="connsiteY110" fmla="*/ 411163 h 6502400"/>
                  <a:gd name="connsiteX111" fmla="*/ 4147417 w 6502401"/>
                  <a:gd name="connsiteY111" fmla="*/ 411163 h 6502400"/>
                  <a:gd name="connsiteX112" fmla="*/ 4182875 w 6502401"/>
                  <a:gd name="connsiteY112" fmla="*/ 418042 h 6502400"/>
                  <a:gd name="connsiteX113" fmla="*/ 4217273 w 6502401"/>
                  <a:gd name="connsiteY113" fmla="*/ 431800 h 6502400"/>
                  <a:gd name="connsiteX114" fmla="*/ 4249555 w 6502401"/>
                  <a:gd name="connsiteY114" fmla="*/ 452967 h 6502400"/>
                  <a:gd name="connsiteX115" fmla="*/ 4263844 w 6502401"/>
                  <a:gd name="connsiteY115" fmla="*/ 465667 h 6502400"/>
                  <a:gd name="connsiteX116" fmla="*/ 4508339 w 6502401"/>
                  <a:gd name="connsiteY116" fmla="*/ 711200 h 6502400"/>
                  <a:gd name="connsiteX117" fmla="*/ 5007913 w 6502401"/>
                  <a:gd name="connsiteY117" fmla="*/ 212725 h 6502400"/>
                  <a:gd name="connsiteX118" fmla="*/ 5034373 w 6502401"/>
                  <a:gd name="connsiteY118" fmla="*/ 186796 h 6502400"/>
                  <a:gd name="connsiteX119" fmla="*/ 5091528 w 6502401"/>
                  <a:gd name="connsiteY119" fmla="*/ 139700 h 6502400"/>
                  <a:gd name="connsiteX120" fmla="*/ 5152387 w 6502401"/>
                  <a:gd name="connsiteY120" fmla="*/ 100013 h 6502400"/>
                  <a:gd name="connsiteX121" fmla="*/ 5215892 w 6502401"/>
                  <a:gd name="connsiteY121" fmla="*/ 66675 h 6502400"/>
                  <a:gd name="connsiteX122" fmla="*/ 5281514 w 6502401"/>
                  <a:gd name="connsiteY122" fmla="*/ 39688 h 6502400"/>
                  <a:gd name="connsiteX123" fmla="*/ 5348195 w 6502401"/>
                  <a:gd name="connsiteY123" fmla="*/ 20108 h 6502400"/>
                  <a:gd name="connsiteX124" fmla="*/ 5418050 w 6502401"/>
                  <a:gd name="connsiteY124" fmla="*/ 6350 h 650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6502401" h="6502400">
                    <a:moveTo>
                      <a:pt x="4509870" y="1250950"/>
                    </a:moveTo>
                    <a:lnTo>
                      <a:pt x="3460751" y="2299449"/>
                    </a:lnTo>
                    <a:lnTo>
                      <a:pt x="4204979" y="3043238"/>
                    </a:lnTo>
                    <a:lnTo>
                      <a:pt x="5253039" y="1994739"/>
                    </a:lnTo>
                    <a:close/>
                    <a:moveTo>
                      <a:pt x="5487377" y="0"/>
                    </a:moveTo>
                    <a:lnTo>
                      <a:pt x="5557233" y="0"/>
                    </a:lnTo>
                    <a:lnTo>
                      <a:pt x="5626559" y="6350"/>
                    </a:lnTo>
                    <a:lnTo>
                      <a:pt x="5695356" y="20108"/>
                    </a:lnTo>
                    <a:lnTo>
                      <a:pt x="5763095" y="39688"/>
                    </a:lnTo>
                    <a:lnTo>
                      <a:pt x="5828717" y="66675"/>
                    </a:lnTo>
                    <a:lnTo>
                      <a:pt x="5891693" y="100013"/>
                    </a:lnTo>
                    <a:lnTo>
                      <a:pt x="5953081" y="139700"/>
                    </a:lnTo>
                    <a:lnTo>
                      <a:pt x="6010236" y="186796"/>
                    </a:lnTo>
                    <a:lnTo>
                      <a:pt x="6036697" y="212725"/>
                    </a:lnTo>
                    <a:lnTo>
                      <a:pt x="6289659" y="465667"/>
                    </a:lnTo>
                    <a:lnTo>
                      <a:pt x="6316649" y="493183"/>
                    </a:lnTo>
                    <a:lnTo>
                      <a:pt x="6362690" y="550333"/>
                    </a:lnTo>
                    <a:lnTo>
                      <a:pt x="6402381" y="610658"/>
                    </a:lnTo>
                    <a:lnTo>
                      <a:pt x="6436250" y="674158"/>
                    </a:lnTo>
                    <a:lnTo>
                      <a:pt x="6462711" y="739246"/>
                    </a:lnTo>
                    <a:lnTo>
                      <a:pt x="6482820" y="807508"/>
                    </a:lnTo>
                    <a:lnTo>
                      <a:pt x="6495522" y="875771"/>
                    </a:lnTo>
                    <a:lnTo>
                      <a:pt x="6502401" y="946150"/>
                    </a:lnTo>
                    <a:lnTo>
                      <a:pt x="6502401" y="1015471"/>
                    </a:lnTo>
                    <a:lnTo>
                      <a:pt x="6495522" y="1085321"/>
                    </a:lnTo>
                    <a:lnTo>
                      <a:pt x="6482820" y="1154113"/>
                    </a:lnTo>
                    <a:lnTo>
                      <a:pt x="6462711" y="1221846"/>
                    </a:lnTo>
                    <a:lnTo>
                      <a:pt x="6436250" y="1287463"/>
                    </a:lnTo>
                    <a:lnTo>
                      <a:pt x="6402381" y="1350963"/>
                    </a:lnTo>
                    <a:lnTo>
                      <a:pt x="6362690" y="1410759"/>
                    </a:lnTo>
                    <a:lnTo>
                      <a:pt x="6316649" y="1467909"/>
                    </a:lnTo>
                    <a:lnTo>
                      <a:pt x="6289659" y="1495425"/>
                    </a:lnTo>
                    <a:lnTo>
                      <a:pt x="5791143" y="1993900"/>
                    </a:lnTo>
                    <a:lnTo>
                      <a:pt x="6036697" y="2239433"/>
                    </a:lnTo>
                    <a:lnTo>
                      <a:pt x="6050456" y="2253192"/>
                    </a:lnTo>
                    <a:lnTo>
                      <a:pt x="6071095" y="2284942"/>
                    </a:lnTo>
                    <a:lnTo>
                      <a:pt x="6084855" y="2319338"/>
                    </a:lnTo>
                    <a:lnTo>
                      <a:pt x="6092264" y="2355321"/>
                    </a:lnTo>
                    <a:lnTo>
                      <a:pt x="6092264" y="2391833"/>
                    </a:lnTo>
                    <a:lnTo>
                      <a:pt x="6084855" y="2428346"/>
                    </a:lnTo>
                    <a:lnTo>
                      <a:pt x="6071095" y="2462742"/>
                    </a:lnTo>
                    <a:lnTo>
                      <a:pt x="6050456" y="2493963"/>
                    </a:lnTo>
                    <a:lnTo>
                      <a:pt x="6036697" y="2508250"/>
                    </a:lnTo>
                    <a:lnTo>
                      <a:pt x="6022408" y="2522008"/>
                    </a:lnTo>
                    <a:lnTo>
                      <a:pt x="5991185" y="2542646"/>
                    </a:lnTo>
                    <a:lnTo>
                      <a:pt x="5956786" y="2556933"/>
                    </a:lnTo>
                    <a:lnTo>
                      <a:pt x="5920270" y="2563813"/>
                    </a:lnTo>
                    <a:lnTo>
                      <a:pt x="5883755" y="2563813"/>
                    </a:lnTo>
                    <a:lnTo>
                      <a:pt x="5847769" y="2556933"/>
                    </a:lnTo>
                    <a:lnTo>
                      <a:pt x="5813370" y="2542646"/>
                    </a:lnTo>
                    <a:lnTo>
                      <a:pt x="5781617" y="2522008"/>
                    </a:lnTo>
                    <a:lnTo>
                      <a:pt x="5767858" y="2508250"/>
                    </a:lnTo>
                    <a:lnTo>
                      <a:pt x="5522305" y="2263775"/>
                    </a:lnTo>
                    <a:lnTo>
                      <a:pt x="3771678" y="4014258"/>
                    </a:lnTo>
                    <a:lnTo>
                      <a:pt x="2034283" y="5750454"/>
                    </a:lnTo>
                    <a:lnTo>
                      <a:pt x="2004118" y="5780088"/>
                    </a:lnTo>
                    <a:lnTo>
                      <a:pt x="1936908" y="5832475"/>
                    </a:lnTo>
                    <a:lnTo>
                      <a:pt x="1865465" y="5876925"/>
                    </a:lnTo>
                    <a:lnTo>
                      <a:pt x="1789259" y="5911850"/>
                    </a:lnTo>
                    <a:lnTo>
                      <a:pt x="1709877" y="5938838"/>
                    </a:lnTo>
                    <a:lnTo>
                      <a:pt x="1627320" y="5955242"/>
                    </a:lnTo>
                    <a:lnTo>
                      <a:pt x="1543705" y="5963709"/>
                    </a:lnTo>
                    <a:lnTo>
                      <a:pt x="1459032" y="5961592"/>
                    </a:lnTo>
                    <a:lnTo>
                      <a:pt x="1417224" y="5956300"/>
                    </a:lnTo>
                    <a:lnTo>
                      <a:pt x="890660" y="5881688"/>
                    </a:lnTo>
                    <a:lnTo>
                      <a:pt x="324935" y="6446838"/>
                    </a:lnTo>
                    <a:lnTo>
                      <a:pt x="310646" y="6460596"/>
                    </a:lnTo>
                    <a:lnTo>
                      <a:pt x="278364" y="6481234"/>
                    </a:lnTo>
                    <a:lnTo>
                      <a:pt x="243966" y="6494992"/>
                    </a:lnTo>
                    <a:lnTo>
                      <a:pt x="208509" y="6502400"/>
                    </a:lnTo>
                    <a:lnTo>
                      <a:pt x="171464" y="6502400"/>
                    </a:lnTo>
                    <a:lnTo>
                      <a:pt x="136007" y="6494992"/>
                    </a:lnTo>
                    <a:lnTo>
                      <a:pt x="101608" y="6481234"/>
                    </a:lnTo>
                    <a:lnTo>
                      <a:pt x="69856" y="6460596"/>
                    </a:lnTo>
                    <a:lnTo>
                      <a:pt x="55038" y="6446838"/>
                    </a:lnTo>
                    <a:lnTo>
                      <a:pt x="42337" y="6432550"/>
                    </a:lnTo>
                    <a:lnTo>
                      <a:pt x="20639" y="6401329"/>
                    </a:lnTo>
                    <a:lnTo>
                      <a:pt x="6880" y="6366934"/>
                    </a:lnTo>
                    <a:lnTo>
                      <a:pt x="0" y="6330421"/>
                    </a:lnTo>
                    <a:lnTo>
                      <a:pt x="0" y="6293909"/>
                    </a:lnTo>
                    <a:lnTo>
                      <a:pt x="6880" y="6257925"/>
                    </a:lnTo>
                    <a:lnTo>
                      <a:pt x="20639" y="6223529"/>
                    </a:lnTo>
                    <a:lnTo>
                      <a:pt x="42337" y="6191779"/>
                    </a:lnTo>
                    <a:lnTo>
                      <a:pt x="55038" y="6178021"/>
                    </a:lnTo>
                    <a:lnTo>
                      <a:pt x="621292" y="5611813"/>
                    </a:lnTo>
                    <a:lnTo>
                      <a:pt x="546145" y="5085821"/>
                    </a:lnTo>
                    <a:lnTo>
                      <a:pt x="540853" y="5042959"/>
                    </a:lnTo>
                    <a:lnTo>
                      <a:pt x="539265" y="4958821"/>
                    </a:lnTo>
                    <a:lnTo>
                      <a:pt x="546674" y="4874684"/>
                    </a:lnTo>
                    <a:lnTo>
                      <a:pt x="564138" y="4792663"/>
                    </a:lnTo>
                    <a:lnTo>
                      <a:pt x="590069" y="4713288"/>
                    </a:lnTo>
                    <a:lnTo>
                      <a:pt x="626055" y="4637088"/>
                    </a:lnTo>
                    <a:lnTo>
                      <a:pt x="669980" y="4565121"/>
                    </a:lnTo>
                    <a:lnTo>
                      <a:pt x="721842" y="4498975"/>
                    </a:lnTo>
                    <a:lnTo>
                      <a:pt x="752007" y="4467754"/>
                    </a:lnTo>
                    <a:lnTo>
                      <a:pt x="2468235" y="2752196"/>
                    </a:lnTo>
                    <a:lnTo>
                      <a:pt x="4239500" y="981075"/>
                    </a:lnTo>
                    <a:lnTo>
                      <a:pt x="3993947" y="735542"/>
                    </a:lnTo>
                    <a:lnTo>
                      <a:pt x="3981246" y="721254"/>
                    </a:lnTo>
                    <a:lnTo>
                      <a:pt x="3959548" y="688975"/>
                    </a:lnTo>
                    <a:lnTo>
                      <a:pt x="3945789" y="655108"/>
                    </a:lnTo>
                    <a:lnTo>
                      <a:pt x="3939438" y="619125"/>
                    </a:lnTo>
                    <a:lnTo>
                      <a:pt x="3939438" y="582613"/>
                    </a:lnTo>
                    <a:lnTo>
                      <a:pt x="3945789" y="546629"/>
                    </a:lnTo>
                    <a:lnTo>
                      <a:pt x="3959548" y="512233"/>
                    </a:lnTo>
                    <a:lnTo>
                      <a:pt x="3981246" y="480483"/>
                    </a:lnTo>
                    <a:lnTo>
                      <a:pt x="3993947" y="465667"/>
                    </a:lnTo>
                    <a:lnTo>
                      <a:pt x="4008764" y="452967"/>
                    </a:lnTo>
                    <a:lnTo>
                      <a:pt x="4039988" y="431800"/>
                    </a:lnTo>
                    <a:lnTo>
                      <a:pt x="4074916" y="418042"/>
                    </a:lnTo>
                    <a:lnTo>
                      <a:pt x="4110902" y="411163"/>
                    </a:lnTo>
                    <a:lnTo>
                      <a:pt x="4147417" y="411163"/>
                    </a:lnTo>
                    <a:lnTo>
                      <a:pt x="4182875" y="418042"/>
                    </a:lnTo>
                    <a:lnTo>
                      <a:pt x="4217273" y="431800"/>
                    </a:lnTo>
                    <a:lnTo>
                      <a:pt x="4249555" y="452967"/>
                    </a:lnTo>
                    <a:lnTo>
                      <a:pt x="4263844" y="465667"/>
                    </a:lnTo>
                    <a:lnTo>
                      <a:pt x="4508339" y="711200"/>
                    </a:lnTo>
                    <a:lnTo>
                      <a:pt x="5007913" y="212725"/>
                    </a:lnTo>
                    <a:lnTo>
                      <a:pt x="5034373" y="186796"/>
                    </a:lnTo>
                    <a:lnTo>
                      <a:pt x="5091528" y="139700"/>
                    </a:lnTo>
                    <a:lnTo>
                      <a:pt x="5152387" y="100013"/>
                    </a:lnTo>
                    <a:lnTo>
                      <a:pt x="5215892" y="66675"/>
                    </a:lnTo>
                    <a:lnTo>
                      <a:pt x="5281514" y="39688"/>
                    </a:lnTo>
                    <a:lnTo>
                      <a:pt x="5348195" y="20108"/>
                    </a:lnTo>
                    <a:lnTo>
                      <a:pt x="5418050" y="635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endParaRPr>
              </a:p>
            </p:txBody>
          </p:sp>
          <p:grpSp>
            <p:nvGrpSpPr>
              <p:cNvPr id="24" name="Group 16">
                <a:extLst>
                  <a:ext uri="{FF2B5EF4-FFF2-40B4-BE49-F238E27FC236}">
                    <a16:creationId xmlns:a16="http://schemas.microsoft.com/office/drawing/2014/main" id="{219E72C4-279F-4B1C-B892-1E0D47275971}"/>
                  </a:ext>
                </a:extLst>
              </p:cNvPr>
              <p:cNvGrpSpPr>
                <a:grpSpLocks noChangeAspect="1"/>
              </p:cNvGrpSpPr>
              <p:nvPr/>
            </p:nvGrpSpPr>
            <p:grpSpPr bwMode="auto">
              <a:xfrm>
                <a:off x="11363439" y="2127164"/>
                <a:ext cx="214957" cy="247071"/>
                <a:chOff x="1039" y="1681"/>
                <a:chExt cx="1071" cy="1231"/>
              </a:xfrm>
              <a:solidFill>
                <a:schemeClr val="bg1">
                  <a:lumMod val="50000"/>
                </a:schemeClr>
              </a:solidFill>
            </p:grpSpPr>
            <p:sp>
              <p:nvSpPr>
                <p:cNvPr id="25" name="Freeform 17">
                  <a:extLst>
                    <a:ext uri="{FF2B5EF4-FFF2-40B4-BE49-F238E27FC236}">
                      <a16:creationId xmlns:a16="http://schemas.microsoft.com/office/drawing/2014/main" id="{8A5696CB-2230-4E1F-B28B-BCE013BFD2E7}"/>
                    </a:ext>
                  </a:extLst>
                </p:cNvPr>
                <p:cNvSpPr>
                  <a:spLocks noEditPoints="1"/>
                </p:cNvSpPr>
                <p:nvPr/>
              </p:nvSpPr>
              <p:spPr bwMode="auto">
                <a:xfrm>
                  <a:off x="1039" y="1681"/>
                  <a:ext cx="1071" cy="1099"/>
                </a:xfrm>
                <a:custGeom>
                  <a:avLst/>
                  <a:gdLst>
                    <a:gd name="T0" fmla="*/ 3169 w 3212"/>
                    <a:gd name="T1" fmla="*/ 566 h 3298"/>
                    <a:gd name="T2" fmla="*/ 3035 w 3212"/>
                    <a:gd name="T3" fmla="*/ 475 h 3298"/>
                    <a:gd name="T4" fmla="*/ 2711 w 3212"/>
                    <a:gd name="T5" fmla="*/ 199 h 3298"/>
                    <a:gd name="T6" fmla="*/ 2384 w 3212"/>
                    <a:gd name="T7" fmla="*/ 19 h 3298"/>
                    <a:gd name="T8" fmla="*/ 2347 w 3212"/>
                    <a:gd name="T9" fmla="*/ 4 h 3298"/>
                    <a:gd name="T10" fmla="*/ 2278 w 3212"/>
                    <a:gd name="T11" fmla="*/ 47 h 3298"/>
                    <a:gd name="T12" fmla="*/ 2171 w 3212"/>
                    <a:gd name="T13" fmla="*/ 190 h 3298"/>
                    <a:gd name="T14" fmla="*/ 1698 w 3212"/>
                    <a:gd name="T15" fmla="*/ 610 h 3298"/>
                    <a:gd name="T16" fmla="*/ 716 w 3212"/>
                    <a:gd name="T17" fmla="*/ 1337 h 3298"/>
                    <a:gd name="T18" fmla="*/ 296 w 3212"/>
                    <a:gd name="T19" fmla="*/ 1713 h 3298"/>
                    <a:gd name="T20" fmla="*/ 59 w 3212"/>
                    <a:gd name="T21" fmla="*/ 2061 h 3298"/>
                    <a:gd name="T22" fmla="*/ 0 w 3212"/>
                    <a:gd name="T23" fmla="*/ 2479 h 3298"/>
                    <a:gd name="T24" fmla="*/ 29 w 3212"/>
                    <a:gd name="T25" fmla="*/ 2758 h 3298"/>
                    <a:gd name="T26" fmla="*/ 183 w 3212"/>
                    <a:gd name="T27" fmla="*/ 2915 h 3298"/>
                    <a:gd name="T28" fmla="*/ 615 w 3212"/>
                    <a:gd name="T29" fmla="*/ 3255 h 3298"/>
                    <a:gd name="T30" fmla="*/ 886 w 3212"/>
                    <a:gd name="T31" fmla="*/ 3291 h 3298"/>
                    <a:gd name="T32" fmla="*/ 1138 w 3212"/>
                    <a:gd name="T33" fmla="*/ 3171 h 3298"/>
                    <a:gd name="T34" fmla="*/ 1808 w 3212"/>
                    <a:gd name="T35" fmla="*/ 2600 h 3298"/>
                    <a:gd name="T36" fmla="*/ 2812 w 3212"/>
                    <a:gd name="T37" fmla="*/ 1724 h 3298"/>
                    <a:gd name="T38" fmla="*/ 3103 w 3212"/>
                    <a:gd name="T39" fmla="*/ 1438 h 3298"/>
                    <a:gd name="T40" fmla="*/ 3146 w 3212"/>
                    <a:gd name="T41" fmla="*/ 1401 h 3298"/>
                    <a:gd name="T42" fmla="*/ 3193 w 3212"/>
                    <a:gd name="T43" fmla="*/ 1183 h 3298"/>
                    <a:gd name="T44" fmla="*/ 3208 w 3212"/>
                    <a:gd name="T45" fmla="*/ 620 h 3298"/>
                    <a:gd name="T46" fmla="*/ 1001 w 3212"/>
                    <a:gd name="T47" fmla="*/ 3114 h 3298"/>
                    <a:gd name="T48" fmla="*/ 881 w 3212"/>
                    <a:gd name="T49" fmla="*/ 3066 h 3298"/>
                    <a:gd name="T50" fmla="*/ 844 w 3212"/>
                    <a:gd name="T51" fmla="*/ 2610 h 3298"/>
                    <a:gd name="T52" fmla="*/ 840 w 3212"/>
                    <a:gd name="T53" fmla="*/ 2398 h 3298"/>
                    <a:gd name="T54" fmla="*/ 401 w 3212"/>
                    <a:gd name="T55" fmla="*/ 2082 h 3298"/>
                    <a:gd name="T56" fmla="*/ 241 w 3212"/>
                    <a:gd name="T57" fmla="*/ 1969 h 3298"/>
                    <a:gd name="T58" fmla="*/ 752 w 3212"/>
                    <a:gd name="T59" fmla="*/ 2141 h 3298"/>
                    <a:gd name="T60" fmla="*/ 1034 w 3212"/>
                    <a:gd name="T61" fmla="*/ 2354 h 3298"/>
                    <a:gd name="T62" fmla="*/ 1418 w 3212"/>
                    <a:gd name="T63" fmla="*/ 2074 h 3298"/>
                    <a:gd name="T64" fmla="*/ 1624 w 3212"/>
                    <a:gd name="T65" fmla="*/ 1847 h 3298"/>
                    <a:gd name="T66" fmla="*/ 1420 w 3212"/>
                    <a:gd name="T67" fmla="*/ 1596 h 3298"/>
                    <a:gd name="T68" fmla="*/ 1082 w 3212"/>
                    <a:gd name="T69" fmla="*/ 1248 h 3298"/>
                    <a:gd name="T70" fmla="*/ 1614 w 3212"/>
                    <a:gd name="T71" fmla="*/ 825 h 3298"/>
                    <a:gd name="T72" fmla="*/ 2194 w 3212"/>
                    <a:gd name="T73" fmla="*/ 338 h 3298"/>
                    <a:gd name="T74" fmla="*/ 2374 w 3212"/>
                    <a:gd name="T75" fmla="*/ 118 h 3298"/>
                    <a:gd name="T76" fmla="*/ 2661 w 3212"/>
                    <a:gd name="T77" fmla="*/ 304 h 3298"/>
                    <a:gd name="T78" fmla="*/ 2993 w 3212"/>
                    <a:gd name="T79" fmla="*/ 603 h 3298"/>
                    <a:gd name="T80" fmla="*/ 2474 w 3212"/>
                    <a:gd name="T81" fmla="*/ 1257 h 3298"/>
                    <a:gd name="T82" fmla="*/ 1732 w 3212"/>
                    <a:gd name="T83" fmla="*/ 1951 h 3298"/>
                    <a:gd name="T84" fmla="*/ 1047 w 3212"/>
                    <a:gd name="T85" fmla="*/ 2462 h 3298"/>
                    <a:gd name="T86" fmla="*/ 1012 w 3212"/>
                    <a:gd name="T87" fmla="*/ 2472 h 3298"/>
                    <a:gd name="T88" fmla="*/ 3078 w 3212"/>
                    <a:gd name="T89" fmla="*/ 1147 h 3298"/>
                    <a:gd name="T90" fmla="*/ 3067 w 3212"/>
                    <a:gd name="T91" fmla="*/ 1301 h 3298"/>
                    <a:gd name="T92" fmla="*/ 3051 w 3212"/>
                    <a:gd name="T93" fmla="*/ 1343 h 3298"/>
                    <a:gd name="T94" fmla="*/ 3018 w 3212"/>
                    <a:gd name="T95" fmla="*/ 1366 h 3298"/>
                    <a:gd name="T96" fmla="*/ 2890 w 3212"/>
                    <a:gd name="T97" fmla="*/ 1493 h 3298"/>
                    <a:gd name="T98" fmla="*/ 1823 w 3212"/>
                    <a:gd name="T99" fmla="*/ 2434 h 3298"/>
                    <a:gd name="T100" fmla="*/ 1765 w 3212"/>
                    <a:gd name="T101" fmla="*/ 2231 h 3298"/>
                    <a:gd name="T102" fmla="*/ 1749 w 3212"/>
                    <a:gd name="T103" fmla="*/ 2105 h 3298"/>
                    <a:gd name="T104" fmla="*/ 2236 w 3212"/>
                    <a:gd name="T105" fmla="*/ 1651 h 3298"/>
                    <a:gd name="T106" fmla="*/ 3095 w 3212"/>
                    <a:gd name="T107" fmla="*/ 770 h 3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12" h="3298">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6" name="Freeform 18">
                  <a:extLst>
                    <a:ext uri="{FF2B5EF4-FFF2-40B4-BE49-F238E27FC236}">
                      <a16:creationId xmlns:a16="http://schemas.microsoft.com/office/drawing/2014/main" id="{A4482908-F18A-41CE-8EFF-D19AA40E0C13}"/>
                    </a:ext>
                  </a:extLst>
                </p:cNvPr>
                <p:cNvSpPr>
                  <a:spLocks/>
                </p:cNvSpPr>
                <p:nvPr/>
              </p:nvSpPr>
              <p:spPr bwMode="auto">
                <a:xfrm>
                  <a:off x="1398" y="2746"/>
                  <a:ext cx="212" cy="132"/>
                </a:xfrm>
                <a:custGeom>
                  <a:avLst/>
                  <a:gdLst>
                    <a:gd name="T0" fmla="*/ 544 w 635"/>
                    <a:gd name="T1" fmla="*/ 0 h 398"/>
                    <a:gd name="T2" fmla="*/ 504 w 635"/>
                    <a:gd name="T3" fmla="*/ 18 h 398"/>
                    <a:gd name="T4" fmla="*/ 496 w 635"/>
                    <a:gd name="T5" fmla="*/ 52 h 398"/>
                    <a:gd name="T6" fmla="*/ 530 w 635"/>
                    <a:gd name="T7" fmla="*/ 177 h 398"/>
                    <a:gd name="T8" fmla="*/ 515 w 635"/>
                    <a:gd name="T9" fmla="*/ 226 h 398"/>
                    <a:gd name="T10" fmla="*/ 478 w 635"/>
                    <a:gd name="T11" fmla="*/ 262 h 398"/>
                    <a:gd name="T12" fmla="*/ 403 w 635"/>
                    <a:gd name="T13" fmla="*/ 291 h 398"/>
                    <a:gd name="T14" fmla="*/ 352 w 635"/>
                    <a:gd name="T15" fmla="*/ 272 h 398"/>
                    <a:gd name="T16" fmla="*/ 332 w 635"/>
                    <a:gd name="T17" fmla="*/ 226 h 398"/>
                    <a:gd name="T18" fmla="*/ 331 w 635"/>
                    <a:gd name="T19" fmla="*/ 198 h 398"/>
                    <a:gd name="T20" fmla="*/ 303 w 635"/>
                    <a:gd name="T21" fmla="*/ 164 h 398"/>
                    <a:gd name="T22" fmla="*/ 246 w 635"/>
                    <a:gd name="T23" fmla="*/ 180 h 398"/>
                    <a:gd name="T24" fmla="*/ 236 w 635"/>
                    <a:gd name="T25" fmla="*/ 209 h 398"/>
                    <a:gd name="T26" fmla="*/ 220 w 635"/>
                    <a:gd name="T27" fmla="*/ 268 h 398"/>
                    <a:gd name="T28" fmla="*/ 160 w 635"/>
                    <a:gd name="T29" fmla="*/ 310 h 398"/>
                    <a:gd name="T30" fmla="*/ 122 w 635"/>
                    <a:gd name="T31" fmla="*/ 304 h 398"/>
                    <a:gd name="T32" fmla="*/ 83 w 635"/>
                    <a:gd name="T33" fmla="*/ 270 h 398"/>
                    <a:gd name="T34" fmla="*/ 83 w 635"/>
                    <a:gd name="T35" fmla="*/ 182 h 398"/>
                    <a:gd name="T36" fmla="*/ 90 w 635"/>
                    <a:gd name="T37" fmla="*/ 149 h 398"/>
                    <a:gd name="T38" fmla="*/ 62 w 635"/>
                    <a:gd name="T39" fmla="*/ 126 h 398"/>
                    <a:gd name="T40" fmla="*/ 34 w 635"/>
                    <a:gd name="T41" fmla="*/ 139 h 398"/>
                    <a:gd name="T42" fmla="*/ 7 w 635"/>
                    <a:gd name="T43" fmla="*/ 193 h 398"/>
                    <a:gd name="T44" fmla="*/ 3 w 635"/>
                    <a:gd name="T45" fmla="*/ 268 h 398"/>
                    <a:gd name="T46" fmla="*/ 31 w 635"/>
                    <a:gd name="T47" fmla="*/ 336 h 398"/>
                    <a:gd name="T48" fmla="*/ 93 w 635"/>
                    <a:gd name="T49" fmla="*/ 383 h 398"/>
                    <a:gd name="T50" fmla="*/ 139 w 635"/>
                    <a:gd name="T51" fmla="*/ 398 h 398"/>
                    <a:gd name="T52" fmla="*/ 229 w 635"/>
                    <a:gd name="T53" fmla="*/ 383 h 398"/>
                    <a:gd name="T54" fmla="*/ 279 w 635"/>
                    <a:gd name="T55" fmla="*/ 339 h 398"/>
                    <a:gd name="T56" fmla="*/ 350 w 635"/>
                    <a:gd name="T57" fmla="*/ 379 h 398"/>
                    <a:gd name="T58" fmla="*/ 470 w 635"/>
                    <a:gd name="T59" fmla="*/ 375 h 398"/>
                    <a:gd name="T60" fmla="*/ 527 w 635"/>
                    <a:gd name="T61" fmla="*/ 350 h 398"/>
                    <a:gd name="T62" fmla="*/ 600 w 635"/>
                    <a:gd name="T63" fmla="*/ 271 h 398"/>
                    <a:gd name="T64" fmla="*/ 635 w 635"/>
                    <a:gd name="T65" fmla="*/ 166 h 398"/>
                    <a:gd name="T66" fmla="*/ 614 w 635"/>
                    <a:gd name="T67" fmla="*/ 64 h 398"/>
                    <a:gd name="T68" fmla="*/ 555 w 635"/>
                    <a:gd name="T6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5" h="398">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 name="Freeform 19">
                  <a:extLst>
                    <a:ext uri="{FF2B5EF4-FFF2-40B4-BE49-F238E27FC236}">
                      <a16:creationId xmlns:a16="http://schemas.microsoft.com/office/drawing/2014/main" id="{D3AA3895-FB65-4019-89BF-5154573F29DB}"/>
                    </a:ext>
                  </a:extLst>
                </p:cNvPr>
                <p:cNvSpPr>
                  <a:spLocks/>
                </p:cNvSpPr>
                <p:nvPr/>
              </p:nvSpPr>
              <p:spPr bwMode="auto">
                <a:xfrm>
                  <a:off x="1655" y="2515"/>
                  <a:ext cx="176" cy="179"/>
                </a:xfrm>
                <a:custGeom>
                  <a:avLst/>
                  <a:gdLst>
                    <a:gd name="T0" fmla="*/ 301 w 528"/>
                    <a:gd name="T1" fmla="*/ 1 h 538"/>
                    <a:gd name="T2" fmla="*/ 268 w 528"/>
                    <a:gd name="T3" fmla="*/ 27 h 538"/>
                    <a:gd name="T4" fmla="*/ 273 w 528"/>
                    <a:gd name="T5" fmla="*/ 82 h 538"/>
                    <a:gd name="T6" fmla="*/ 298 w 528"/>
                    <a:gd name="T7" fmla="*/ 95 h 538"/>
                    <a:gd name="T8" fmla="*/ 373 w 528"/>
                    <a:gd name="T9" fmla="*/ 112 h 538"/>
                    <a:gd name="T10" fmla="*/ 419 w 528"/>
                    <a:gd name="T11" fmla="*/ 145 h 538"/>
                    <a:gd name="T12" fmla="*/ 423 w 528"/>
                    <a:gd name="T13" fmla="*/ 191 h 538"/>
                    <a:gd name="T14" fmla="*/ 409 w 528"/>
                    <a:gd name="T15" fmla="*/ 220 h 538"/>
                    <a:gd name="T16" fmla="*/ 357 w 528"/>
                    <a:gd name="T17" fmla="*/ 265 h 538"/>
                    <a:gd name="T18" fmla="*/ 245 w 528"/>
                    <a:gd name="T19" fmla="*/ 269 h 538"/>
                    <a:gd name="T20" fmla="*/ 207 w 528"/>
                    <a:gd name="T21" fmla="*/ 256 h 538"/>
                    <a:gd name="T22" fmla="*/ 188 w 528"/>
                    <a:gd name="T23" fmla="*/ 250 h 538"/>
                    <a:gd name="T24" fmla="*/ 150 w 528"/>
                    <a:gd name="T25" fmla="*/ 268 h 538"/>
                    <a:gd name="T26" fmla="*/ 141 w 528"/>
                    <a:gd name="T27" fmla="*/ 324 h 538"/>
                    <a:gd name="T28" fmla="*/ 161 w 528"/>
                    <a:gd name="T29" fmla="*/ 341 h 538"/>
                    <a:gd name="T30" fmla="*/ 173 w 528"/>
                    <a:gd name="T31" fmla="*/ 347 h 538"/>
                    <a:gd name="T32" fmla="*/ 178 w 528"/>
                    <a:gd name="T33" fmla="*/ 348 h 538"/>
                    <a:gd name="T34" fmla="*/ 184 w 528"/>
                    <a:gd name="T35" fmla="*/ 351 h 538"/>
                    <a:gd name="T36" fmla="*/ 220 w 528"/>
                    <a:gd name="T37" fmla="*/ 367 h 538"/>
                    <a:gd name="T38" fmla="*/ 243 w 528"/>
                    <a:gd name="T39" fmla="*/ 399 h 538"/>
                    <a:gd name="T40" fmla="*/ 180 w 528"/>
                    <a:gd name="T41" fmla="*/ 443 h 538"/>
                    <a:gd name="T42" fmla="*/ 131 w 528"/>
                    <a:gd name="T43" fmla="*/ 456 h 538"/>
                    <a:gd name="T44" fmla="*/ 62 w 528"/>
                    <a:gd name="T45" fmla="*/ 456 h 538"/>
                    <a:gd name="T46" fmla="*/ 50 w 528"/>
                    <a:gd name="T47" fmla="*/ 443 h 538"/>
                    <a:gd name="T48" fmla="*/ 10 w 528"/>
                    <a:gd name="T49" fmla="*/ 446 h 538"/>
                    <a:gd name="T50" fmla="*/ 3 w 528"/>
                    <a:gd name="T51" fmla="*/ 475 h 538"/>
                    <a:gd name="T52" fmla="*/ 45 w 528"/>
                    <a:gd name="T53" fmla="*/ 525 h 538"/>
                    <a:gd name="T54" fmla="*/ 134 w 528"/>
                    <a:gd name="T55" fmla="*/ 538 h 538"/>
                    <a:gd name="T56" fmla="*/ 190 w 528"/>
                    <a:gd name="T57" fmla="*/ 528 h 538"/>
                    <a:gd name="T58" fmla="*/ 302 w 528"/>
                    <a:gd name="T59" fmla="*/ 465 h 538"/>
                    <a:gd name="T60" fmla="*/ 355 w 528"/>
                    <a:gd name="T61" fmla="*/ 383 h 538"/>
                    <a:gd name="T62" fmla="*/ 357 w 528"/>
                    <a:gd name="T63" fmla="*/ 366 h 538"/>
                    <a:gd name="T64" fmla="*/ 425 w 528"/>
                    <a:gd name="T65" fmla="*/ 341 h 538"/>
                    <a:gd name="T66" fmla="*/ 497 w 528"/>
                    <a:gd name="T67" fmla="*/ 271 h 538"/>
                    <a:gd name="T68" fmla="*/ 520 w 528"/>
                    <a:gd name="T69" fmla="*/ 220 h 538"/>
                    <a:gd name="T70" fmla="*/ 520 w 528"/>
                    <a:gd name="T71" fmla="*/ 127 h 538"/>
                    <a:gd name="T72" fmla="*/ 469 w 528"/>
                    <a:gd name="T73" fmla="*/ 53 h 538"/>
                    <a:gd name="T74" fmla="*/ 384 w 528"/>
                    <a:gd name="T75" fmla="*/ 9 h 538"/>
                    <a:gd name="T76" fmla="*/ 311 w 528"/>
                    <a:gd name="T7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8" h="53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8" name="Freeform 20">
                  <a:extLst>
                    <a:ext uri="{FF2B5EF4-FFF2-40B4-BE49-F238E27FC236}">
                      <a16:creationId xmlns:a16="http://schemas.microsoft.com/office/drawing/2014/main" id="{12A32935-AD35-4CFD-BFE3-52755691FC06}"/>
                    </a:ext>
                  </a:extLst>
                </p:cNvPr>
                <p:cNvSpPr>
                  <a:spLocks/>
                </p:cNvSpPr>
                <p:nvPr/>
              </p:nvSpPr>
              <p:spPr bwMode="auto">
                <a:xfrm>
                  <a:off x="1665" y="2702"/>
                  <a:ext cx="205" cy="210"/>
                </a:xfrm>
                <a:custGeom>
                  <a:avLst/>
                  <a:gdLst>
                    <a:gd name="T0" fmla="*/ 388 w 613"/>
                    <a:gd name="T1" fmla="*/ 3 h 630"/>
                    <a:gd name="T2" fmla="*/ 357 w 613"/>
                    <a:gd name="T3" fmla="*/ 52 h 630"/>
                    <a:gd name="T4" fmla="*/ 381 w 613"/>
                    <a:gd name="T5" fmla="*/ 89 h 630"/>
                    <a:gd name="T6" fmla="*/ 466 w 613"/>
                    <a:gd name="T7" fmla="*/ 128 h 630"/>
                    <a:gd name="T8" fmla="*/ 511 w 613"/>
                    <a:gd name="T9" fmla="*/ 174 h 630"/>
                    <a:gd name="T10" fmla="*/ 506 w 613"/>
                    <a:gd name="T11" fmla="*/ 230 h 630"/>
                    <a:gd name="T12" fmla="*/ 486 w 613"/>
                    <a:gd name="T13" fmla="*/ 265 h 630"/>
                    <a:gd name="T14" fmla="*/ 431 w 613"/>
                    <a:gd name="T15" fmla="*/ 307 h 630"/>
                    <a:gd name="T16" fmla="*/ 349 w 613"/>
                    <a:gd name="T17" fmla="*/ 312 h 630"/>
                    <a:gd name="T18" fmla="*/ 257 w 613"/>
                    <a:gd name="T19" fmla="*/ 265 h 630"/>
                    <a:gd name="T20" fmla="*/ 253 w 613"/>
                    <a:gd name="T21" fmla="*/ 260 h 630"/>
                    <a:gd name="T22" fmla="*/ 239 w 613"/>
                    <a:gd name="T23" fmla="*/ 252 h 630"/>
                    <a:gd name="T24" fmla="*/ 198 w 613"/>
                    <a:gd name="T25" fmla="*/ 256 h 630"/>
                    <a:gd name="T26" fmla="*/ 175 w 613"/>
                    <a:gd name="T27" fmla="*/ 311 h 630"/>
                    <a:gd name="T28" fmla="*/ 188 w 613"/>
                    <a:gd name="T29" fmla="*/ 334 h 630"/>
                    <a:gd name="T30" fmla="*/ 214 w 613"/>
                    <a:gd name="T31" fmla="*/ 354 h 630"/>
                    <a:gd name="T32" fmla="*/ 256 w 613"/>
                    <a:gd name="T33" fmla="*/ 422 h 630"/>
                    <a:gd name="T34" fmla="*/ 224 w 613"/>
                    <a:gd name="T35" fmla="*/ 512 h 630"/>
                    <a:gd name="T36" fmla="*/ 180 w 613"/>
                    <a:gd name="T37" fmla="*/ 543 h 630"/>
                    <a:gd name="T38" fmla="*/ 119 w 613"/>
                    <a:gd name="T39" fmla="*/ 547 h 630"/>
                    <a:gd name="T40" fmla="*/ 72 w 613"/>
                    <a:gd name="T41" fmla="*/ 495 h 630"/>
                    <a:gd name="T42" fmla="*/ 51 w 613"/>
                    <a:gd name="T43" fmla="*/ 397 h 630"/>
                    <a:gd name="T44" fmla="*/ 37 w 613"/>
                    <a:gd name="T45" fmla="*/ 374 h 630"/>
                    <a:gd name="T46" fmla="*/ 5 w 613"/>
                    <a:gd name="T47" fmla="*/ 387 h 630"/>
                    <a:gd name="T48" fmla="*/ 0 w 613"/>
                    <a:gd name="T49" fmla="*/ 425 h 630"/>
                    <a:gd name="T50" fmla="*/ 13 w 613"/>
                    <a:gd name="T51" fmla="*/ 540 h 630"/>
                    <a:gd name="T52" fmla="*/ 66 w 613"/>
                    <a:gd name="T53" fmla="*/ 607 h 630"/>
                    <a:gd name="T54" fmla="*/ 131 w 613"/>
                    <a:gd name="T55" fmla="*/ 630 h 630"/>
                    <a:gd name="T56" fmla="*/ 220 w 613"/>
                    <a:gd name="T57" fmla="*/ 615 h 630"/>
                    <a:gd name="T58" fmla="*/ 263 w 613"/>
                    <a:gd name="T59" fmla="*/ 594 h 630"/>
                    <a:gd name="T60" fmla="*/ 329 w 613"/>
                    <a:gd name="T61" fmla="*/ 522 h 630"/>
                    <a:gd name="T62" fmla="*/ 352 w 613"/>
                    <a:gd name="T63" fmla="*/ 452 h 630"/>
                    <a:gd name="T64" fmla="*/ 352 w 613"/>
                    <a:gd name="T65" fmla="*/ 410 h 630"/>
                    <a:gd name="T66" fmla="*/ 446 w 613"/>
                    <a:gd name="T67" fmla="*/ 404 h 630"/>
                    <a:gd name="T68" fmla="*/ 555 w 613"/>
                    <a:gd name="T69" fmla="*/ 338 h 630"/>
                    <a:gd name="T70" fmla="*/ 594 w 613"/>
                    <a:gd name="T71" fmla="*/ 283 h 630"/>
                    <a:gd name="T72" fmla="*/ 613 w 613"/>
                    <a:gd name="T73" fmla="*/ 177 h 630"/>
                    <a:gd name="T74" fmla="*/ 574 w 613"/>
                    <a:gd name="T75" fmla="*/ 82 h 630"/>
                    <a:gd name="T76" fmla="*/ 489 w 613"/>
                    <a:gd name="T77" fmla="*/ 17 h 630"/>
                    <a:gd name="T78" fmla="*/ 404 w 613"/>
                    <a:gd name="T79"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3" h="630">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29" name="Group 23">
                <a:extLst>
                  <a:ext uri="{FF2B5EF4-FFF2-40B4-BE49-F238E27FC236}">
                    <a16:creationId xmlns:a16="http://schemas.microsoft.com/office/drawing/2014/main" id="{588B3024-10C8-4915-8D2C-B6F5E5885B7E}"/>
                  </a:ext>
                </a:extLst>
              </p:cNvPr>
              <p:cNvGrpSpPr>
                <a:grpSpLocks noChangeAspect="1"/>
              </p:cNvGrpSpPr>
              <p:nvPr/>
            </p:nvGrpSpPr>
            <p:grpSpPr bwMode="auto">
              <a:xfrm>
                <a:off x="11334883" y="4063734"/>
                <a:ext cx="266576" cy="244684"/>
                <a:chOff x="2577" y="1104"/>
                <a:chExt cx="414" cy="380"/>
              </a:xfrm>
              <a:solidFill>
                <a:schemeClr val="bg1">
                  <a:lumMod val="50000"/>
                </a:schemeClr>
              </a:solidFill>
            </p:grpSpPr>
            <p:sp>
              <p:nvSpPr>
                <p:cNvPr id="30" name="Freeform 24">
                  <a:extLst>
                    <a:ext uri="{FF2B5EF4-FFF2-40B4-BE49-F238E27FC236}">
                      <a16:creationId xmlns:a16="http://schemas.microsoft.com/office/drawing/2014/main" id="{EA49D15B-C0F9-46A9-A6E5-CD0A421BB6B6}"/>
                    </a:ext>
                  </a:extLst>
                </p:cNvPr>
                <p:cNvSpPr>
                  <a:spLocks noEditPoints="1"/>
                </p:cNvSpPr>
                <p:nvPr/>
              </p:nvSpPr>
              <p:spPr bwMode="auto">
                <a:xfrm>
                  <a:off x="2577" y="1104"/>
                  <a:ext cx="353" cy="380"/>
                </a:xfrm>
                <a:custGeom>
                  <a:avLst/>
                  <a:gdLst>
                    <a:gd name="T0" fmla="*/ 81 w 1058"/>
                    <a:gd name="T1" fmla="*/ 1141 h 1141"/>
                    <a:gd name="T2" fmla="*/ 91 w 1058"/>
                    <a:gd name="T3" fmla="*/ 1140 h 1141"/>
                    <a:gd name="T4" fmla="*/ 101 w 1058"/>
                    <a:gd name="T5" fmla="*/ 1131 h 1141"/>
                    <a:gd name="T6" fmla="*/ 206 w 1058"/>
                    <a:gd name="T7" fmla="*/ 1129 h 1141"/>
                    <a:gd name="T8" fmla="*/ 206 w 1058"/>
                    <a:gd name="T9" fmla="*/ 1115 h 1141"/>
                    <a:gd name="T10" fmla="*/ 120 w 1058"/>
                    <a:gd name="T11" fmla="*/ 1112 h 1141"/>
                    <a:gd name="T12" fmla="*/ 352 w 1058"/>
                    <a:gd name="T13" fmla="*/ 962 h 1141"/>
                    <a:gd name="T14" fmla="*/ 365 w 1058"/>
                    <a:gd name="T15" fmla="*/ 968 h 1141"/>
                    <a:gd name="T16" fmla="*/ 378 w 1058"/>
                    <a:gd name="T17" fmla="*/ 962 h 1141"/>
                    <a:gd name="T18" fmla="*/ 994 w 1058"/>
                    <a:gd name="T19" fmla="*/ 347 h 1141"/>
                    <a:gd name="T20" fmla="*/ 997 w 1058"/>
                    <a:gd name="T21" fmla="*/ 343 h 1141"/>
                    <a:gd name="T22" fmla="*/ 1015 w 1058"/>
                    <a:gd name="T23" fmla="*/ 325 h 1141"/>
                    <a:gd name="T24" fmla="*/ 1051 w 1058"/>
                    <a:gd name="T25" fmla="*/ 256 h 1141"/>
                    <a:gd name="T26" fmla="*/ 1058 w 1058"/>
                    <a:gd name="T27" fmla="*/ 180 h 1141"/>
                    <a:gd name="T28" fmla="*/ 1036 w 1058"/>
                    <a:gd name="T29" fmla="*/ 106 h 1141"/>
                    <a:gd name="T30" fmla="*/ 1000 w 1058"/>
                    <a:gd name="T31" fmla="*/ 59 h 1141"/>
                    <a:gd name="T32" fmla="*/ 954 w 1058"/>
                    <a:gd name="T33" fmla="*/ 23 h 1141"/>
                    <a:gd name="T34" fmla="*/ 879 w 1058"/>
                    <a:gd name="T35" fmla="*/ 1 h 1141"/>
                    <a:gd name="T36" fmla="*/ 840 w 1058"/>
                    <a:gd name="T37" fmla="*/ 1 h 1141"/>
                    <a:gd name="T38" fmla="*/ 765 w 1058"/>
                    <a:gd name="T39" fmla="*/ 23 h 1141"/>
                    <a:gd name="T40" fmla="*/ 719 w 1058"/>
                    <a:gd name="T41" fmla="*/ 59 h 1141"/>
                    <a:gd name="T42" fmla="*/ 713 w 1058"/>
                    <a:gd name="T43" fmla="*/ 64 h 1141"/>
                    <a:gd name="T44" fmla="*/ 710 w 1058"/>
                    <a:gd name="T45" fmla="*/ 66 h 1141"/>
                    <a:gd name="T46" fmla="*/ 92 w 1058"/>
                    <a:gd name="T47" fmla="*/ 687 h 1141"/>
                    <a:gd name="T48" fmla="*/ 97 w 1058"/>
                    <a:gd name="T49" fmla="*/ 707 h 1141"/>
                    <a:gd name="T50" fmla="*/ 6 w 1058"/>
                    <a:gd name="T51" fmla="*/ 880 h 1141"/>
                    <a:gd name="T52" fmla="*/ 1 w 1058"/>
                    <a:gd name="T53" fmla="*/ 899 h 1141"/>
                    <a:gd name="T54" fmla="*/ 69 w 1058"/>
                    <a:gd name="T55" fmla="*/ 1137 h 1141"/>
                    <a:gd name="T56" fmla="*/ 735 w 1058"/>
                    <a:gd name="T57" fmla="*/ 96 h 1141"/>
                    <a:gd name="T58" fmla="*/ 739 w 1058"/>
                    <a:gd name="T59" fmla="*/ 93 h 1141"/>
                    <a:gd name="T60" fmla="*/ 744 w 1058"/>
                    <a:gd name="T61" fmla="*/ 87 h 1141"/>
                    <a:gd name="T62" fmla="*/ 770 w 1058"/>
                    <a:gd name="T63" fmla="*/ 64 h 1141"/>
                    <a:gd name="T64" fmla="*/ 859 w 1058"/>
                    <a:gd name="T65" fmla="*/ 38 h 1141"/>
                    <a:gd name="T66" fmla="*/ 950 w 1058"/>
                    <a:gd name="T67" fmla="*/ 64 h 1141"/>
                    <a:gd name="T68" fmla="*/ 994 w 1058"/>
                    <a:gd name="T69" fmla="*/ 111 h 1141"/>
                    <a:gd name="T70" fmla="*/ 1019 w 1058"/>
                    <a:gd name="T71" fmla="*/ 230 h 1141"/>
                    <a:gd name="T72" fmla="*/ 973 w 1058"/>
                    <a:gd name="T73" fmla="*/ 312 h 1141"/>
                    <a:gd name="T74" fmla="*/ 968 w 1058"/>
                    <a:gd name="T75" fmla="*/ 318 h 1141"/>
                    <a:gd name="T76" fmla="*/ 964 w 1058"/>
                    <a:gd name="T77" fmla="*/ 321 h 1141"/>
                    <a:gd name="T78" fmla="*/ 365 w 1058"/>
                    <a:gd name="T79" fmla="*/ 922 h 1141"/>
                    <a:gd name="T80" fmla="*/ 177 w 1058"/>
                    <a:gd name="T81" fmla="*/ 735 h 1141"/>
                    <a:gd name="T82" fmla="*/ 735 w 1058"/>
                    <a:gd name="T83" fmla="*/ 96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1141">
                      <a:moveTo>
                        <a:pt x="78" y="1141"/>
                      </a:moveTo>
                      <a:lnTo>
                        <a:pt x="81" y="1141"/>
                      </a:lnTo>
                      <a:lnTo>
                        <a:pt x="84" y="1141"/>
                      </a:lnTo>
                      <a:lnTo>
                        <a:pt x="91" y="1140"/>
                      </a:lnTo>
                      <a:lnTo>
                        <a:pt x="97" y="1135"/>
                      </a:lnTo>
                      <a:lnTo>
                        <a:pt x="101" y="1131"/>
                      </a:lnTo>
                      <a:lnTo>
                        <a:pt x="199" y="1131"/>
                      </a:lnTo>
                      <a:lnTo>
                        <a:pt x="206" y="1129"/>
                      </a:lnTo>
                      <a:lnTo>
                        <a:pt x="208" y="1122"/>
                      </a:lnTo>
                      <a:lnTo>
                        <a:pt x="206" y="1115"/>
                      </a:lnTo>
                      <a:lnTo>
                        <a:pt x="199" y="1112"/>
                      </a:lnTo>
                      <a:lnTo>
                        <a:pt x="120" y="1112"/>
                      </a:lnTo>
                      <a:lnTo>
                        <a:pt x="310" y="922"/>
                      </a:lnTo>
                      <a:lnTo>
                        <a:pt x="352" y="962"/>
                      </a:lnTo>
                      <a:lnTo>
                        <a:pt x="357" y="967"/>
                      </a:lnTo>
                      <a:lnTo>
                        <a:pt x="365" y="968"/>
                      </a:lnTo>
                      <a:lnTo>
                        <a:pt x="372" y="967"/>
                      </a:lnTo>
                      <a:lnTo>
                        <a:pt x="378" y="962"/>
                      </a:lnTo>
                      <a:lnTo>
                        <a:pt x="993" y="348"/>
                      </a:lnTo>
                      <a:lnTo>
                        <a:pt x="994" y="347"/>
                      </a:lnTo>
                      <a:lnTo>
                        <a:pt x="994" y="345"/>
                      </a:lnTo>
                      <a:lnTo>
                        <a:pt x="997" y="343"/>
                      </a:lnTo>
                      <a:lnTo>
                        <a:pt x="1000" y="340"/>
                      </a:lnTo>
                      <a:lnTo>
                        <a:pt x="1015" y="325"/>
                      </a:lnTo>
                      <a:lnTo>
                        <a:pt x="1036" y="292"/>
                      </a:lnTo>
                      <a:lnTo>
                        <a:pt x="1051" y="256"/>
                      </a:lnTo>
                      <a:lnTo>
                        <a:pt x="1058" y="219"/>
                      </a:lnTo>
                      <a:lnTo>
                        <a:pt x="1058" y="180"/>
                      </a:lnTo>
                      <a:lnTo>
                        <a:pt x="1051" y="142"/>
                      </a:lnTo>
                      <a:lnTo>
                        <a:pt x="1036" y="106"/>
                      </a:lnTo>
                      <a:lnTo>
                        <a:pt x="1015" y="73"/>
                      </a:lnTo>
                      <a:lnTo>
                        <a:pt x="1000" y="59"/>
                      </a:lnTo>
                      <a:lnTo>
                        <a:pt x="986" y="44"/>
                      </a:lnTo>
                      <a:lnTo>
                        <a:pt x="954" y="23"/>
                      </a:lnTo>
                      <a:lnTo>
                        <a:pt x="918" y="8"/>
                      </a:lnTo>
                      <a:lnTo>
                        <a:pt x="879" y="1"/>
                      </a:lnTo>
                      <a:lnTo>
                        <a:pt x="859" y="0"/>
                      </a:lnTo>
                      <a:lnTo>
                        <a:pt x="840" y="1"/>
                      </a:lnTo>
                      <a:lnTo>
                        <a:pt x="801" y="8"/>
                      </a:lnTo>
                      <a:lnTo>
                        <a:pt x="765" y="23"/>
                      </a:lnTo>
                      <a:lnTo>
                        <a:pt x="734" y="44"/>
                      </a:lnTo>
                      <a:lnTo>
                        <a:pt x="719" y="59"/>
                      </a:lnTo>
                      <a:lnTo>
                        <a:pt x="716" y="62"/>
                      </a:lnTo>
                      <a:lnTo>
                        <a:pt x="713" y="64"/>
                      </a:lnTo>
                      <a:lnTo>
                        <a:pt x="712" y="64"/>
                      </a:lnTo>
                      <a:lnTo>
                        <a:pt x="710" y="66"/>
                      </a:lnTo>
                      <a:lnTo>
                        <a:pt x="97" y="680"/>
                      </a:lnTo>
                      <a:lnTo>
                        <a:pt x="92" y="687"/>
                      </a:lnTo>
                      <a:lnTo>
                        <a:pt x="92" y="701"/>
                      </a:lnTo>
                      <a:lnTo>
                        <a:pt x="97" y="707"/>
                      </a:lnTo>
                      <a:lnTo>
                        <a:pt x="137" y="748"/>
                      </a:lnTo>
                      <a:lnTo>
                        <a:pt x="6" y="880"/>
                      </a:lnTo>
                      <a:lnTo>
                        <a:pt x="0" y="889"/>
                      </a:lnTo>
                      <a:lnTo>
                        <a:pt x="1" y="899"/>
                      </a:lnTo>
                      <a:lnTo>
                        <a:pt x="65" y="1127"/>
                      </a:lnTo>
                      <a:lnTo>
                        <a:pt x="69" y="1137"/>
                      </a:lnTo>
                      <a:lnTo>
                        <a:pt x="78" y="1141"/>
                      </a:lnTo>
                      <a:close/>
                      <a:moveTo>
                        <a:pt x="735" y="96"/>
                      </a:moveTo>
                      <a:lnTo>
                        <a:pt x="736" y="95"/>
                      </a:lnTo>
                      <a:lnTo>
                        <a:pt x="739" y="93"/>
                      </a:lnTo>
                      <a:lnTo>
                        <a:pt x="741" y="90"/>
                      </a:lnTo>
                      <a:lnTo>
                        <a:pt x="744" y="87"/>
                      </a:lnTo>
                      <a:lnTo>
                        <a:pt x="746" y="85"/>
                      </a:lnTo>
                      <a:lnTo>
                        <a:pt x="770" y="64"/>
                      </a:lnTo>
                      <a:lnTo>
                        <a:pt x="827" y="40"/>
                      </a:lnTo>
                      <a:lnTo>
                        <a:pt x="859" y="38"/>
                      </a:lnTo>
                      <a:lnTo>
                        <a:pt x="892" y="40"/>
                      </a:lnTo>
                      <a:lnTo>
                        <a:pt x="950" y="64"/>
                      </a:lnTo>
                      <a:lnTo>
                        <a:pt x="973" y="85"/>
                      </a:lnTo>
                      <a:lnTo>
                        <a:pt x="994" y="111"/>
                      </a:lnTo>
                      <a:lnTo>
                        <a:pt x="1019" y="168"/>
                      </a:lnTo>
                      <a:lnTo>
                        <a:pt x="1019" y="230"/>
                      </a:lnTo>
                      <a:lnTo>
                        <a:pt x="994" y="288"/>
                      </a:lnTo>
                      <a:lnTo>
                        <a:pt x="973" y="312"/>
                      </a:lnTo>
                      <a:lnTo>
                        <a:pt x="971" y="315"/>
                      </a:lnTo>
                      <a:lnTo>
                        <a:pt x="968" y="318"/>
                      </a:lnTo>
                      <a:lnTo>
                        <a:pt x="966" y="319"/>
                      </a:lnTo>
                      <a:lnTo>
                        <a:pt x="964" y="321"/>
                      </a:lnTo>
                      <a:lnTo>
                        <a:pt x="963" y="324"/>
                      </a:lnTo>
                      <a:lnTo>
                        <a:pt x="365" y="922"/>
                      </a:lnTo>
                      <a:lnTo>
                        <a:pt x="324" y="880"/>
                      </a:lnTo>
                      <a:lnTo>
                        <a:pt x="177" y="735"/>
                      </a:lnTo>
                      <a:lnTo>
                        <a:pt x="137" y="694"/>
                      </a:lnTo>
                      <a:lnTo>
                        <a:pt x="735"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1" name="Freeform 25">
                  <a:extLst>
                    <a:ext uri="{FF2B5EF4-FFF2-40B4-BE49-F238E27FC236}">
                      <a16:creationId xmlns:a16="http://schemas.microsoft.com/office/drawing/2014/main" id="{3B3D6DA8-C8C0-4F88-A7E3-CDD23CE015C2}"/>
                    </a:ext>
                  </a:extLst>
                </p:cNvPr>
                <p:cNvSpPr>
                  <a:spLocks noEditPoints="1"/>
                </p:cNvSpPr>
                <p:nvPr/>
              </p:nvSpPr>
              <p:spPr bwMode="auto">
                <a:xfrm>
                  <a:off x="2643" y="1129"/>
                  <a:ext cx="261" cy="261"/>
                </a:xfrm>
                <a:custGeom>
                  <a:avLst/>
                  <a:gdLst>
                    <a:gd name="T0" fmla="*/ 153 w 781"/>
                    <a:gd name="T1" fmla="*/ 778 h 782"/>
                    <a:gd name="T2" fmla="*/ 158 w 781"/>
                    <a:gd name="T3" fmla="*/ 782 h 782"/>
                    <a:gd name="T4" fmla="*/ 166 w 781"/>
                    <a:gd name="T5" fmla="*/ 782 h 782"/>
                    <a:gd name="T6" fmla="*/ 173 w 781"/>
                    <a:gd name="T7" fmla="*/ 782 h 782"/>
                    <a:gd name="T8" fmla="*/ 179 w 781"/>
                    <a:gd name="T9" fmla="*/ 778 h 782"/>
                    <a:gd name="T10" fmla="*/ 572 w 781"/>
                    <a:gd name="T11" fmla="*/ 385 h 782"/>
                    <a:gd name="T12" fmla="*/ 576 w 781"/>
                    <a:gd name="T13" fmla="*/ 390 h 782"/>
                    <a:gd name="T14" fmla="*/ 584 w 781"/>
                    <a:gd name="T15" fmla="*/ 395 h 782"/>
                    <a:gd name="T16" fmla="*/ 591 w 781"/>
                    <a:gd name="T17" fmla="*/ 396 h 782"/>
                    <a:gd name="T18" fmla="*/ 598 w 781"/>
                    <a:gd name="T19" fmla="*/ 395 h 782"/>
                    <a:gd name="T20" fmla="*/ 604 w 781"/>
                    <a:gd name="T21" fmla="*/ 390 h 782"/>
                    <a:gd name="T22" fmla="*/ 735 w 781"/>
                    <a:gd name="T23" fmla="*/ 259 h 782"/>
                    <a:gd name="T24" fmla="*/ 741 w 781"/>
                    <a:gd name="T25" fmla="*/ 252 h 782"/>
                    <a:gd name="T26" fmla="*/ 741 w 781"/>
                    <a:gd name="T27" fmla="*/ 245 h 782"/>
                    <a:gd name="T28" fmla="*/ 741 w 781"/>
                    <a:gd name="T29" fmla="*/ 238 h 782"/>
                    <a:gd name="T30" fmla="*/ 735 w 781"/>
                    <a:gd name="T31" fmla="*/ 232 h 782"/>
                    <a:gd name="T32" fmla="*/ 729 w 781"/>
                    <a:gd name="T33" fmla="*/ 226 h 782"/>
                    <a:gd name="T34" fmla="*/ 748 w 781"/>
                    <a:gd name="T35" fmla="*/ 210 h 782"/>
                    <a:gd name="T36" fmla="*/ 764 w 781"/>
                    <a:gd name="T37" fmla="*/ 190 h 782"/>
                    <a:gd name="T38" fmla="*/ 781 w 781"/>
                    <a:gd name="T39" fmla="*/ 147 h 782"/>
                    <a:gd name="T40" fmla="*/ 781 w 781"/>
                    <a:gd name="T41" fmla="*/ 99 h 782"/>
                    <a:gd name="T42" fmla="*/ 764 w 781"/>
                    <a:gd name="T43" fmla="*/ 55 h 782"/>
                    <a:gd name="T44" fmla="*/ 748 w 781"/>
                    <a:gd name="T45" fmla="*/ 36 h 782"/>
                    <a:gd name="T46" fmla="*/ 729 w 781"/>
                    <a:gd name="T47" fmla="*/ 20 h 782"/>
                    <a:gd name="T48" fmla="*/ 684 w 781"/>
                    <a:gd name="T49" fmla="*/ 3 h 782"/>
                    <a:gd name="T50" fmla="*/ 660 w 781"/>
                    <a:gd name="T51" fmla="*/ 0 h 782"/>
                    <a:gd name="T52" fmla="*/ 637 w 781"/>
                    <a:gd name="T53" fmla="*/ 3 h 782"/>
                    <a:gd name="T54" fmla="*/ 592 w 781"/>
                    <a:gd name="T55" fmla="*/ 20 h 782"/>
                    <a:gd name="T56" fmla="*/ 573 w 781"/>
                    <a:gd name="T57" fmla="*/ 37 h 782"/>
                    <a:gd name="T58" fmla="*/ 558 w 781"/>
                    <a:gd name="T59" fmla="*/ 55 h 782"/>
                    <a:gd name="T60" fmla="*/ 547 w 781"/>
                    <a:gd name="T61" fmla="*/ 45 h 782"/>
                    <a:gd name="T62" fmla="*/ 542 w 781"/>
                    <a:gd name="T63" fmla="*/ 40 h 782"/>
                    <a:gd name="T64" fmla="*/ 527 w 781"/>
                    <a:gd name="T65" fmla="*/ 40 h 782"/>
                    <a:gd name="T66" fmla="*/ 520 w 781"/>
                    <a:gd name="T67" fmla="*/ 45 h 782"/>
                    <a:gd name="T68" fmla="*/ 389 w 781"/>
                    <a:gd name="T69" fmla="*/ 176 h 782"/>
                    <a:gd name="T70" fmla="*/ 385 w 781"/>
                    <a:gd name="T71" fmla="*/ 182 h 782"/>
                    <a:gd name="T72" fmla="*/ 385 w 781"/>
                    <a:gd name="T73" fmla="*/ 196 h 782"/>
                    <a:gd name="T74" fmla="*/ 389 w 781"/>
                    <a:gd name="T75" fmla="*/ 203 h 782"/>
                    <a:gd name="T76" fmla="*/ 399 w 781"/>
                    <a:gd name="T77" fmla="*/ 212 h 782"/>
                    <a:gd name="T78" fmla="*/ 6 w 781"/>
                    <a:gd name="T79" fmla="*/ 604 h 782"/>
                    <a:gd name="T80" fmla="*/ 1 w 781"/>
                    <a:gd name="T81" fmla="*/ 611 h 782"/>
                    <a:gd name="T82" fmla="*/ 0 w 781"/>
                    <a:gd name="T83" fmla="*/ 618 h 782"/>
                    <a:gd name="T84" fmla="*/ 1 w 781"/>
                    <a:gd name="T85" fmla="*/ 625 h 782"/>
                    <a:gd name="T86" fmla="*/ 6 w 781"/>
                    <a:gd name="T87" fmla="*/ 631 h 782"/>
                    <a:gd name="T88" fmla="*/ 153 w 781"/>
                    <a:gd name="T89" fmla="*/ 778 h 782"/>
                    <a:gd name="T90" fmla="*/ 535 w 781"/>
                    <a:gd name="T91" fmla="*/ 85 h 782"/>
                    <a:gd name="T92" fmla="*/ 615 w 781"/>
                    <a:gd name="T93" fmla="*/ 166 h 782"/>
                    <a:gd name="T94" fmla="*/ 687 w 781"/>
                    <a:gd name="T95" fmla="*/ 238 h 782"/>
                    <a:gd name="T96" fmla="*/ 687 w 781"/>
                    <a:gd name="T97" fmla="*/ 238 h 782"/>
                    <a:gd name="T98" fmla="*/ 694 w 781"/>
                    <a:gd name="T99" fmla="*/ 245 h 782"/>
                    <a:gd name="T100" fmla="*/ 591 w 781"/>
                    <a:gd name="T101" fmla="*/ 350 h 782"/>
                    <a:gd name="T102" fmla="*/ 431 w 781"/>
                    <a:gd name="T103" fmla="*/ 189 h 782"/>
                    <a:gd name="T104" fmla="*/ 535 w 781"/>
                    <a:gd name="T105" fmla="*/ 85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782">
                      <a:moveTo>
                        <a:pt x="153" y="778"/>
                      </a:moveTo>
                      <a:lnTo>
                        <a:pt x="158" y="782"/>
                      </a:lnTo>
                      <a:lnTo>
                        <a:pt x="166" y="782"/>
                      </a:lnTo>
                      <a:lnTo>
                        <a:pt x="173" y="782"/>
                      </a:lnTo>
                      <a:lnTo>
                        <a:pt x="179" y="778"/>
                      </a:lnTo>
                      <a:lnTo>
                        <a:pt x="572" y="385"/>
                      </a:lnTo>
                      <a:lnTo>
                        <a:pt x="576" y="390"/>
                      </a:lnTo>
                      <a:lnTo>
                        <a:pt x="584" y="395"/>
                      </a:lnTo>
                      <a:lnTo>
                        <a:pt x="591" y="396"/>
                      </a:lnTo>
                      <a:lnTo>
                        <a:pt x="598" y="395"/>
                      </a:lnTo>
                      <a:lnTo>
                        <a:pt x="604" y="390"/>
                      </a:lnTo>
                      <a:lnTo>
                        <a:pt x="735" y="259"/>
                      </a:lnTo>
                      <a:lnTo>
                        <a:pt x="741" y="252"/>
                      </a:lnTo>
                      <a:lnTo>
                        <a:pt x="741" y="245"/>
                      </a:lnTo>
                      <a:lnTo>
                        <a:pt x="741" y="238"/>
                      </a:lnTo>
                      <a:lnTo>
                        <a:pt x="735" y="232"/>
                      </a:lnTo>
                      <a:lnTo>
                        <a:pt x="729" y="226"/>
                      </a:lnTo>
                      <a:lnTo>
                        <a:pt x="748" y="210"/>
                      </a:lnTo>
                      <a:lnTo>
                        <a:pt x="764" y="190"/>
                      </a:lnTo>
                      <a:lnTo>
                        <a:pt x="781" y="147"/>
                      </a:lnTo>
                      <a:lnTo>
                        <a:pt x="781" y="99"/>
                      </a:lnTo>
                      <a:lnTo>
                        <a:pt x="764" y="55"/>
                      </a:lnTo>
                      <a:lnTo>
                        <a:pt x="748" y="36"/>
                      </a:lnTo>
                      <a:lnTo>
                        <a:pt x="729" y="20"/>
                      </a:lnTo>
                      <a:lnTo>
                        <a:pt x="684" y="3"/>
                      </a:lnTo>
                      <a:lnTo>
                        <a:pt x="660" y="0"/>
                      </a:lnTo>
                      <a:lnTo>
                        <a:pt x="637" y="3"/>
                      </a:lnTo>
                      <a:lnTo>
                        <a:pt x="592" y="20"/>
                      </a:lnTo>
                      <a:lnTo>
                        <a:pt x="573" y="37"/>
                      </a:lnTo>
                      <a:lnTo>
                        <a:pt x="558" y="55"/>
                      </a:lnTo>
                      <a:lnTo>
                        <a:pt x="547" y="45"/>
                      </a:lnTo>
                      <a:lnTo>
                        <a:pt x="542" y="40"/>
                      </a:lnTo>
                      <a:lnTo>
                        <a:pt x="527" y="40"/>
                      </a:lnTo>
                      <a:lnTo>
                        <a:pt x="520" y="45"/>
                      </a:lnTo>
                      <a:lnTo>
                        <a:pt x="389" y="176"/>
                      </a:lnTo>
                      <a:lnTo>
                        <a:pt x="385" y="182"/>
                      </a:lnTo>
                      <a:lnTo>
                        <a:pt x="385" y="196"/>
                      </a:lnTo>
                      <a:lnTo>
                        <a:pt x="389" y="203"/>
                      </a:lnTo>
                      <a:lnTo>
                        <a:pt x="399" y="212"/>
                      </a:lnTo>
                      <a:lnTo>
                        <a:pt x="6" y="604"/>
                      </a:lnTo>
                      <a:lnTo>
                        <a:pt x="1" y="611"/>
                      </a:lnTo>
                      <a:lnTo>
                        <a:pt x="0" y="618"/>
                      </a:lnTo>
                      <a:lnTo>
                        <a:pt x="1" y="625"/>
                      </a:lnTo>
                      <a:lnTo>
                        <a:pt x="6" y="631"/>
                      </a:lnTo>
                      <a:lnTo>
                        <a:pt x="153" y="778"/>
                      </a:lnTo>
                      <a:close/>
                      <a:moveTo>
                        <a:pt x="535" y="85"/>
                      </a:moveTo>
                      <a:lnTo>
                        <a:pt x="615" y="166"/>
                      </a:lnTo>
                      <a:lnTo>
                        <a:pt x="687" y="238"/>
                      </a:lnTo>
                      <a:lnTo>
                        <a:pt x="687" y="238"/>
                      </a:lnTo>
                      <a:lnTo>
                        <a:pt x="694" y="245"/>
                      </a:lnTo>
                      <a:lnTo>
                        <a:pt x="591" y="350"/>
                      </a:lnTo>
                      <a:lnTo>
                        <a:pt x="431" y="189"/>
                      </a:lnTo>
                      <a:lnTo>
                        <a:pt x="535"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 name="Freeform 26">
                  <a:extLst>
                    <a:ext uri="{FF2B5EF4-FFF2-40B4-BE49-F238E27FC236}">
                      <a16:creationId xmlns:a16="http://schemas.microsoft.com/office/drawing/2014/main" id="{DEDD373A-9005-45E3-8D9F-62D72C64032F}"/>
                    </a:ext>
                  </a:extLst>
                </p:cNvPr>
                <p:cNvSpPr>
                  <a:spLocks/>
                </p:cNvSpPr>
                <p:nvPr/>
              </p:nvSpPr>
              <p:spPr bwMode="auto">
                <a:xfrm>
                  <a:off x="2701"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2 w 203"/>
                    <a:gd name="T13" fmla="*/ 17 h 19"/>
                    <a:gd name="T14" fmla="*/ 203 w 203"/>
                    <a:gd name="T15" fmla="*/ 10 h 19"/>
                    <a:gd name="T16" fmla="*/ 202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2" y="17"/>
                      </a:lnTo>
                      <a:lnTo>
                        <a:pt x="203" y="10"/>
                      </a:lnTo>
                      <a:lnTo>
                        <a:pt x="202"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3" name="Freeform 27">
                  <a:extLst>
                    <a:ext uri="{FF2B5EF4-FFF2-40B4-BE49-F238E27FC236}">
                      <a16:creationId xmlns:a16="http://schemas.microsoft.com/office/drawing/2014/main" id="{BE7D5A63-6CD2-4D0E-8B98-3F7BC2C8F55B}"/>
                    </a:ext>
                  </a:extLst>
                </p:cNvPr>
                <p:cNvSpPr>
                  <a:spLocks/>
                </p:cNvSpPr>
                <p:nvPr/>
              </p:nvSpPr>
              <p:spPr bwMode="auto">
                <a:xfrm>
                  <a:off x="2823"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1 w 203"/>
                    <a:gd name="T13" fmla="*/ 17 h 19"/>
                    <a:gd name="T14" fmla="*/ 203 w 203"/>
                    <a:gd name="T15" fmla="*/ 10 h 19"/>
                    <a:gd name="T16" fmla="*/ 201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4" name="Freeform 28">
                  <a:extLst>
                    <a:ext uri="{FF2B5EF4-FFF2-40B4-BE49-F238E27FC236}">
                      <a16:creationId xmlns:a16="http://schemas.microsoft.com/office/drawing/2014/main" id="{CD38590D-5482-43A5-8684-98F93793274C}"/>
                    </a:ext>
                  </a:extLst>
                </p:cNvPr>
                <p:cNvSpPr>
                  <a:spLocks/>
                </p:cNvSpPr>
                <p:nvPr/>
              </p:nvSpPr>
              <p:spPr bwMode="auto">
                <a:xfrm>
                  <a:off x="2946" y="1475"/>
                  <a:ext cx="45" cy="6"/>
                </a:xfrm>
                <a:custGeom>
                  <a:avLst/>
                  <a:gdLst>
                    <a:gd name="T0" fmla="*/ 125 w 134"/>
                    <a:gd name="T1" fmla="*/ 0 h 19"/>
                    <a:gd name="T2" fmla="*/ 10 w 134"/>
                    <a:gd name="T3" fmla="*/ 0 h 19"/>
                    <a:gd name="T4" fmla="*/ 1 w 134"/>
                    <a:gd name="T5" fmla="*/ 3 h 19"/>
                    <a:gd name="T6" fmla="*/ 0 w 134"/>
                    <a:gd name="T7" fmla="*/ 10 h 19"/>
                    <a:gd name="T8" fmla="*/ 1 w 134"/>
                    <a:gd name="T9" fmla="*/ 17 h 19"/>
                    <a:gd name="T10" fmla="*/ 10 w 134"/>
                    <a:gd name="T11" fmla="*/ 19 h 19"/>
                    <a:gd name="T12" fmla="*/ 125 w 134"/>
                    <a:gd name="T13" fmla="*/ 19 h 19"/>
                    <a:gd name="T14" fmla="*/ 132 w 134"/>
                    <a:gd name="T15" fmla="*/ 17 h 19"/>
                    <a:gd name="T16" fmla="*/ 134 w 134"/>
                    <a:gd name="T17" fmla="*/ 10 h 19"/>
                    <a:gd name="T18" fmla="*/ 132 w 134"/>
                    <a:gd name="T19" fmla="*/ 3 h 19"/>
                    <a:gd name="T20" fmla="*/ 125 w 13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9">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5" name="Group 31">
                <a:extLst>
                  <a:ext uri="{FF2B5EF4-FFF2-40B4-BE49-F238E27FC236}">
                    <a16:creationId xmlns:a16="http://schemas.microsoft.com/office/drawing/2014/main" id="{D429098F-5705-4658-ABD4-F00D4122A2B0}"/>
                  </a:ext>
                </a:extLst>
              </p:cNvPr>
              <p:cNvGrpSpPr>
                <a:grpSpLocks noChangeAspect="1"/>
              </p:cNvGrpSpPr>
              <p:nvPr/>
            </p:nvGrpSpPr>
            <p:grpSpPr bwMode="auto">
              <a:xfrm>
                <a:off x="11359921" y="1496521"/>
                <a:ext cx="221315" cy="268574"/>
                <a:chOff x="2647" y="1727"/>
                <a:chExt cx="192" cy="233"/>
              </a:xfrm>
              <a:solidFill>
                <a:srgbClr val="F75A7C"/>
              </a:solidFill>
            </p:grpSpPr>
            <p:sp>
              <p:nvSpPr>
                <p:cNvPr id="36" name="Freeform 32">
                  <a:extLst>
                    <a:ext uri="{FF2B5EF4-FFF2-40B4-BE49-F238E27FC236}">
                      <a16:creationId xmlns:a16="http://schemas.microsoft.com/office/drawing/2014/main" id="{7F5C7AC1-E901-480F-91C2-D3E8FDD7DD2C}"/>
                    </a:ext>
                  </a:extLst>
                </p:cNvPr>
                <p:cNvSpPr>
                  <a:spLocks/>
                </p:cNvSpPr>
                <p:nvPr/>
              </p:nvSpPr>
              <p:spPr bwMode="auto">
                <a:xfrm>
                  <a:off x="2699" y="1727"/>
                  <a:ext cx="140" cy="152"/>
                </a:xfrm>
                <a:custGeom>
                  <a:avLst/>
                  <a:gdLst>
                    <a:gd name="T0" fmla="*/ 94 w 421"/>
                    <a:gd name="T1" fmla="*/ 455 h 455"/>
                    <a:gd name="T2" fmla="*/ 0 w 421"/>
                    <a:gd name="T3" fmla="*/ 362 h 455"/>
                    <a:gd name="T4" fmla="*/ 172 w 421"/>
                    <a:gd name="T5" fmla="*/ 191 h 455"/>
                    <a:gd name="T6" fmla="*/ 371 w 421"/>
                    <a:gd name="T7" fmla="*/ 1 h 455"/>
                    <a:gd name="T8" fmla="*/ 377 w 421"/>
                    <a:gd name="T9" fmla="*/ 0 h 455"/>
                    <a:gd name="T10" fmla="*/ 404 w 421"/>
                    <a:gd name="T11" fmla="*/ 4 h 455"/>
                    <a:gd name="T12" fmla="*/ 419 w 421"/>
                    <a:gd name="T13" fmla="*/ 21 h 455"/>
                    <a:gd name="T14" fmla="*/ 421 w 421"/>
                    <a:gd name="T15" fmla="*/ 37 h 455"/>
                    <a:gd name="T16" fmla="*/ 364 w 421"/>
                    <a:gd name="T17" fmla="*/ 120 h 455"/>
                    <a:gd name="T18" fmla="*/ 130 w 421"/>
                    <a:gd name="T19" fmla="*/ 410 h 455"/>
                    <a:gd name="T20" fmla="*/ 94 w 421"/>
                    <a:gd name="T21" fmla="*/ 45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455">
                      <a:moveTo>
                        <a:pt x="94" y="455"/>
                      </a:moveTo>
                      <a:lnTo>
                        <a:pt x="0" y="362"/>
                      </a:lnTo>
                      <a:lnTo>
                        <a:pt x="172" y="191"/>
                      </a:lnTo>
                      <a:lnTo>
                        <a:pt x="371" y="1"/>
                      </a:lnTo>
                      <a:lnTo>
                        <a:pt x="377" y="0"/>
                      </a:lnTo>
                      <a:lnTo>
                        <a:pt x="404" y="4"/>
                      </a:lnTo>
                      <a:lnTo>
                        <a:pt x="419" y="21"/>
                      </a:lnTo>
                      <a:lnTo>
                        <a:pt x="421" y="37"/>
                      </a:lnTo>
                      <a:lnTo>
                        <a:pt x="364" y="120"/>
                      </a:lnTo>
                      <a:lnTo>
                        <a:pt x="130" y="410"/>
                      </a:lnTo>
                      <a:lnTo>
                        <a:pt x="94" y="455"/>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7" name="Freeform 33">
                  <a:extLst>
                    <a:ext uri="{FF2B5EF4-FFF2-40B4-BE49-F238E27FC236}">
                      <a16:creationId xmlns:a16="http://schemas.microsoft.com/office/drawing/2014/main" id="{5F0985D7-D97D-4FBA-8DBE-CE8D9CE8ED34}"/>
                    </a:ext>
                  </a:extLst>
                </p:cNvPr>
                <p:cNvSpPr>
                  <a:spLocks/>
                </p:cNvSpPr>
                <p:nvPr/>
              </p:nvSpPr>
              <p:spPr bwMode="auto">
                <a:xfrm>
                  <a:off x="2647" y="1856"/>
                  <a:ext cx="76" cy="104"/>
                </a:xfrm>
                <a:custGeom>
                  <a:avLst/>
                  <a:gdLst>
                    <a:gd name="T0" fmla="*/ 22 w 226"/>
                    <a:gd name="T1" fmla="*/ 314 h 314"/>
                    <a:gd name="T2" fmla="*/ 21 w 226"/>
                    <a:gd name="T3" fmla="*/ 301 h 314"/>
                    <a:gd name="T4" fmla="*/ 37 w 226"/>
                    <a:gd name="T5" fmla="*/ 242 h 314"/>
                    <a:gd name="T6" fmla="*/ 63 w 226"/>
                    <a:gd name="T7" fmla="*/ 219 h 314"/>
                    <a:gd name="T8" fmla="*/ 90 w 226"/>
                    <a:gd name="T9" fmla="*/ 211 h 314"/>
                    <a:gd name="T10" fmla="*/ 107 w 226"/>
                    <a:gd name="T11" fmla="*/ 209 h 314"/>
                    <a:gd name="T12" fmla="*/ 125 w 226"/>
                    <a:gd name="T13" fmla="*/ 208 h 314"/>
                    <a:gd name="T14" fmla="*/ 153 w 226"/>
                    <a:gd name="T15" fmla="*/ 199 h 314"/>
                    <a:gd name="T16" fmla="*/ 188 w 226"/>
                    <a:gd name="T17" fmla="*/ 173 h 314"/>
                    <a:gd name="T18" fmla="*/ 223 w 226"/>
                    <a:gd name="T19" fmla="*/ 107 h 314"/>
                    <a:gd name="T20" fmla="*/ 226 w 226"/>
                    <a:gd name="T21" fmla="*/ 91 h 314"/>
                    <a:gd name="T22" fmla="*/ 132 w 226"/>
                    <a:gd name="T23" fmla="*/ 0 h 314"/>
                    <a:gd name="T24" fmla="*/ 96 w 226"/>
                    <a:gd name="T25" fmla="*/ 17 h 314"/>
                    <a:gd name="T26" fmla="*/ 44 w 226"/>
                    <a:gd name="T27" fmla="*/ 61 h 314"/>
                    <a:gd name="T28" fmla="*/ 13 w 226"/>
                    <a:gd name="T29" fmla="*/ 113 h 314"/>
                    <a:gd name="T30" fmla="*/ 0 w 226"/>
                    <a:gd name="T31" fmla="*/ 165 h 314"/>
                    <a:gd name="T32" fmla="*/ 2 w 226"/>
                    <a:gd name="T33" fmla="*/ 239 h 314"/>
                    <a:gd name="T34" fmla="*/ 19 w 226"/>
                    <a:gd name="T35" fmla="*/ 307 h 314"/>
                    <a:gd name="T36" fmla="*/ 22 w 226"/>
                    <a:gd name="T37"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6" h="314">
                      <a:moveTo>
                        <a:pt x="22" y="314"/>
                      </a:moveTo>
                      <a:lnTo>
                        <a:pt x="21" y="301"/>
                      </a:lnTo>
                      <a:lnTo>
                        <a:pt x="37" y="242"/>
                      </a:lnTo>
                      <a:lnTo>
                        <a:pt x="63" y="219"/>
                      </a:lnTo>
                      <a:lnTo>
                        <a:pt x="90" y="211"/>
                      </a:lnTo>
                      <a:lnTo>
                        <a:pt x="107" y="209"/>
                      </a:lnTo>
                      <a:lnTo>
                        <a:pt x="125" y="208"/>
                      </a:lnTo>
                      <a:lnTo>
                        <a:pt x="153" y="199"/>
                      </a:lnTo>
                      <a:lnTo>
                        <a:pt x="188" y="173"/>
                      </a:lnTo>
                      <a:lnTo>
                        <a:pt x="223" y="107"/>
                      </a:lnTo>
                      <a:lnTo>
                        <a:pt x="226" y="91"/>
                      </a:lnTo>
                      <a:lnTo>
                        <a:pt x="132" y="0"/>
                      </a:lnTo>
                      <a:lnTo>
                        <a:pt x="96" y="17"/>
                      </a:lnTo>
                      <a:lnTo>
                        <a:pt x="44" y="61"/>
                      </a:lnTo>
                      <a:lnTo>
                        <a:pt x="13" y="113"/>
                      </a:lnTo>
                      <a:lnTo>
                        <a:pt x="0" y="165"/>
                      </a:lnTo>
                      <a:lnTo>
                        <a:pt x="2" y="239"/>
                      </a:lnTo>
                      <a:lnTo>
                        <a:pt x="19" y="307"/>
                      </a:lnTo>
                      <a:lnTo>
                        <a:pt x="22" y="314"/>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8" name="Group 36">
                <a:extLst>
                  <a:ext uri="{FF2B5EF4-FFF2-40B4-BE49-F238E27FC236}">
                    <a16:creationId xmlns:a16="http://schemas.microsoft.com/office/drawing/2014/main" id="{326CD6E8-74BB-4B36-9692-745F7AF73873}"/>
                  </a:ext>
                </a:extLst>
              </p:cNvPr>
              <p:cNvGrpSpPr>
                <a:grpSpLocks noChangeAspect="1"/>
              </p:cNvGrpSpPr>
              <p:nvPr/>
            </p:nvGrpSpPr>
            <p:grpSpPr bwMode="auto">
              <a:xfrm>
                <a:off x="11405884" y="3344318"/>
                <a:ext cx="138229" cy="357091"/>
                <a:chOff x="2375" y="2182"/>
                <a:chExt cx="144" cy="372"/>
              </a:xfrm>
              <a:solidFill>
                <a:schemeClr val="bg1">
                  <a:lumMod val="50000"/>
                </a:schemeClr>
              </a:solidFill>
            </p:grpSpPr>
            <p:sp>
              <p:nvSpPr>
                <p:cNvPr id="39" name="Freeform 37">
                  <a:extLst>
                    <a:ext uri="{FF2B5EF4-FFF2-40B4-BE49-F238E27FC236}">
                      <a16:creationId xmlns:a16="http://schemas.microsoft.com/office/drawing/2014/main" id="{6976B790-3AEA-4C00-94F4-8417D507470A}"/>
                    </a:ext>
                  </a:extLst>
                </p:cNvPr>
                <p:cNvSpPr>
                  <a:spLocks/>
                </p:cNvSpPr>
                <p:nvPr/>
              </p:nvSpPr>
              <p:spPr bwMode="auto">
                <a:xfrm>
                  <a:off x="2409" y="2182"/>
                  <a:ext cx="99" cy="210"/>
                </a:xfrm>
                <a:custGeom>
                  <a:avLst/>
                  <a:gdLst>
                    <a:gd name="T0" fmla="*/ 0 w 296"/>
                    <a:gd name="T1" fmla="*/ 631 h 631"/>
                    <a:gd name="T2" fmla="*/ 296 w 296"/>
                    <a:gd name="T3" fmla="*/ 631 h 631"/>
                    <a:gd name="T4" fmla="*/ 270 w 296"/>
                    <a:gd name="T5" fmla="*/ 612 h 631"/>
                    <a:gd name="T6" fmla="*/ 232 w 296"/>
                    <a:gd name="T7" fmla="*/ 568 h 631"/>
                    <a:gd name="T8" fmla="*/ 209 w 296"/>
                    <a:gd name="T9" fmla="*/ 517 h 631"/>
                    <a:gd name="T10" fmla="*/ 199 w 296"/>
                    <a:gd name="T11" fmla="*/ 467 h 631"/>
                    <a:gd name="T12" fmla="*/ 198 w 296"/>
                    <a:gd name="T13" fmla="*/ 442 h 631"/>
                    <a:gd name="T14" fmla="*/ 200 w 296"/>
                    <a:gd name="T15" fmla="*/ 370 h 631"/>
                    <a:gd name="T16" fmla="*/ 208 w 296"/>
                    <a:gd name="T17" fmla="*/ 279 h 631"/>
                    <a:gd name="T18" fmla="*/ 213 w 296"/>
                    <a:gd name="T19" fmla="*/ 207 h 631"/>
                    <a:gd name="T20" fmla="*/ 215 w 296"/>
                    <a:gd name="T21" fmla="*/ 157 h 631"/>
                    <a:gd name="T22" fmla="*/ 215 w 296"/>
                    <a:gd name="T23" fmla="*/ 132 h 631"/>
                    <a:gd name="T24" fmla="*/ 205 w 296"/>
                    <a:gd name="T25" fmla="*/ 79 h 631"/>
                    <a:gd name="T26" fmla="*/ 189 w 296"/>
                    <a:gd name="T27" fmla="*/ 31 h 631"/>
                    <a:gd name="T28" fmla="*/ 172 w 296"/>
                    <a:gd name="T29" fmla="*/ 8 h 631"/>
                    <a:gd name="T30" fmla="*/ 159 w 296"/>
                    <a:gd name="T31" fmla="*/ 0 h 631"/>
                    <a:gd name="T32" fmla="*/ 151 w 296"/>
                    <a:gd name="T33" fmla="*/ 0 h 631"/>
                    <a:gd name="T34" fmla="*/ 138 w 296"/>
                    <a:gd name="T35" fmla="*/ 1 h 631"/>
                    <a:gd name="T36" fmla="*/ 127 w 296"/>
                    <a:gd name="T37" fmla="*/ 11 h 631"/>
                    <a:gd name="T38" fmla="*/ 114 w 296"/>
                    <a:gd name="T39" fmla="*/ 27 h 631"/>
                    <a:gd name="T40" fmla="*/ 98 w 296"/>
                    <a:gd name="T41" fmla="*/ 75 h 631"/>
                    <a:gd name="T42" fmla="*/ 89 w 296"/>
                    <a:gd name="T43" fmla="*/ 145 h 631"/>
                    <a:gd name="T44" fmla="*/ 89 w 296"/>
                    <a:gd name="T45" fmla="*/ 160 h 631"/>
                    <a:gd name="T46" fmla="*/ 92 w 296"/>
                    <a:gd name="T47" fmla="*/ 253 h 631"/>
                    <a:gd name="T48" fmla="*/ 101 w 296"/>
                    <a:gd name="T49" fmla="*/ 310 h 631"/>
                    <a:gd name="T50" fmla="*/ 105 w 296"/>
                    <a:gd name="T51" fmla="*/ 337 h 631"/>
                    <a:gd name="T52" fmla="*/ 111 w 296"/>
                    <a:gd name="T53" fmla="*/ 400 h 631"/>
                    <a:gd name="T54" fmla="*/ 109 w 296"/>
                    <a:gd name="T55" fmla="*/ 442 h 631"/>
                    <a:gd name="T56" fmla="*/ 105 w 296"/>
                    <a:gd name="T57" fmla="*/ 480 h 631"/>
                    <a:gd name="T58" fmla="*/ 83 w 296"/>
                    <a:gd name="T59" fmla="*/ 542 h 631"/>
                    <a:gd name="T60" fmla="*/ 50 w 296"/>
                    <a:gd name="T61" fmla="*/ 588 h 631"/>
                    <a:gd name="T62" fmla="*/ 15 w 296"/>
                    <a:gd name="T63" fmla="*/ 621 h 631"/>
                    <a:gd name="T64" fmla="*/ 0 w 296"/>
                    <a:gd name="T65" fmla="*/ 631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631">
                      <a:moveTo>
                        <a:pt x="0" y="631"/>
                      </a:moveTo>
                      <a:lnTo>
                        <a:pt x="296" y="631"/>
                      </a:lnTo>
                      <a:lnTo>
                        <a:pt x="270" y="612"/>
                      </a:lnTo>
                      <a:lnTo>
                        <a:pt x="232" y="568"/>
                      </a:lnTo>
                      <a:lnTo>
                        <a:pt x="209" y="517"/>
                      </a:lnTo>
                      <a:lnTo>
                        <a:pt x="199" y="467"/>
                      </a:lnTo>
                      <a:lnTo>
                        <a:pt x="198" y="442"/>
                      </a:lnTo>
                      <a:lnTo>
                        <a:pt x="200" y="370"/>
                      </a:lnTo>
                      <a:lnTo>
                        <a:pt x="208" y="279"/>
                      </a:lnTo>
                      <a:lnTo>
                        <a:pt x="213" y="207"/>
                      </a:lnTo>
                      <a:lnTo>
                        <a:pt x="215" y="157"/>
                      </a:lnTo>
                      <a:lnTo>
                        <a:pt x="215" y="132"/>
                      </a:lnTo>
                      <a:lnTo>
                        <a:pt x="205" y="79"/>
                      </a:lnTo>
                      <a:lnTo>
                        <a:pt x="189" y="31"/>
                      </a:lnTo>
                      <a:lnTo>
                        <a:pt x="172" y="8"/>
                      </a:lnTo>
                      <a:lnTo>
                        <a:pt x="159" y="0"/>
                      </a:lnTo>
                      <a:lnTo>
                        <a:pt x="151" y="0"/>
                      </a:lnTo>
                      <a:lnTo>
                        <a:pt x="138" y="1"/>
                      </a:lnTo>
                      <a:lnTo>
                        <a:pt x="127" y="11"/>
                      </a:lnTo>
                      <a:lnTo>
                        <a:pt x="114" y="27"/>
                      </a:lnTo>
                      <a:lnTo>
                        <a:pt x="98" y="75"/>
                      </a:lnTo>
                      <a:lnTo>
                        <a:pt x="89" y="145"/>
                      </a:lnTo>
                      <a:lnTo>
                        <a:pt x="89" y="160"/>
                      </a:lnTo>
                      <a:lnTo>
                        <a:pt x="92" y="253"/>
                      </a:lnTo>
                      <a:lnTo>
                        <a:pt x="101" y="310"/>
                      </a:lnTo>
                      <a:lnTo>
                        <a:pt x="105" y="337"/>
                      </a:lnTo>
                      <a:lnTo>
                        <a:pt x="111" y="400"/>
                      </a:lnTo>
                      <a:lnTo>
                        <a:pt x="109" y="442"/>
                      </a:lnTo>
                      <a:lnTo>
                        <a:pt x="105" y="480"/>
                      </a:lnTo>
                      <a:lnTo>
                        <a:pt x="83" y="542"/>
                      </a:lnTo>
                      <a:lnTo>
                        <a:pt x="50" y="588"/>
                      </a:lnTo>
                      <a:lnTo>
                        <a:pt x="15" y="621"/>
                      </a:lnTo>
                      <a:lnTo>
                        <a:pt x="0" y="6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0" name="Rectangle 38">
                  <a:extLst>
                    <a:ext uri="{FF2B5EF4-FFF2-40B4-BE49-F238E27FC236}">
                      <a16:creationId xmlns:a16="http://schemas.microsoft.com/office/drawing/2014/main" id="{FD6A15C8-F1CC-445B-A847-5430425912B3}"/>
                    </a:ext>
                  </a:extLst>
                </p:cNvPr>
                <p:cNvSpPr>
                  <a:spLocks noChangeArrowheads="1"/>
                </p:cNvSpPr>
                <p:nvPr/>
              </p:nvSpPr>
              <p:spPr bwMode="auto">
                <a:xfrm>
                  <a:off x="2396" y="2425"/>
                  <a:ext cx="123" cy="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1" name="Rectangle 39">
                  <a:extLst>
                    <a:ext uri="{FF2B5EF4-FFF2-40B4-BE49-F238E27FC236}">
                      <a16:creationId xmlns:a16="http://schemas.microsoft.com/office/drawing/2014/main" id="{7F842CDC-F5D4-4B1F-A505-A5E7B7B73453}"/>
                    </a:ext>
                  </a:extLst>
                </p:cNvPr>
                <p:cNvSpPr>
                  <a:spLocks noChangeArrowheads="1"/>
                </p:cNvSpPr>
                <p:nvPr/>
              </p:nvSpPr>
              <p:spPr bwMode="auto">
                <a:xfrm>
                  <a:off x="2396" y="2437"/>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2" name="Rectangle 40">
                  <a:extLst>
                    <a:ext uri="{FF2B5EF4-FFF2-40B4-BE49-F238E27FC236}">
                      <a16:creationId xmlns:a16="http://schemas.microsoft.com/office/drawing/2014/main" id="{55ABF091-9266-4A68-9CA5-F753DCCB9573}"/>
                    </a:ext>
                  </a:extLst>
                </p:cNvPr>
                <p:cNvSpPr>
                  <a:spLocks noChangeArrowheads="1"/>
                </p:cNvSpPr>
                <p:nvPr/>
              </p:nvSpPr>
              <p:spPr bwMode="auto">
                <a:xfrm>
                  <a:off x="2396" y="2405"/>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3" name="Freeform 41">
                  <a:extLst>
                    <a:ext uri="{FF2B5EF4-FFF2-40B4-BE49-F238E27FC236}">
                      <a16:creationId xmlns:a16="http://schemas.microsoft.com/office/drawing/2014/main" id="{E29748BD-43A3-4F7B-87A4-0AB9400C0229}"/>
                    </a:ext>
                  </a:extLst>
                </p:cNvPr>
                <p:cNvSpPr>
                  <a:spLocks/>
                </p:cNvSpPr>
                <p:nvPr/>
              </p:nvSpPr>
              <p:spPr bwMode="auto">
                <a:xfrm>
                  <a:off x="2375" y="2463"/>
                  <a:ext cx="143" cy="91"/>
                </a:xfrm>
                <a:custGeom>
                  <a:avLst/>
                  <a:gdLst>
                    <a:gd name="T0" fmla="*/ 4 w 429"/>
                    <a:gd name="T1" fmla="*/ 241 h 274"/>
                    <a:gd name="T2" fmla="*/ 0 w 429"/>
                    <a:gd name="T3" fmla="*/ 247 h 274"/>
                    <a:gd name="T4" fmla="*/ 0 w 429"/>
                    <a:gd name="T5" fmla="*/ 252 h 274"/>
                    <a:gd name="T6" fmla="*/ 4 w 429"/>
                    <a:gd name="T7" fmla="*/ 261 h 274"/>
                    <a:gd name="T8" fmla="*/ 19 w 429"/>
                    <a:gd name="T9" fmla="*/ 265 h 274"/>
                    <a:gd name="T10" fmla="*/ 40 w 429"/>
                    <a:gd name="T11" fmla="*/ 268 h 274"/>
                    <a:gd name="T12" fmla="*/ 66 w 429"/>
                    <a:gd name="T13" fmla="*/ 271 h 274"/>
                    <a:gd name="T14" fmla="*/ 68 w 429"/>
                    <a:gd name="T15" fmla="*/ 271 h 274"/>
                    <a:gd name="T16" fmla="*/ 68 w 429"/>
                    <a:gd name="T17" fmla="*/ 271 h 274"/>
                    <a:gd name="T18" fmla="*/ 78 w 429"/>
                    <a:gd name="T19" fmla="*/ 270 h 274"/>
                    <a:gd name="T20" fmla="*/ 95 w 429"/>
                    <a:gd name="T21" fmla="*/ 254 h 274"/>
                    <a:gd name="T22" fmla="*/ 121 w 429"/>
                    <a:gd name="T23" fmla="*/ 210 h 274"/>
                    <a:gd name="T24" fmla="*/ 134 w 429"/>
                    <a:gd name="T25" fmla="*/ 179 h 274"/>
                    <a:gd name="T26" fmla="*/ 130 w 429"/>
                    <a:gd name="T27" fmla="*/ 208 h 274"/>
                    <a:gd name="T28" fmla="*/ 117 w 429"/>
                    <a:gd name="T29" fmla="*/ 274 h 274"/>
                    <a:gd name="T30" fmla="*/ 144 w 429"/>
                    <a:gd name="T31" fmla="*/ 274 h 274"/>
                    <a:gd name="T32" fmla="*/ 172 w 429"/>
                    <a:gd name="T33" fmla="*/ 274 h 274"/>
                    <a:gd name="T34" fmla="*/ 231 w 429"/>
                    <a:gd name="T35" fmla="*/ 274 h 274"/>
                    <a:gd name="T36" fmla="*/ 329 w 429"/>
                    <a:gd name="T37" fmla="*/ 267 h 274"/>
                    <a:gd name="T38" fmla="*/ 363 w 429"/>
                    <a:gd name="T39" fmla="*/ 260 h 274"/>
                    <a:gd name="T40" fmla="*/ 379 w 429"/>
                    <a:gd name="T41" fmla="*/ 255 h 274"/>
                    <a:gd name="T42" fmla="*/ 400 w 429"/>
                    <a:gd name="T43" fmla="*/ 235 h 274"/>
                    <a:gd name="T44" fmla="*/ 405 w 429"/>
                    <a:gd name="T45" fmla="*/ 222 h 274"/>
                    <a:gd name="T46" fmla="*/ 416 w 429"/>
                    <a:gd name="T47" fmla="*/ 164 h 274"/>
                    <a:gd name="T48" fmla="*/ 428 w 429"/>
                    <a:gd name="T49" fmla="*/ 36 h 274"/>
                    <a:gd name="T50" fmla="*/ 429 w 429"/>
                    <a:gd name="T51" fmla="*/ 0 h 274"/>
                    <a:gd name="T52" fmla="*/ 64 w 429"/>
                    <a:gd name="T53" fmla="*/ 0 h 274"/>
                    <a:gd name="T54" fmla="*/ 64 w 429"/>
                    <a:gd name="T55" fmla="*/ 46 h 274"/>
                    <a:gd name="T56" fmla="*/ 48 w 429"/>
                    <a:gd name="T57" fmla="*/ 159 h 274"/>
                    <a:gd name="T58" fmla="*/ 30 w 429"/>
                    <a:gd name="T59" fmla="*/ 208 h 274"/>
                    <a:gd name="T60" fmla="*/ 14 w 429"/>
                    <a:gd name="T61" fmla="*/ 234 h 274"/>
                    <a:gd name="T62" fmla="*/ 4 w 429"/>
                    <a:gd name="T63" fmla="*/ 24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9" h="274">
                      <a:moveTo>
                        <a:pt x="4" y="241"/>
                      </a:moveTo>
                      <a:lnTo>
                        <a:pt x="0" y="247"/>
                      </a:lnTo>
                      <a:lnTo>
                        <a:pt x="0" y="252"/>
                      </a:lnTo>
                      <a:lnTo>
                        <a:pt x="4" y="261"/>
                      </a:lnTo>
                      <a:lnTo>
                        <a:pt x="19" y="265"/>
                      </a:lnTo>
                      <a:lnTo>
                        <a:pt x="40" y="268"/>
                      </a:lnTo>
                      <a:lnTo>
                        <a:pt x="66" y="271"/>
                      </a:lnTo>
                      <a:lnTo>
                        <a:pt x="68" y="271"/>
                      </a:lnTo>
                      <a:lnTo>
                        <a:pt x="68" y="271"/>
                      </a:lnTo>
                      <a:lnTo>
                        <a:pt x="78" y="270"/>
                      </a:lnTo>
                      <a:lnTo>
                        <a:pt x="95" y="254"/>
                      </a:lnTo>
                      <a:lnTo>
                        <a:pt x="121" y="210"/>
                      </a:lnTo>
                      <a:lnTo>
                        <a:pt x="134" y="179"/>
                      </a:lnTo>
                      <a:lnTo>
                        <a:pt x="130" y="208"/>
                      </a:lnTo>
                      <a:lnTo>
                        <a:pt x="117" y="274"/>
                      </a:lnTo>
                      <a:lnTo>
                        <a:pt x="144" y="274"/>
                      </a:lnTo>
                      <a:lnTo>
                        <a:pt x="172" y="274"/>
                      </a:lnTo>
                      <a:lnTo>
                        <a:pt x="231" y="274"/>
                      </a:lnTo>
                      <a:lnTo>
                        <a:pt x="329" y="267"/>
                      </a:lnTo>
                      <a:lnTo>
                        <a:pt x="363" y="260"/>
                      </a:lnTo>
                      <a:lnTo>
                        <a:pt x="379" y="255"/>
                      </a:lnTo>
                      <a:lnTo>
                        <a:pt x="400" y="235"/>
                      </a:lnTo>
                      <a:lnTo>
                        <a:pt x="405" y="222"/>
                      </a:lnTo>
                      <a:lnTo>
                        <a:pt x="416" y="164"/>
                      </a:lnTo>
                      <a:lnTo>
                        <a:pt x="428" y="36"/>
                      </a:lnTo>
                      <a:lnTo>
                        <a:pt x="429" y="0"/>
                      </a:lnTo>
                      <a:lnTo>
                        <a:pt x="64" y="0"/>
                      </a:lnTo>
                      <a:lnTo>
                        <a:pt x="64" y="46"/>
                      </a:lnTo>
                      <a:lnTo>
                        <a:pt x="48" y="159"/>
                      </a:lnTo>
                      <a:lnTo>
                        <a:pt x="30" y="208"/>
                      </a:lnTo>
                      <a:lnTo>
                        <a:pt x="14" y="234"/>
                      </a:lnTo>
                      <a:lnTo>
                        <a:pt x="4"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44" name="눈물 방울 43">
                <a:extLst>
                  <a:ext uri="{FF2B5EF4-FFF2-40B4-BE49-F238E27FC236}">
                    <a16:creationId xmlns:a16="http://schemas.microsoft.com/office/drawing/2014/main" id="{278C586C-45EE-42D5-B217-B00495E617D0}"/>
                  </a:ext>
                </a:extLst>
              </p:cNvPr>
              <p:cNvSpPr/>
              <p:nvPr/>
            </p:nvSpPr>
            <p:spPr>
              <a:xfrm rot="18900000">
                <a:off x="11352944" y="4684806"/>
                <a:ext cx="224967" cy="224967"/>
              </a:xfrm>
              <a:prstGeom prst="teardrop">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5" name="자유형 60">
                <a:extLst>
                  <a:ext uri="{FF2B5EF4-FFF2-40B4-BE49-F238E27FC236}">
                    <a16:creationId xmlns:a16="http://schemas.microsoft.com/office/drawing/2014/main" id="{41E64A27-FFC7-4DAD-8991-449689B83141}"/>
                  </a:ext>
                </a:extLst>
              </p:cNvPr>
              <p:cNvSpPr/>
              <p:nvPr/>
            </p:nvSpPr>
            <p:spPr>
              <a:xfrm rot="5400000">
                <a:off x="11355633" y="5261801"/>
                <a:ext cx="246114" cy="242466"/>
              </a:xfrm>
              <a:custGeom>
                <a:avLst/>
                <a:gdLst>
                  <a:gd name="connsiteX0" fmla="*/ 22860 w 251378"/>
                  <a:gd name="connsiteY0" fmla="*/ 247652 h 247652"/>
                  <a:gd name="connsiteX1" fmla="*/ 22860 w 251378"/>
                  <a:gd name="connsiteY1" fmla="*/ 247651 h 247652"/>
                  <a:gd name="connsiteX2" fmla="*/ 22861 w 251378"/>
                  <a:gd name="connsiteY2" fmla="*/ 247652 h 247652"/>
                  <a:gd name="connsiteX3" fmla="*/ 0 w 251378"/>
                  <a:gd name="connsiteY3" fmla="*/ 224792 h 247652"/>
                  <a:gd name="connsiteX4" fmla="*/ 0 w 251378"/>
                  <a:gd name="connsiteY4" fmla="*/ 22860 h 247652"/>
                  <a:gd name="connsiteX5" fmla="*/ 22861 w 251378"/>
                  <a:gd name="connsiteY5" fmla="*/ 0 h 247652"/>
                  <a:gd name="connsiteX6" fmla="*/ 22861 w 251378"/>
                  <a:gd name="connsiteY6" fmla="*/ 1 h 247652"/>
                  <a:gd name="connsiteX7" fmla="*/ 45721 w 251378"/>
                  <a:gd name="connsiteY7" fmla="*/ 22861 h 247652"/>
                  <a:gd name="connsiteX8" fmla="*/ 45720 w 251378"/>
                  <a:gd name="connsiteY8" fmla="*/ 100968 h 247652"/>
                  <a:gd name="connsiteX9" fmla="*/ 228518 w 251378"/>
                  <a:gd name="connsiteY9" fmla="*/ 100968 h 247652"/>
                  <a:gd name="connsiteX10" fmla="*/ 251378 w 251378"/>
                  <a:gd name="connsiteY10" fmla="*/ 123828 h 247652"/>
                  <a:gd name="connsiteX11" fmla="*/ 251377 w 251378"/>
                  <a:gd name="connsiteY11" fmla="*/ 123828 h 247652"/>
                  <a:gd name="connsiteX12" fmla="*/ 228517 w 251378"/>
                  <a:gd name="connsiteY12" fmla="*/ 146688 h 247652"/>
                  <a:gd name="connsiteX13" fmla="*/ 45720 w 251378"/>
                  <a:gd name="connsiteY13" fmla="*/ 146687 h 247652"/>
                  <a:gd name="connsiteX14" fmla="*/ 45720 w 251378"/>
                  <a:gd name="connsiteY14" fmla="*/ 224792 h 247652"/>
                  <a:gd name="connsiteX15" fmla="*/ 39024 w 251378"/>
                  <a:gd name="connsiteY15" fmla="*/ 240956 h 247652"/>
                  <a:gd name="connsiteX16" fmla="*/ 22860 w 251378"/>
                  <a:gd name="connsiteY16" fmla="*/ 247651 h 247652"/>
                  <a:gd name="connsiteX17" fmla="*/ 6696 w 251378"/>
                  <a:gd name="connsiteY17" fmla="*/ 240956 h 247652"/>
                  <a:gd name="connsiteX18" fmla="*/ 0 w 251378"/>
                  <a:gd name="connsiteY18" fmla="*/ 224792 h 24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1378" h="247652">
                    <a:moveTo>
                      <a:pt x="22860" y="247652"/>
                    </a:moveTo>
                    <a:lnTo>
                      <a:pt x="22860" y="247651"/>
                    </a:lnTo>
                    <a:lnTo>
                      <a:pt x="22861" y="247652"/>
                    </a:lnTo>
                    <a:close/>
                    <a:moveTo>
                      <a:pt x="0" y="224792"/>
                    </a:moveTo>
                    <a:lnTo>
                      <a:pt x="0" y="22860"/>
                    </a:lnTo>
                    <a:cubicBezTo>
                      <a:pt x="0" y="10235"/>
                      <a:pt x="10236" y="0"/>
                      <a:pt x="22861" y="0"/>
                    </a:cubicBezTo>
                    <a:lnTo>
                      <a:pt x="22861" y="1"/>
                    </a:lnTo>
                    <a:cubicBezTo>
                      <a:pt x="35486" y="1"/>
                      <a:pt x="45721" y="10236"/>
                      <a:pt x="45721" y="22861"/>
                    </a:cubicBezTo>
                    <a:lnTo>
                      <a:pt x="45720" y="100968"/>
                    </a:lnTo>
                    <a:lnTo>
                      <a:pt x="228518" y="100968"/>
                    </a:lnTo>
                    <a:cubicBezTo>
                      <a:pt x="241143" y="100968"/>
                      <a:pt x="251378" y="111203"/>
                      <a:pt x="251378" y="123828"/>
                    </a:cubicBezTo>
                    <a:lnTo>
                      <a:pt x="251377" y="123828"/>
                    </a:lnTo>
                    <a:cubicBezTo>
                      <a:pt x="251377" y="136453"/>
                      <a:pt x="241142" y="146688"/>
                      <a:pt x="228517" y="146688"/>
                    </a:cubicBezTo>
                    <a:lnTo>
                      <a:pt x="45720" y="146687"/>
                    </a:lnTo>
                    <a:lnTo>
                      <a:pt x="45720" y="224792"/>
                    </a:lnTo>
                    <a:cubicBezTo>
                      <a:pt x="45720" y="231104"/>
                      <a:pt x="43161" y="236819"/>
                      <a:pt x="39024" y="240956"/>
                    </a:cubicBezTo>
                    <a:lnTo>
                      <a:pt x="22860" y="247651"/>
                    </a:lnTo>
                    <a:lnTo>
                      <a:pt x="6696" y="240956"/>
                    </a:lnTo>
                    <a:cubicBezTo>
                      <a:pt x="2559" y="236819"/>
                      <a:pt x="0" y="231104"/>
                      <a:pt x="0" y="224792"/>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6" name="Freeform 45">
                <a:extLst>
                  <a:ext uri="{FF2B5EF4-FFF2-40B4-BE49-F238E27FC236}">
                    <a16:creationId xmlns:a16="http://schemas.microsoft.com/office/drawing/2014/main" id="{DBA767EA-5225-4956-8952-EA19D14F58B0}"/>
                  </a:ext>
                </a:extLst>
              </p:cNvPr>
              <p:cNvSpPr>
                <a:spLocks noEditPoints="1"/>
              </p:cNvSpPr>
              <p:nvPr/>
            </p:nvSpPr>
            <p:spPr bwMode="auto">
              <a:xfrm>
                <a:off x="11348617" y="5900245"/>
                <a:ext cx="247650" cy="247650"/>
              </a:xfrm>
              <a:custGeom>
                <a:avLst/>
                <a:gdLst>
                  <a:gd name="T0" fmla="*/ 5426 w 8269"/>
                  <a:gd name="T1" fmla="*/ 1403 h 8269"/>
                  <a:gd name="T2" fmla="*/ 5410 w 8269"/>
                  <a:gd name="T3" fmla="*/ 1069 h 8269"/>
                  <a:gd name="T4" fmla="*/ 5281 w 8269"/>
                  <a:gd name="T5" fmla="*/ 691 h 8269"/>
                  <a:gd name="T6" fmla="*/ 5087 w 8269"/>
                  <a:gd name="T7" fmla="*/ 418 h 8269"/>
                  <a:gd name="T8" fmla="*/ 4831 w 8269"/>
                  <a:gd name="T9" fmla="*/ 203 h 8269"/>
                  <a:gd name="T10" fmla="*/ 4467 w 8269"/>
                  <a:gd name="T11" fmla="*/ 42 h 8269"/>
                  <a:gd name="T12" fmla="*/ 4135 w 8269"/>
                  <a:gd name="T13" fmla="*/ 0 h 8269"/>
                  <a:gd name="T14" fmla="*/ 3802 w 8269"/>
                  <a:gd name="T15" fmla="*/ 42 h 8269"/>
                  <a:gd name="T16" fmla="*/ 3438 w 8269"/>
                  <a:gd name="T17" fmla="*/ 203 h 8269"/>
                  <a:gd name="T18" fmla="*/ 3182 w 8269"/>
                  <a:gd name="T19" fmla="*/ 418 h 8269"/>
                  <a:gd name="T20" fmla="*/ 2988 w 8269"/>
                  <a:gd name="T21" fmla="*/ 691 h 8269"/>
                  <a:gd name="T22" fmla="*/ 2859 w 8269"/>
                  <a:gd name="T23" fmla="*/ 1067 h 8269"/>
                  <a:gd name="T24" fmla="*/ 2842 w 8269"/>
                  <a:gd name="T25" fmla="*/ 1398 h 8269"/>
                  <a:gd name="T26" fmla="*/ 606 w 8269"/>
                  <a:gd name="T27" fmla="*/ 4824 h 8269"/>
                  <a:gd name="T28" fmla="*/ 419 w 8269"/>
                  <a:gd name="T29" fmla="*/ 4862 h 8269"/>
                  <a:gd name="T30" fmla="*/ 256 w 8269"/>
                  <a:gd name="T31" fmla="*/ 4950 h 8269"/>
                  <a:gd name="T32" fmla="*/ 127 w 8269"/>
                  <a:gd name="T33" fmla="*/ 5080 h 8269"/>
                  <a:gd name="T34" fmla="*/ 38 w 8269"/>
                  <a:gd name="T35" fmla="*/ 5243 h 8269"/>
                  <a:gd name="T36" fmla="*/ 1 w 8269"/>
                  <a:gd name="T37" fmla="*/ 5430 h 8269"/>
                  <a:gd name="T38" fmla="*/ 1 w 8269"/>
                  <a:gd name="T39" fmla="*/ 6286 h 8269"/>
                  <a:gd name="T40" fmla="*/ 38 w 8269"/>
                  <a:gd name="T41" fmla="*/ 6472 h 8269"/>
                  <a:gd name="T42" fmla="*/ 127 w 8269"/>
                  <a:gd name="T43" fmla="*/ 6635 h 8269"/>
                  <a:gd name="T44" fmla="*/ 256 w 8269"/>
                  <a:gd name="T45" fmla="*/ 6764 h 8269"/>
                  <a:gd name="T46" fmla="*/ 419 w 8269"/>
                  <a:gd name="T47" fmla="*/ 6852 h 8269"/>
                  <a:gd name="T48" fmla="*/ 606 w 8269"/>
                  <a:gd name="T49" fmla="*/ 6890 h 8269"/>
                  <a:gd name="T50" fmla="*/ 689 w 8269"/>
                  <a:gd name="T51" fmla="*/ 7533 h 8269"/>
                  <a:gd name="T52" fmla="*/ 712 w 8269"/>
                  <a:gd name="T53" fmla="*/ 7717 h 8269"/>
                  <a:gd name="T54" fmla="*/ 795 w 8269"/>
                  <a:gd name="T55" fmla="*/ 7915 h 8269"/>
                  <a:gd name="T56" fmla="*/ 931 w 8269"/>
                  <a:gd name="T57" fmla="*/ 8078 h 8269"/>
                  <a:gd name="T58" fmla="*/ 1106 w 8269"/>
                  <a:gd name="T59" fmla="*/ 8196 h 8269"/>
                  <a:gd name="T60" fmla="*/ 1313 w 8269"/>
                  <a:gd name="T61" fmla="*/ 8261 h 8269"/>
                  <a:gd name="T62" fmla="*/ 6844 w 8269"/>
                  <a:gd name="T63" fmla="*/ 8269 h 8269"/>
                  <a:gd name="T64" fmla="*/ 7027 w 8269"/>
                  <a:gd name="T65" fmla="*/ 8246 h 8269"/>
                  <a:gd name="T66" fmla="*/ 7225 w 8269"/>
                  <a:gd name="T67" fmla="*/ 8163 h 8269"/>
                  <a:gd name="T68" fmla="*/ 7389 w 8269"/>
                  <a:gd name="T69" fmla="*/ 8028 h 8269"/>
                  <a:gd name="T70" fmla="*/ 7508 w 8269"/>
                  <a:gd name="T71" fmla="*/ 7852 h 8269"/>
                  <a:gd name="T72" fmla="*/ 7572 w 8269"/>
                  <a:gd name="T73" fmla="*/ 7645 h 8269"/>
                  <a:gd name="T74" fmla="*/ 7580 w 8269"/>
                  <a:gd name="T75" fmla="*/ 6891 h 8269"/>
                  <a:gd name="T76" fmla="*/ 7728 w 8269"/>
                  <a:gd name="T77" fmla="*/ 6884 h 8269"/>
                  <a:gd name="T78" fmla="*/ 7908 w 8269"/>
                  <a:gd name="T79" fmla="*/ 6828 h 8269"/>
                  <a:gd name="T80" fmla="*/ 8060 w 8269"/>
                  <a:gd name="T81" fmla="*/ 6725 h 8269"/>
                  <a:gd name="T82" fmla="*/ 8177 w 8269"/>
                  <a:gd name="T83" fmla="*/ 6583 h 8269"/>
                  <a:gd name="T84" fmla="*/ 8249 w 8269"/>
                  <a:gd name="T85" fmla="*/ 6412 h 8269"/>
                  <a:gd name="T86" fmla="*/ 8269 w 8269"/>
                  <a:gd name="T87" fmla="*/ 6252 h 8269"/>
                  <a:gd name="T88" fmla="*/ 8262 w 8269"/>
                  <a:gd name="T89" fmla="*/ 5365 h 8269"/>
                  <a:gd name="T90" fmla="*/ 8206 w 8269"/>
                  <a:gd name="T91" fmla="*/ 5185 h 8269"/>
                  <a:gd name="T92" fmla="*/ 8103 w 8269"/>
                  <a:gd name="T93" fmla="*/ 5033 h 8269"/>
                  <a:gd name="T94" fmla="*/ 7961 w 8269"/>
                  <a:gd name="T95" fmla="*/ 4916 h 8269"/>
                  <a:gd name="T96" fmla="*/ 7791 w 8269"/>
                  <a:gd name="T97" fmla="*/ 4843 h 8269"/>
                  <a:gd name="T98" fmla="*/ 7631 w 8269"/>
                  <a:gd name="T99" fmla="*/ 4824 h 8269"/>
                  <a:gd name="T100" fmla="*/ 689 w 8269"/>
                  <a:gd name="T101" fmla="*/ 5512 h 8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69" h="8269">
                    <a:moveTo>
                      <a:pt x="7631" y="4824"/>
                    </a:moveTo>
                    <a:lnTo>
                      <a:pt x="5192" y="4824"/>
                    </a:lnTo>
                    <a:lnTo>
                      <a:pt x="5426" y="1403"/>
                    </a:lnTo>
                    <a:lnTo>
                      <a:pt x="5430" y="1335"/>
                    </a:lnTo>
                    <a:lnTo>
                      <a:pt x="5427" y="1201"/>
                    </a:lnTo>
                    <a:lnTo>
                      <a:pt x="5410" y="1069"/>
                    </a:lnTo>
                    <a:lnTo>
                      <a:pt x="5380" y="939"/>
                    </a:lnTo>
                    <a:lnTo>
                      <a:pt x="5337" y="813"/>
                    </a:lnTo>
                    <a:lnTo>
                      <a:pt x="5281" y="691"/>
                    </a:lnTo>
                    <a:lnTo>
                      <a:pt x="5213" y="576"/>
                    </a:lnTo>
                    <a:lnTo>
                      <a:pt x="5133" y="468"/>
                    </a:lnTo>
                    <a:lnTo>
                      <a:pt x="5087" y="418"/>
                    </a:lnTo>
                    <a:lnTo>
                      <a:pt x="5041" y="369"/>
                    </a:lnTo>
                    <a:lnTo>
                      <a:pt x="4940" y="281"/>
                    </a:lnTo>
                    <a:lnTo>
                      <a:pt x="4831" y="203"/>
                    </a:lnTo>
                    <a:lnTo>
                      <a:pt x="4716" y="137"/>
                    </a:lnTo>
                    <a:lnTo>
                      <a:pt x="4594" y="84"/>
                    </a:lnTo>
                    <a:lnTo>
                      <a:pt x="4467" y="42"/>
                    </a:lnTo>
                    <a:lnTo>
                      <a:pt x="4335" y="15"/>
                    </a:lnTo>
                    <a:lnTo>
                      <a:pt x="4202" y="1"/>
                    </a:lnTo>
                    <a:lnTo>
                      <a:pt x="4135" y="0"/>
                    </a:lnTo>
                    <a:lnTo>
                      <a:pt x="4067" y="1"/>
                    </a:lnTo>
                    <a:lnTo>
                      <a:pt x="3934" y="15"/>
                    </a:lnTo>
                    <a:lnTo>
                      <a:pt x="3802" y="42"/>
                    </a:lnTo>
                    <a:lnTo>
                      <a:pt x="3675" y="84"/>
                    </a:lnTo>
                    <a:lnTo>
                      <a:pt x="3553" y="137"/>
                    </a:lnTo>
                    <a:lnTo>
                      <a:pt x="3438" y="203"/>
                    </a:lnTo>
                    <a:lnTo>
                      <a:pt x="3329" y="281"/>
                    </a:lnTo>
                    <a:lnTo>
                      <a:pt x="3228" y="369"/>
                    </a:lnTo>
                    <a:lnTo>
                      <a:pt x="3182" y="418"/>
                    </a:lnTo>
                    <a:lnTo>
                      <a:pt x="3136" y="468"/>
                    </a:lnTo>
                    <a:lnTo>
                      <a:pt x="3056" y="576"/>
                    </a:lnTo>
                    <a:lnTo>
                      <a:pt x="2988" y="691"/>
                    </a:lnTo>
                    <a:lnTo>
                      <a:pt x="2932" y="813"/>
                    </a:lnTo>
                    <a:lnTo>
                      <a:pt x="2889" y="938"/>
                    </a:lnTo>
                    <a:lnTo>
                      <a:pt x="2859" y="1067"/>
                    </a:lnTo>
                    <a:lnTo>
                      <a:pt x="2841" y="1198"/>
                    </a:lnTo>
                    <a:lnTo>
                      <a:pt x="2838" y="1331"/>
                    </a:lnTo>
                    <a:lnTo>
                      <a:pt x="2842" y="1398"/>
                    </a:lnTo>
                    <a:lnTo>
                      <a:pt x="3077" y="4824"/>
                    </a:lnTo>
                    <a:lnTo>
                      <a:pt x="638" y="4824"/>
                    </a:lnTo>
                    <a:lnTo>
                      <a:pt x="606" y="4824"/>
                    </a:lnTo>
                    <a:lnTo>
                      <a:pt x="541" y="4831"/>
                    </a:lnTo>
                    <a:lnTo>
                      <a:pt x="478" y="4843"/>
                    </a:lnTo>
                    <a:lnTo>
                      <a:pt x="419" y="4862"/>
                    </a:lnTo>
                    <a:lnTo>
                      <a:pt x="361" y="4887"/>
                    </a:lnTo>
                    <a:lnTo>
                      <a:pt x="308" y="4916"/>
                    </a:lnTo>
                    <a:lnTo>
                      <a:pt x="256" y="4950"/>
                    </a:lnTo>
                    <a:lnTo>
                      <a:pt x="209" y="4989"/>
                    </a:lnTo>
                    <a:lnTo>
                      <a:pt x="166" y="5033"/>
                    </a:lnTo>
                    <a:lnTo>
                      <a:pt x="127" y="5080"/>
                    </a:lnTo>
                    <a:lnTo>
                      <a:pt x="92" y="5131"/>
                    </a:lnTo>
                    <a:lnTo>
                      <a:pt x="63" y="5185"/>
                    </a:lnTo>
                    <a:lnTo>
                      <a:pt x="38" y="5243"/>
                    </a:lnTo>
                    <a:lnTo>
                      <a:pt x="20" y="5302"/>
                    </a:lnTo>
                    <a:lnTo>
                      <a:pt x="7" y="5365"/>
                    </a:lnTo>
                    <a:lnTo>
                      <a:pt x="1" y="5430"/>
                    </a:lnTo>
                    <a:lnTo>
                      <a:pt x="0" y="5462"/>
                    </a:lnTo>
                    <a:lnTo>
                      <a:pt x="0" y="6252"/>
                    </a:lnTo>
                    <a:lnTo>
                      <a:pt x="1" y="6286"/>
                    </a:lnTo>
                    <a:lnTo>
                      <a:pt x="7" y="6349"/>
                    </a:lnTo>
                    <a:lnTo>
                      <a:pt x="20" y="6412"/>
                    </a:lnTo>
                    <a:lnTo>
                      <a:pt x="38" y="6472"/>
                    </a:lnTo>
                    <a:lnTo>
                      <a:pt x="63" y="6529"/>
                    </a:lnTo>
                    <a:lnTo>
                      <a:pt x="92" y="6583"/>
                    </a:lnTo>
                    <a:lnTo>
                      <a:pt x="127" y="6635"/>
                    </a:lnTo>
                    <a:lnTo>
                      <a:pt x="166" y="6681"/>
                    </a:lnTo>
                    <a:lnTo>
                      <a:pt x="209" y="6725"/>
                    </a:lnTo>
                    <a:lnTo>
                      <a:pt x="256" y="6764"/>
                    </a:lnTo>
                    <a:lnTo>
                      <a:pt x="308" y="6798"/>
                    </a:lnTo>
                    <a:lnTo>
                      <a:pt x="361" y="6828"/>
                    </a:lnTo>
                    <a:lnTo>
                      <a:pt x="419" y="6852"/>
                    </a:lnTo>
                    <a:lnTo>
                      <a:pt x="478" y="6871"/>
                    </a:lnTo>
                    <a:lnTo>
                      <a:pt x="541" y="6884"/>
                    </a:lnTo>
                    <a:lnTo>
                      <a:pt x="606" y="6890"/>
                    </a:lnTo>
                    <a:lnTo>
                      <a:pt x="638" y="6891"/>
                    </a:lnTo>
                    <a:lnTo>
                      <a:pt x="689" y="6891"/>
                    </a:lnTo>
                    <a:lnTo>
                      <a:pt x="689" y="7533"/>
                    </a:lnTo>
                    <a:lnTo>
                      <a:pt x="689" y="7571"/>
                    </a:lnTo>
                    <a:lnTo>
                      <a:pt x="697" y="7645"/>
                    </a:lnTo>
                    <a:lnTo>
                      <a:pt x="712" y="7717"/>
                    </a:lnTo>
                    <a:lnTo>
                      <a:pt x="734" y="7786"/>
                    </a:lnTo>
                    <a:lnTo>
                      <a:pt x="761" y="7852"/>
                    </a:lnTo>
                    <a:lnTo>
                      <a:pt x="795" y="7915"/>
                    </a:lnTo>
                    <a:lnTo>
                      <a:pt x="835" y="7973"/>
                    </a:lnTo>
                    <a:lnTo>
                      <a:pt x="880" y="8028"/>
                    </a:lnTo>
                    <a:lnTo>
                      <a:pt x="931" y="8078"/>
                    </a:lnTo>
                    <a:lnTo>
                      <a:pt x="985" y="8123"/>
                    </a:lnTo>
                    <a:lnTo>
                      <a:pt x="1044" y="8163"/>
                    </a:lnTo>
                    <a:lnTo>
                      <a:pt x="1106" y="8196"/>
                    </a:lnTo>
                    <a:lnTo>
                      <a:pt x="1172" y="8225"/>
                    </a:lnTo>
                    <a:lnTo>
                      <a:pt x="1242" y="8246"/>
                    </a:lnTo>
                    <a:lnTo>
                      <a:pt x="1313" y="8261"/>
                    </a:lnTo>
                    <a:lnTo>
                      <a:pt x="1387" y="8268"/>
                    </a:lnTo>
                    <a:lnTo>
                      <a:pt x="1425" y="8269"/>
                    </a:lnTo>
                    <a:lnTo>
                      <a:pt x="6844" y="8269"/>
                    </a:lnTo>
                    <a:lnTo>
                      <a:pt x="6882" y="8268"/>
                    </a:lnTo>
                    <a:lnTo>
                      <a:pt x="6956" y="8261"/>
                    </a:lnTo>
                    <a:lnTo>
                      <a:pt x="7027" y="8246"/>
                    </a:lnTo>
                    <a:lnTo>
                      <a:pt x="7097" y="8225"/>
                    </a:lnTo>
                    <a:lnTo>
                      <a:pt x="7163" y="8196"/>
                    </a:lnTo>
                    <a:lnTo>
                      <a:pt x="7225" y="8163"/>
                    </a:lnTo>
                    <a:lnTo>
                      <a:pt x="7284" y="8123"/>
                    </a:lnTo>
                    <a:lnTo>
                      <a:pt x="7338" y="8078"/>
                    </a:lnTo>
                    <a:lnTo>
                      <a:pt x="7389" y="8028"/>
                    </a:lnTo>
                    <a:lnTo>
                      <a:pt x="7434" y="7973"/>
                    </a:lnTo>
                    <a:lnTo>
                      <a:pt x="7474" y="7915"/>
                    </a:lnTo>
                    <a:lnTo>
                      <a:pt x="7508" y="7852"/>
                    </a:lnTo>
                    <a:lnTo>
                      <a:pt x="7535" y="7786"/>
                    </a:lnTo>
                    <a:lnTo>
                      <a:pt x="7557" y="7717"/>
                    </a:lnTo>
                    <a:lnTo>
                      <a:pt x="7572" y="7645"/>
                    </a:lnTo>
                    <a:lnTo>
                      <a:pt x="7580" y="7571"/>
                    </a:lnTo>
                    <a:lnTo>
                      <a:pt x="7580" y="7533"/>
                    </a:lnTo>
                    <a:lnTo>
                      <a:pt x="7580" y="6891"/>
                    </a:lnTo>
                    <a:lnTo>
                      <a:pt x="7631" y="6891"/>
                    </a:lnTo>
                    <a:lnTo>
                      <a:pt x="7663" y="6890"/>
                    </a:lnTo>
                    <a:lnTo>
                      <a:pt x="7728" y="6884"/>
                    </a:lnTo>
                    <a:lnTo>
                      <a:pt x="7791" y="6871"/>
                    </a:lnTo>
                    <a:lnTo>
                      <a:pt x="7850" y="6852"/>
                    </a:lnTo>
                    <a:lnTo>
                      <a:pt x="7908" y="6828"/>
                    </a:lnTo>
                    <a:lnTo>
                      <a:pt x="7961" y="6798"/>
                    </a:lnTo>
                    <a:lnTo>
                      <a:pt x="8013" y="6764"/>
                    </a:lnTo>
                    <a:lnTo>
                      <a:pt x="8060" y="6725"/>
                    </a:lnTo>
                    <a:lnTo>
                      <a:pt x="8103" y="6681"/>
                    </a:lnTo>
                    <a:lnTo>
                      <a:pt x="8142" y="6635"/>
                    </a:lnTo>
                    <a:lnTo>
                      <a:pt x="8177" y="6583"/>
                    </a:lnTo>
                    <a:lnTo>
                      <a:pt x="8206" y="6529"/>
                    </a:lnTo>
                    <a:lnTo>
                      <a:pt x="8231" y="6472"/>
                    </a:lnTo>
                    <a:lnTo>
                      <a:pt x="8249" y="6412"/>
                    </a:lnTo>
                    <a:lnTo>
                      <a:pt x="8262" y="6349"/>
                    </a:lnTo>
                    <a:lnTo>
                      <a:pt x="8268" y="6286"/>
                    </a:lnTo>
                    <a:lnTo>
                      <a:pt x="8269" y="6252"/>
                    </a:lnTo>
                    <a:lnTo>
                      <a:pt x="8269" y="5462"/>
                    </a:lnTo>
                    <a:lnTo>
                      <a:pt x="8268" y="5430"/>
                    </a:lnTo>
                    <a:lnTo>
                      <a:pt x="8262" y="5365"/>
                    </a:lnTo>
                    <a:lnTo>
                      <a:pt x="8249" y="5302"/>
                    </a:lnTo>
                    <a:lnTo>
                      <a:pt x="8231" y="5243"/>
                    </a:lnTo>
                    <a:lnTo>
                      <a:pt x="8206" y="5185"/>
                    </a:lnTo>
                    <a:lnTo>
                      <a:pt x="8177" y="5131"/>
                    </a:lnTo>
                    <a:lnTo>
                      <a:pt x="8142" y="5080"/>
                    </a:lnTo>
                    <a:lnTo>
                      <a:pt x="8103" y="5033"/>
                    </a:lnTo>
                    <a:lnTo>
                      <a:pt x="8060" y="4989"/>
                    </a:lnTo>
                    <a:lnTo>
                      <a:pt x="8013" y="4950"/>
                    </a:lnTo>
                    <a:lnTo>
                      <a:pt x="7961" y="4916"/>
                    </a:lnTo>
                    <a:lnTo>
                      <a:pt x="7908" y="4887"/>
                    </a:lnTo>
                    <a:lnTo>
                      <a:pt x="7850" y="4862"/>
                    </a:lnTo>
                    <a:lnTo>
                      <a:pt x="7791" y="4843"/>
                    </a:lnTo>
                    <a:lnTo>
                      <a:pt x="7728" y="4831"/>
                    </a:lnTo>
                    <a:lnTo>
                      <a:pt x="7663" y="4824"/>
                    </a:lnTo>
                    <a:lnTo>
                      <a:pt x="7631" y="4824"/>
                    </a:lnTo>
                    <a:close/>
                    <a:moveTo>
                      <a:pt x="7580" y="6202"/>
                    </a:moveTo>
                    <a:lnTo>
                      <a:pt x="689" y="6202"/>
                    </a:lnTo>
                    <a:lnTo>
                      <a:pt x="689" y="5512"/>
                    </a:lnTo>
                    <a:lnTo>
                      <a:pt x="7580" y="5512"/>
                    </a:lnTo>
                    <a:lnTo>
                      <a:pt x="7580" y="620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pic>
        <p:nvPicPr>
          <p:cNvPr id="2052" name="Picture 4">
            <a:extLst>
              <a:ext uri="{FF2B5EF4-FFF2-40B4-BE49-F238E27FC236}">
                <a16:creationId xmlns:a16="http://schemas.microsoft.com/office/drawing/2014/main" id="{21B31570-D6E0-4D34-9BA7-E9E95AB15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015" y="3106584"/>
            <a:ext cx="4572820" cy="1200643"/>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282A6F29-2D5F-42F5-9D3F-5CA45CE147C9}"/>
              </a:ext>
            </a:extLst>
          </p:cNvPr>
          <p:cNvSpPr txBox="1"/>
          <p:nvPr/>
        </p:nvSpPr>
        <p:spPr>
          <a:xfrm>
            <a:off x="1142620" y="872939"/>
            <a:ext cx="6744540" cy="1107996"/>
          </a:xfrm>
          <a:prstGeom prst="rect">
            <a:avLst/>
          </a:prstGeom>
          <a:noFill/>
        </p:spPr>
        <p:txBody>
          <a:bodyPr wrap="square" rtlCol="0">
            <a:spAutoFit/>
          </a:bodyPr>
          <a:lstStyle/>
          <a:p>
            <a:r>
              <a:rPr lang="en-US" altLang="ko-KR" sz="2200" dirty="0"/>
              <a:t>2.1 </a:t>
            </a:r>
            <a:r>
              <a:rPr lang="en-US" altLang="ko-KR" sz="2200" b="0" i="0" dirty="0">
                <a:solidFill>
                  <a:srgbClr val="000000"/>
                </a:solidFill>
                <a:effectLst/>
                <a:latin typeface="Noto Sans" panose="020B0502040504020204" pitchFamily="34" charset="0"/>
              </a:rPr>
              <a:t>Problems before the introduction of GMM</a:t>
            </a:r>
            <a:endParaRPr lang="ko-KR" altLang="en-US" sz="2200" spc="-150" dirty="0">
              <a:solidFill>
                <a:schemeClr val="tx1">
                  <a:lumMod val="75000"/>
                  <a:lumOff val="25000"/>
                </a:schemeClr>
              </a:solidFill>
            </a:endParaRPr>
          </a:p>
          <a:p>
            <a:endParaRPr lang="en-US" altLang="ko-KR" sz="2200" dirty="0"/>
          </a:p>
          <a:p>
            <a:endParaRPr lang="ko-KR" altLang="en-US" sz="2200" dirty="0"/>
          </a:p>
        </p:txBody>
      </p:sp>
      <p:pic>
        <p:nvPicPr>
          <p:cNvPr id="2056" name="Picture 8">
            <a:extLst>
              <a:ext uri="{FF2B5EF4-FFF2-40B4-BE49-F238E27FC236}">
                <a16:creationId xmlns:a16="http://schemas.microsoft.com/office/drawing/2014/main" id="{932CFE6F-1EBB-406B-A836-1589995F1B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7187" y="4921624"/>
            <a:ext cx="3701212" cy="158795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a:extLst>
              <a:ext uri="{FF2B5EF4-FFF2-40B4-BE49-F238E27FC236}">
                <a16:creationId xmlns:a16="http://schemas.microsoft.com/office/drawing/2014/main" id="{BBA290A6-F155-4006-99A4-09825D49D7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3826" y="736255"/>
            <a:ext cx="3711972" cy="163339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D5B589E5-86BE-46B6-A2F2-83B5C8B012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9256" y="2758114"/>
            <a:ext cx="3711971" cy="1775048"/>
          </a:xfrm>
          <a:prstGeom prst="rect">
            <a:avLst/>
          </a:prstGeom>
          <a:noFill/>
          <a:extLst>
            <a:ext uri="{909E8E84-426E-40DD-AFC4-6F175D3DCCD1}">
              <a14:hiddenFill xmlns:a14="http://schemas.microsoft.com/office/drawing/2010/main">
                <a:solidFill>
                  <a:srgbClr val="FFFFFF"/>
                </a:solidFill>
              </a14:hiddenFill>
            </a:ext>
          </a:extLst>
        </p:spPr>
      </p:pic>
      <p:sp>
        <p:nvSpPr>
          <p:cNvPr id="50" name="화살표: 아래쪽 49">
            <a:extLst>
              <a:ext uri="{FF2B5EF4-FFF2-40B4-BE49-F238E27FC236}">
                <a16:creationId xmlns:a16="http://schemas.microsoft.com/office/drawing/2014/main" id="{491247CB-3811-4F48-81D3-B0DA7A3FFE16}"/>
              </a:ext>
            </a:extLst>
          </p:cNvPr>
          <p:cNvSpPr/>
          <p:nvPr/>
        </p:nvSpPr>
        <p:spPr>
          <a:xfrm rot="13613845">
            <a:off x="6296271" y="2020606"/>
            <a:ext cx="488138" cy="559209"/>
          </a:xfrm>
          <a:prstGeom prst="downArrow">
            <a:avLst/>
          </a:prstGeom>
          <a:solidFill>
            <a:srgbClr val="40404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1" name="화살표: 아래쪽 50">
            <a:extLst>
              <a:ext uri="{FF2B5EF4-FFF2-40B4-BE49-F238E27FC236}">
                <a16:creationId xmlns:a16="http://schemas.microsoft.com/office/drawing/2014/main" id="{A8B017C6-8A84-4B00-AF03-19043FD0C2A3}"/>
              </a:ext>
            </a:extLst>
          </p:cNvPr>
          <p:cNvSpPr/>
          <p:nvPr/>
        </p:nvSpPr>
        <p:spPr>
          <a:xfrm rot="16200000">
            <a:off x="6345477" y="3515061"/>
            <a:ext cx="488138" cy="559209"/>
          </a:xfrm>
          <a:prstGeom prst="downArrow">
            <a:avLst/>
          </a:prstGeom>
          <a:solidFill>
            <a:srgbClr val="40404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2" name="화살표: 아래쪽 51">
            <a:extLst>
              <a:ext uri="{FF2B5EF4-FFF2-40B4-BE49-F238E27FC236}">
                <a16:creationId xmlns:a16="http://schemas.microsoft.com/office/drawing/2014/main" id="{769E71D1-855F-4E65-8F56-5DD6E8FFD2E5}"/>
              </a:ext>
            </a:extLst>
          </p:cNvPr>
          <p:cNvSpPr/>
          <p:nvPr/>
        </p:nvSpPr>
        <p:spPr>
          <a:xfrm rot="18296249">
            <a:off x="6417414" y="5009515"/>
            <a:ext cx="488138" cy="559209"/>
          </a:xfrm>
          <a:prstGeom prst="downArrow">
            <a:avLst/>
          </a:prstGeom>
          <a:solidFill>
            <a:srgbClr val="40404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TextBox 4">
            <a:extLst>
              <a:ext uri="{FF2B5EF4-FFF2-40B4-BE49-F238E27FC236}">
                <a16:creationId xmlns:a16="http://schemas.microsoft.com/office/drawing/2014/main" id="{60399AD4-1A08-4E02-A081-12117124577C}"/>
              </a:ext>
            </a:extLst>
          </p:cNvPr>
          <p:cNvSpPr txBox="1"/>
          <p:nvPr/>
        </p:nvSpPr>
        <p:spPr>
          <a:xfrm>
            <a:off x="2060526" y="4642788"/>
            <a:ext cx="3152328" cy="646331"/>
          </a:xfrm>
          <a:prstGeom prst="rect">
            <a:avLst/>
          </a:prstGeom>
          <a:noFill/>
        </p:spPr>
        <p:txBody>
          <a:bodyPr wrap="square" rtlCol="0">
            <a:spAutoFit/>
          </a:bodyPr>
          <a:lstStyle/>
          <a:p>
            <a:pPr algn="ctr"/>
            <a:r>
              <a:rPr lang="en-US" altLang="ko-KR" dirty="0"/>
              <a:t>&lt;Multiple distributions that unlabeled data can have&gt;</a:t>
            </a:r>
            <a:endParaRPr lang="ko-KR" altLang="en-US" dirty="0"/>
          </a:p>
        </p:txBody>
      </p:sp>
    </p:spTree>
    <p:extLst>
      <p:ext uri="{BB962C8B-B14F-4D97-AF65-F5344CB8AC3E}">
        <p14:creationId xmlns:p14="http://schemas.microsoft.com/office/powerpoint/2010/main" val="401248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사각형: 둥근 위쪽 모서리 6">
            <a:extLst>
              <a:ext uri="{FF2B5EF4-FFF2-40B4-BE49-F238E27FC236}">
                <a16:creationId xmlns:a16="http://schemas.microsoft.com/office/drawing/2014/main" id="{7881E59F-DF46-44D7-A894-E367A749DA36}"/>
              </a:ext>
            </a:extLst>
          </p:cNvPr>
          <p:cNvSpPr/>
          <p:nvPr/>
        </p:nvSpPr>
        <p:spPr>
          <a:xfrm>
            <a:off x="295275" y="190500"/>
            <a:ext cx="11601450" cy="6477000"/>
          </a:xfrm>
          <a:prstGeom prst="round2SameRect">
            <a:avLst>
              <a:gd name="adj1" fmla="val 1526"/>
              <a:gd name="adj2" fmla="val 1833"/>
            </a:avLst>
          </a:prstGeom>
          <a:solidFill>
            <a:srgbClr val="F0EBE7"/>
          </a:solidFill>
          <a:ln w="19050">
            <a:solidFill>
              <a:schemeClr val="tx1">
                <a:lumMod val="75000"/>
                <a:lumOff val="25000"/>
              </a:schemeClr>
            </a:solidFill>
          </a:ln>
          <a:effectLst>
            <a:outerShdw dist="63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사각형: 둥근 위쪽 모서리 5">
            <a:extLst>
              <a:ext uri="{FF2B5EF4-FFF2-40B4-BE49-F238E27FC236}">
                <a16:creationId xmlns:a16="http://schemas.microsoft.com/office/drawing/2014/main" id="{047A0CD5-8244-4FBC-BD57-59DF3A4BBDE3}"/>
              </a:ext>
            </a:extLst>
          </p:cNvPr>
          <p:cNvSpPr/>
          <p:nvPr/>
        </p:nvSpPr>
        <p:spPr>
          <a:xfrm>
            <a:off x="295275" y="190500"/>
            <a:ext cx="11601450" cy="476250"/>
          </a:xfrm>
          <a:prstGeom prst="round2Same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latinLnBrk="0">
              <a:defRPr/>
            </a:pPr>
            <a:r>
              <a:rPr lang="en-US" altLang="ko-KR" sz="2400" b="1" kern="0" dirty="0">
                <a:ln w="19050">
                  <a:noFill/>
                </a:ln>
                <a:solidFill>
                  <a:prstClr val="black">
                    <a:lumMod val="75000"/>
                    <a:lumOff val="25000"/>
                  </a:prstClr>
                </a:solidFill>
                <a:latin typeface="야놀자 야체 B" panose="02020603020101020101" pitchFamily="18" charset="-127"/>
                <a:ea typeface="야놀자 야체 B" panose="02020603020101020101" pitchFamily="18" charset="-127"/>
              </a:rPr>
              <a:t>High Tech Marketing </a:t>
            </a:r>
            <a:r>
              <a:rPr lang="en-US" altLang="ko-KR" sz="1600" b="1" kern="0" dirty="0">
                <a:ln w="19050">
                  <a:noFill/>
                </a:ln>
                <a:solidFill>
                  <a:prstClr val="black">
                    <a:lumMod val="75000"/>
                    <a:lumOff val="25000"/>
                  </a:prstClr>
                </a:solidFill>
                <a:latin typeface="야놀자 야체 B" panose="02020603020101020101" pitchFamily="18" charset="-127"/>
                <a:ea typeface="야놀자 야체 B" panose="02020603020101020101" pitchFamily="18" charset="-127"/>
              </a:rPr>
              <a:t>- GMM</a:t>
            </a:r>
            <a:endParaRPr lang="ko-KR" altLang="en-US" sz="1600" kern="0" dirty="0">
              <a:solidFill>
                <a:prstClr val="black">
                  <a:lumMod val="75000"/>
                  <a:lumOff val="25000"/>
                </a:prstClr>
              </a:solidFill>
            </a:endParaRPr>
          </a:p>
        </p:txBody>
      </p:sp>
      <p:grpSp>
        <p:nvGrpSpPr>
          <p:cNvPr id="3" name="그룹 2"/>
          <p:cNvGrpSpPr/>
          <p:nvPr/>
        </p:nvGrpSpPr>
        <p:grpSpPr>
          <a:xfrm>
            <a:off x="10703544" y="369460"/>
            <a:ext cx="893823" cy="138845"/>
            <a:chOff x="10703544" y="369460"/>
            <a:chExt cx="893823" cy="138845"/>
          </a:xfrm>
        </p:grpSpPr>
        <p:sp>
          <p:nvSpPr>
            <p:cNvPr id="9" name="Freeform 9">
              <a:extLst>
                <a:ext uri="{FF2B5EF4-FFF2-40B4-BE49-F238E27FC236}">
                  <a16:creationId xmlns:a16="http://schemas.microsoft.com/office/drawing/2014/main" id="{53AC870C-AAB7-4E4A-BA52-AE824DDB61F2}"/>
                </a:ext>
              </a:extLst>
            </p:cNvPr>
            <p:cNvSpPr>
              <a:spLocks/>
            </p:cNvSpPr>
            <p:nvPr/>
          </p:nvSpPr>
          <p:spPr bwMode="auto">
            <a:xfrm>
              <a:off x="11105186" y="369460"/>
              <a:ext cx="105211" cy="138845"/>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6998B797-A7B3-4C4B-A50F-560004B6F175}"/>
                </a:ext>
              </a:extLst>
            </p:cNvPr>
            <p:cNvSpPr>
              <a:spLocks/>
            </p:cNvSpPr>
            <p:nvPr/>
          </p:nvSpPr>
          <p:spPr bwMode="auto">
            <a:xfrm rot="10800000" flipH="1" flipV="1">
              <a:off x="11469266" y="382095"/>
              <a:ext cx="128101" cy="113574"/>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3" name="Group 12">
              <a:extLst>
                <a:ext uri="{FF2B5EF4-FFF2-40B4-BE49-F238E27FC236}">
                  <a16:creationId xmlns:a16="http://schemas.microsoft.com/office/drawing/2014/main" id="{C420D4BD-A960-4E80-8D81-AD2EA1F4C4E0}"/>
                </a:ext>
              </a:extLst>
            </p:cNvPr>
            <p:cNvGrpSpPr>
              <a:grpSpLocks noChangeAspect="1"/>
            </p:cNvGrpSpPr>
            <p:nvPr/>
          </p:nvGrpSpPr>
          <p:grpSpPr bwMode="auto">
            <a:xfrm>
              <a:off x="10703544" y="382096"/>
              <a:ext cx="142773" cy="113573"/>
              <a:chOff x="6124" y="305"/>
              <a:chExt cx="841" cy="669"/>
            </a:xfrm>
            <a:solidFill>
              <a:schemeClr val="tx1">
                <a:lumMod val="75000"/>
                <a:lumOff val="25000"/>
              </a:schemeClr>
            </a:solidFill>
          </p:grpSpPr>
          <p:sp>
            <p:nvSpPr>
              <p:cNvPr id="14" name="Freeform 13">
                <a:extLst>
                  <a:ext uri="{FF2B5EF4-FFF2-40B4-BE49-F238E27FC236}">
                    <a16:creationId xmlns:a16="http://schemas.microsoft.com/office/drawing/2014/main" id="{8A8FA5C6-B5B4-4795-B3CA-EB36CE71BCB9}"/>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62F0A864-85D8-40D8-9ACE-121EDCA98D8B}"/>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grpSp>
      <p:grpSp>
        <p:nvGrpSpPr>
          <p:cNvPr id="17" name="그룹 16">
            <a:extLst>
              <a:ext uri="{FF2B5EF4-FFF2-40B4-BE49-F238E27FC236}">
                <a16:creationId xmlns:a16="http://schemas.microsoft.com/office/drawing/2014/main" id="{86B7FED0-1B11-417E-A611-2D8A3899417D}"/>
              </a:ext>
            </a:extLst>
          </p:cNvPr>
          <p:cNvGrpSpPr/>
          <p:nvPr/>
        </p:nvGrpSpPr>
        <p:grpSpPr>
          <a:xfrm>
            <a:off x="599885" y="290043"/>
            <a:ext cx="275246" cy="275246"/>
            <a:chOff x="454168" y="382727"/>
            <a:chExt cx="415674" cy="415674"/>
          </a:xfrm>
        </p:grpSpPr>
        <p:sp>
          <p:nvSpPr>
            <p:cNvPr id="18" name="타원 17">
              <a:extLst>
                <a:ext uri="{FF2B5EF4-FFF2-40B4-BE49-F238E27FC236}">
                  <a16:creationId xmlns:a16="http://schemas.microsoft.com/office/drawing/2014/main" id="{93AA06E9-6E14-4ECE-8B8A-315250FB7CBE}"/>
                </a:ext>
              </a:extLst>
            </p:cNvPr>
            <p:cNvSpPr/>
            <p:nvPr/>
          </p:nvSpPr>
          <p:spPr>
            <a:xfrm>
              <a:off x="454168" y="382727"/>
              <a:ext cx="415674" cy="4156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pic>
          <p:nvPicPr>
            <p:cNvPr id="19" name="그림 18">
              <a:extLst>
                <a:ext uri="{FF2B5EF4-FFF2-40B4-BE49-F238E27FC236}">
                  <a16:creationId xmlns:a16="http://schemas.microsoft.com/office/drawing/2014/main" id="{D8579325-1AD4-49F0-8197-09A2AF295E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255" y="414324"/>
              <a:ext cx="335500" cy="335500"/>
            </a:xfrm>
            <a:prstGeom prst="rect">
              <a:avLst/>
            </a:prstGeom>
          </p:spPr>
        </p:pic>
      </p:grpSp>
      <p:grpSp>
        <p:nvGrpSpPr>
          <p:cNvPr id="2" name="그룹 1"/>
          <p:cNvGrpSpPr/>
          <p:nvPr/>
        </p:nvGrpSpPr>
        <p:grpSpPr>
          <a:xfrm>
            <a:off x="457010" y="1406526"/>
            <a:ext cx="523877" cy="4599481"/>
            <a:chOff x="457010" y="1406526"/>
            <a:chExt cx="523877" cy="4599481"/>
          </a:xfrm>
        </p:grpSpPr>
        <p:sp>
          <p:nvSpPr>
            <p:cNvPr id="21" name="양쪽 모서리가 둥근 사각형 12">
              <a:extLst>
                <a:ext uri="{FF2B5EF4-FFF2-40B4-BE49-F238E27FC236}">
                  <a16:creationId xmlns:a16="http://schemas.microsoft.com/office/drawing/2014/main" id="{C2660524-F1F7-4DF8-A7BE-752F6169F1AE}"/>
                </a:ext>
              </a:extLst>
            </p:cNvPr>
            <p:cNvSpPr/>
            <p:nvPr/>
          </p:nvSpPr>
          <p:spPr>
            <a:xfrm>
              <a:off x="457011" y="1406526"/>
              <a:ext cx="523876" cy="174625"/>
            </a:xfrm>
            <a:prstGeom prst="round2SameRect">
              <a:avLst/>
            </a:prstGeom>
            <a:solidFill>
              <a:srgbClr val="F0EBE7"/>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ko-KR" altLang="en-US" sz="600" dirty="0">
                  <a:solidFill>
                    <a:prstClr val="white">
                      <a:lumMod val="50000"/>
                    </a:prstClr>
                  </a:solidFill>
                </a:rPr>
                <a:t>▶▶</a:t>
              </a:r>
            </a:p>
          </p:txBody>
        </p:sp>
        <p:sp>
          <p:nvSpPr>
            <p:cNvPr id="22" name="양쪽 모서리가 둥근 사각형 13">
              <a:extLst>
                <a:ext uri="{FF2B5EF4-FFF2-40B4-BE49-F238E27FC236}">
                  <a16:creationId xmlns:a16="http://schemas.microsoft.com/office/drawing/2014/main" id="{A5DB8819-4A29-49C7-930E-F59301D75FBE}"/>
                </a:ext>
              </a:extLst>
            </p:cNvPr>
            <p:cNvSpPr/>
            <p:nvPr/>
          </p:nvSpPr>
          <p:spPr>
            <a:xfrm>
              <a:off x="457010" y="1581151"/>
              <a:ext cx="523875" cy="4424856"/>
            </a:xfrm>
            <a:prstGeom prst="round2SameRect">
              <a:avLst>
                <a:gd name="adj1" fmla="val 0"/>
                <a:gd name="adj2" fmla="val 8815"/>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48" name="그룹 47">
              <a:extLst>
                <a:ext uri="{FF2B5EF4-FFF2-40B4-BE49-F238E27FC236}">
                  <a16:creationId xmlns:a16="http://schemas.microsoft.com/office/drawing/2014/main" id="{05CE4CA6-08EC-4C1B-882C-5AEB85D3BA2A}"/>
                </a:ext>
              </a:extLst>
            </p:cNvPr>
            <p:cNvGrpSpPr/>
            <p:nvPr/>
          </p:nvGrpSpPr>
          <p:grpSpPr>
            <a:xfrm>
              <a:off x="613140" y="1835152"/>
              <a:ext cx="225935" cy="3942254"/>
              <a:chOff x="11334883" y="1496521"/>
              <a:chExt cx="266576" cy="4651374"/>
            </a:xfrm>
          </p:grpSpPr>
          <p:sp>
            <p:nvSpPr>
              <p:cNvPr id="23" name="자유형 32">
                <a:extLst>
                  <a:ext uri="{FF2B5EF4-FFF2-40B4-BE49-F238E27FC236}">
                    <a16:creationId xmlns:a16="http://schemas.microsoft.com/office/drawing/2014/main" id="{75DB60ED-C854-4358-97C2-D04D80DBEBC7}"/>
                  </a:ext>
                </a:extLst>
              </p:cNvPr>
              <p:cNvSpPr>
                <a:spLocks/>
              </p:cNvSpPr>
              <p:nvPr/>
            </p:nvSpPr>
            <p:spPr bwMode="auto">
              <a:xfrm>
                <a:off x="11339124" y="2735045"/>
                <a:ext cx="258909" cy="258909"/>
              </a:xfrm>
              <a:custGeom>
                <a:avLst/>
                <a:gdLst>
                  <a:gd name="connsiteX0" fmla="*/ 4509870 w 6502401"/>
                  <a:gd name="connsiteY0" fmla="*/ 1250950 h 6502400"/>
                  <a:gd name="connsiteX1" fmla="*/ 3460751 w 6502401"/>
                  <a:gd name="connsiteY1" fmla="*/ 2299449 h 6502400"/>
                  <a:gd name="connsiteX2" fmla="*/ 4204979 w 6502401"/>
                  <a:gd name="connsiteY2" fmla="*/ 3043238 h 6502400"/>
                  <a:gd name="connsiteX3" fmla="*/ 5253039 w 6502401"/>
                  <a:gd name="connsiteY3" fmla="*/ 1994739 h 6502400"/>
                  <a:gd name="connsiteX4" fmla="*/ 5487377 w 6502401"/>
                  <a:gd name="connsiteY4" fmla="*/ 0 h 6502400"/>
                  <a:gd name="connsiteX5" fmla="*/ 5557233 w 6502401"/>
                  <a:gd name="connsiteY5" fmla="*/ 0 h 6502400"/>
                  <a:gd name="connsiteX6" fmla="*/ 5626559 w 6502401"/>
                  <a:gd name="connsiteY6" fmla="*/ 6350 h 6502400"/>
                  <a:gd name="connsiteX7" fmla="*/ 5695356 w 6502401"/>
                  <a:gd name="connsiteY7" fmla="*/ 20108 h 6502400"/>
                  <a:gd name="connsiteX8" fmla="*/ 5763095 w 6502401"/>
                  <a:gd name="connsiteY8" fmla="*/ 39688 h 6502400"/>
                  <a:gd name="connsiteX9" fmla="*/ 5828717 w 6502401"/>
                  <a:gd name="connsiteY9" fmla="*/ 66675 h 6502400"/>
                  <a:gd name="connsiteX10" fmla="*/ 5891693 w 6502401"/>
                  <a:gd name="connsiteY10" fmla="*/ 100013 h 6502400"/>
                  <a:gd name="connsiteX11" fmla="*/ 5953081 w 6502401"/>
                  <a:gd name="connsiteY11" fmla="*/ 139700 h 6502400"/>
                  <a:gd name="connsiteX12" fmla="*/ 6010236 w 6502401"/>
                  <a:gd name="connsiteY12" fmla="*/ 186796 h 6502400"/>
                  <a:gd name="connsiteX13" fmla="*/ 6036697 w 6502401"/>
                  <a:gd name="connsiteY13" fmla="*/ 212725 h 6502400"/>
                  <a:gd name="connsiteX14" fmla="*/ 6289659 w 6502401"/>
                  <a:gd name="connsiteY14" fmla="*/ 465667 h 6502400"/>
                  <a:gd name="connsiteX15" fmla="*/ 6316649 w 6502401"/>
                  <a:gd name="connsiteY15" fmla="*/ 493183 h 6502400"/>
                  <a:gd name="connsiteX16" fmla="*/ 6362690 w 6502401"/>
                  <a:gd name="connsiteY16" fmla="*/ 550333 h 6502400"/>
                  <a:gd name="connsiteX17" fmla="*/ 6402381 w 6502401"/>
                  <a:gd name="connsiteY17" fmla="*/ 610658 h 6502400"/>
                  <a:gd name="connsiteX18" fmla="*/ 6436250 w 6502401"/>
                  <a:gd name="connsiteY18" fmla="*/ 674158 h 6502400"/>
                  <a:gd name="connsiteX19" fmla="*/ 6462711 w 6502401"/>
                  <a:gd name="connsiteY19" fmla="*/ 739246 h 6502400"/>
                  <a:gd name="connsiteX20" fmla="*/ 6482820 w 6502401"/>
                  <a:gd name="connsiteY20" fmla="*/ 807508 h 6502400"/>
                  <a:gd name="connsiteX21" fmla="*/ 6495522 w 6502401"/>
                  <a:gd name="connsiteY21" fmla="*/ 875771 h 6502400"/>
                  <a:gd name="connsiteX22" fmla="*/ 6502401 w 6502401"/>
                  <a:gd name="connsiteY22" fmla="*/ 946150 h 6502400"/>
                  <a:gd name="connsiteX23" fmla="*/ 6502401 w 6502401"/>
                  <a:gd name="connsiteY23" fmla="*/ 1015471 h 6502400"/>
                  <a:gd name="connsiteX24" fmla="*/ 6495522 w 6502401"/>
                  <a:gd name="connsiteY24" fmla="*/ 1085321 h 6502400"/>
                  <a:gd name="connsiteX25" fmla="*/ 6482820 w 6502401"/>
                  <a:gd name="connsiteY25" fmla="*/ 1154113 h 6502400"/>
                  <a:gd name="connsiteX26" fmla="*/ 6462711 w 6502401"/>
                  <a:gd name="connsiteY26" fmla="*/ 1221846 h 6502400"/>
                  <a:gd name="connsiteX27" fmla="*/ 6436250 w 6502401"/>
                  <a:gd name="connsiteY27" fmla="*/ 1287463 h 6502400"/>
                  <a:gd name="connsiteX28" fmla="*/ 6402381 w 6502401"/>
                  <a:gd name="connsiteY28" fmla="*/ 1350963 h 6502400"/>
                  <a:gd name="connsiteX29" fmla="*/ 6362690 w 6502401"/>
                  <a:gd name="connsiteY29" fmla="*/ 1410759 h 6502400"/>
                  <a:gd name="connsiteX30" fmla="*/ 6316649 w 6502401"/>
                  <a:gd name="connsiteY30" fmla="*/ 1467909 h 6502400"/>
                  <a:gd name="connsiteX31" fmla="*/ 6289659 w 6502401"/>
                  <a:gd name="connsiteY31" fmla="*/ 1495425 h 6502400"/>
                  <a:gd name="connsiteX32" fmla="*/ 5791143 w 6502401"/>
                  <a:gd name="connsiteY32" fmla="*/ 1993900 h 6502400"/>
                  <a:gd name="connsiteX33" fmla="*/ 6036697 w 6502401"/>
                  <a:gd name="connsiteY33" fmla="*/ 2239433 h 6502400"/>
                  <a:gd name="connsiteX34" fmla="*/ 6050456 w 6502401"/>
                  <a:gd name="connsiteY34" fmla="*/ 2253192 h 6502400"/>
                  <a:gd name="connsiteX35" fmla="*/ 6071095 w 6502401"/>
                  <a:gd name="connsiteY35" fmla="*/ 2284942 h 6502400"/>
                  <a:gd name="connsiteX36" fmla="*/ 6084855 w 6502401"/>
                  <a:gd name="connsiteY36" fmla="*/ 2319338 h 6502400"/>
                  <a:gd name="connsiteX37" fmla="*/ 6092264 w 6502401"/>
                  <a:gd name="connsiteY37" fmla="*/ 2355321 h 6502400"/>
                  <a:gd name="connsiteX38" fmla="*/ 6092264 w 6502401"/>
                  <a:gd name="connsiteY38" fmla="*/ 2391833 h 6502400"/>
                  <a:gd name="connsiteX39" fmla="*/ 6084855 w 6502401"/>
                  <a:gd name="connsiteY39" fmla="*/ 2428346 h 6502400"/>
                  <a:gd name="connsiteX40" fmla="*/ 6071095 w 6502401"/>
                  <a:gd name="connsiteY40" fmla="*/ 2462742 h 6502400"/>
                  <a:gd name="connsiteX41" fmla="*/ 6050456 w 6502401"/>
                  <a:gd name="connsiteY41" fmla="*/ 2493963 h 6502400"/>
                  <a:gd name="connsiteX42" fmla="*/ 6036697 w 6502401"/>
                  <a:gd name="connsiteY42" fmla="*/ 2508250 h 6502400"/>
                  <a:gd name="connsiteX43" fmla="*/ 6022408 w 6502401"/>
                  <a:gd name="connsiteY43" fmla="*/ 2522008 h 6502400"/>
                  <a:gd name="connsiteX44" fmla="*/ 5991185 w 6502401"/>
                  <a:gd name="connsiteY44" fmla="*/ 2542646 h 6502400"/>
                  <a:gd name="connsiteX45" fmla="*/ 5956786 w 6502401"/>
                  <a:gd name="connsiteY45" fmla="*/ 2556933 h 6502400"/>
                  <a:gd name="connsiteX46" fmla="*/ 5920270 w 6502401"/>
                  <a:gd name="connsiteY46" fmla="*/ 2563813 h 6502400"/>
                  <a:gd name="connsiteX47" fmla="*/ 5883755 w 6502401"/>
                  <a:gd name="connsiteY47" fmla="*/ 2563813 h 6502400"/>
                  <a:gd name="connsiteX48" fmla="*/ 5847769 w 6502401"/>
                  <a:gd name="connsiteY48" fmla="*/ 2556933 h 6502400"/>
                  <a:gd name="connsiteX49" fmla="*/ 5813370 w 6502401"/>
                  <a:gd name="connsiteY49" fmla="*/ 2542646 h 6502400"/>
                  <a:gd name="connsiteX50" fmla="*/ 5781617 w 6502401"/>
                  <a:gd name="connsiteY50" fmla="*/ 2522008 h 6502400"/>
                  <a:gd name="connsiteX51" fmla="*/ 5767858 w 6502401"/>
                  <a:gd name="connsiteY51" fmla="*/ 2508250 h 6502400"/>
                  <a:gd name="connsiteX52" fmla="*/ 5522305 w 6502401"/>
                  <a:gd name="connsiteY52" fmla="*/ 2263775 h 6502400"/>
                  <a:gd name="connsiteX53" fmla="*/ 3771678 w 6502401"/>
                  <a:gd name="connsiteY53" fmla="*/ 4014258 h 6502400"/>
                  <a:gd name="connsiteX54" fmla="*/ 2034283 w 6502401"/>
                  <a:gd name="connsiteY54" fmla="*/ 5750454 h 6502400"/>
                  <a:gd name="connsiteX55" fmla="*/ 2004118 w 6502401"/>
                  <a:gd name="connsiteY55" fmla="*/ 5780088 h 6502400"/>
                  <a:gd name="connsiteX56" fmla="*/ 1936908 w 6502401"/>
                  <a:gd name="connsiteY56" fmla="*/ 5832475 h 6502400"/>
                  <a:gd name="connsiteX57" fmla="*/ 1865465 w 6502401"/>
                  <a:gd name="connsiteY57" fmla="*/ 5876925 h 6502400"/>
                  <a:gd name="connsiteX58" fmla="*/ 1789259 w 6502401"/>
                  <a:gd name="connsiteY58" fmla="*/ 5911850 h 6502400"/>
                  <a:gd name="connsiteX59" fmla="*/ 1709877 w 6502401"/>
                  <a:gd name="connsiteY59" fmla="*/ 5938838 h 6502400"/>
                  <a:gd name="connsiteX60" fmla="*/ 1627320 w 6502401"/>
                  <a:gd name="connsiteY60" fmla="*/ 5955242 h 6502400"/>
                  <a:gd name="connsiteX61" fmla="*/ 1543705 w 6502401"/>
                  <a:gd name="connsiteY61" fmla="*/ 5963709 h 6502400"/>
                  <a:gd name="connsiteX62" fmla="*/ 1459032 w 6502401"/>
                  <a:gd name="connsiteY62" fmla="*/ 5961592 h 6502400"/>
                  <a:gd name="connsiteX63" fmla="*/ 1417224 w 6502401"/>
                  <a:gd name="connsiteY63" fmla="*/ 5956300 h 6502400"/>
                  <a:gd name="connsiteX64" fmla="*/ 890660 w 6502401"/>
                  <a:gd name="connsiteY64" fmla="*/ 5881688 h 6502400"/>
                  <a:gd name="connsiteX65" fmla="*/ 324935 w 6502401"/>
                  <a:gd name="connsiteY65" fmla="*/ 6446838 h 6502400"/>
                  <a:gd name="connsiteX66" fmla="*/ 310646 w 6502401"/>
                  <a:gd name="connsiteY66" fmla="*/ 6460596 h 6502400"/>
                  <a:gd name="connsiteX67" fmla="*/ 278364 w 6502401"/>
                  <a:gd name="connsiteY67" fmla="*/ 6481234 h 6502400"/>
                  <a:gd name="connsiteX68" fmla="*/ 243966 w 6502401"/>
                  <a:gd name="connsiteY68" fmla="*/ 6494992 h 6502400"/>
                  <a:gd name="connsiteX69" fmla="*/ 208509 w 6502401"/>
                  <a:gd name="connsiteY69" fmla="*/ 6502400 h 6502400"/>
                  <a:gd name="connsiteX70" fmla="*/ 171464 w 6502401"/>
                  <a:gd name="connsiteY70" fmla="*/ 6502400 h 6502400"/>
                  <a:gd name="connsiteX71" fmla="*/ 136007 w 6502401"/>
                  <a:gd name="connsiteY71" fmla="*/ 6494992 h 6502400"/>
                  <a:gd name="connsiteX72" fmla="*/ 101608 w 6502401"/>
                  <a:gd name="connsiteY72" fmla="*/ 6481234 h 6502400"/>
                  <a:gd name="connsiteX73" fmla="*/ 69856 w 6502401"/>
                  <a:gd name="connsiteY73" fmla="*/ 6460596 h 6502400"/>
                  <a:gd name="connsiteX74" fmla="*/ 55038 w 6502401"/>
                  <a:gd name="connsiteY74" fmla="*/ 6446838 h 6502400"/>
                  <a:gd name="connsiteX75" fmla="*/ 42337 w 6502401"/>
                  <a:gd name="connsiteY75" fmla="*/ 6432550 h 6502400"/>
                  <a:gd name="connsiteX76" fmla="*/ 20639 w 6502401"/>
                  <a:gd name="connsiteY76" fmla="*/ 6401329 h 6502400"/>
                  <a:gd name="connsiteX77" fmla="*/ 6880 w 6502401"/>
                  <a:gd name="connsiteY77" fmla="*/ 6366934 h 6502400"/>
                  <a:gd name="connsiteX78" fmla="*/ 0 w 6502401"/>
                  <a:gd name="connsiteY78" fmla="*/ 6330421 h 6502400"/>
                  <a:gd name="connsiteX79" fmla="*/ 0 w 6502401"/>
                  <a:gd name="connsiteY79" fmla="*/ 6293909 h 6502400"/>
                  <a:gd name="connsiteX80" fmla="*/ 6880 w 6502401"/>
                  <a:gd name="connsiteY80" fmla="*/ 6257925 h 6502400"/>
                  <a:gd name="connsiteX81" fmla="*/ 20639 w 6502401"/>
                  <a:gd name="connsiteY81" fmla="*/ 6223529 h 6502400"/>
                  <a:gd name="connsiteX82" fmla="*/ 42337 w 6502401"/>
                  <a:gd name="connsiteY82" fmla="*/ 6191779 h 6502400"/>
                  <a:gd name="connsiteX83" fmla="*/ 55038 w 6502401"/>
                  <a:gd name="connsiteY83" fmla="*/ 6178021 h 6502400"/>
                  <a:gd name="connsiteX84" fmla="*/ 621292 w 6502401"/>
                  <a:gd name="connsiteY84" fmla="*/ 5611813 h 6502400"/>
                  <a:gd name="connsiteX85" fmla="*/ 546145 w 6502401"/>
                  <a:gd name="connsiteY85" fmla="*/ 5085821 h 6502400"/>
                  <a:gd name="connsiteX86" fmla="*/ 540853 w 6502401"/>
                  <a:gd name="connsiteY86" fmla="*/ 5042959 h 6502400"/>
                  <a:gd name="connsiteX87" fmla="*/ 539265 w 6502401"/>
                  <a:gd name="connsiteY87" fmla="*/ 4958821 h 6502400"/>
                  <a:gd name="connsiteX88" fmla="*/ 546674 w 6502401"/>
                  <a:gd name="connsiteY88" fmla="*/ 4874684 h 6502400"/>
                  <a:gd name="connsiteX89" fmla="*/ 564138 w 6502401"/>
                  <a:gd name="connsiteY89" fmla="*/ 4792663 h 6502400"/>
                  <a:gd name="connsiteX90" fmla="*/ 590069 w 6502401"/>
                  <a:gd name="connsiteY90" fmla="*/ 4713288 h 6502400"/>
                  <a:gd name="connsiteX91" fmla="*/ 626055 w 6502401"/>
                  <a:gd name="connsiteY91" fmla="*/ 4637088 h 6502400"/>
                  <a:gd name="connsiteX92" fmla="*/ 669980 w 6502401"/>
                  <a:gd name="connsiteY92" fmla="*/ 4565121 h 6502400"/>
                  <a:gd name="connsiteX93" fmla="*/ 721842 w 6502401"/>
                  <a:gd name="connsiteY93" fmla="*/ 4498975 h 6502400"/>
                  <a:gd name="connsiteX94" fmla="*/ 752007 w 6502401"/>
                  <a:gd name="connsiteY94" fmla="*/ 4467754 h 6502400"/>
                  <a:gd name="connsiteX95" fmla="*/ 2468235 w 6502401"/>
                  <a:gd name="connsiteY95" fmla="*/ 2752196 h 6502400"/>
                  <a:gd name="connsiteX96" fmla="*/ 4239500 w 6502401"/>
                  <a:gd name="connsiteY96" fmla="*/ 981075 h 6502400"/>
                  <a:gd name="connsiteX97" fmla="*/ 3993947 w 6502401"/>
                  <a:gd name="connsiteY97" fmla="*/ 735542 h 6502400"/>
                  <a:gd name="connsiteX98" fmla="*/ 3981246 w 6502401"/>
                  <a:gd name="connsiteY98" fmla="*/ 721254 h 6502400"/>
                  <a:gd name="connsiteX99" fmla="*/ 3959548 w 6502401"/>
                  <a:gd name="connsiteY99" fmla="*/ 688975 h 6502400"/>
                  <a:gd name="connsiteX100" fmla="*/ 3945789 w 6502401"/>
                  <a:gd name="connsiteY100" fmla="*/ 655108 h 6502400"/>
                  <a:gd name="connsiteX101" fmla="*/ 3939438 w 6502401"/>
                  <a:gd name="connsiteY101" fmla="*/ 619125 h 6502400"/>
                  <a:gd name="connsiteX102" fmla="*/ 3939438 w 6502401"/>
                  <a:gd name="connsiteY102" fmla="*/ 582613 h 6502400"/>
                  <a:gd name="connsiteX103" fmla="*/ 3945789 w 6502401"/>
                  <a:gd name="connsiteY103" fmla="*/ 546629 h 6502400"/>
                  <a:gd name="connsiteX104" fmla="*/ 3959548 w 6502401"/>
                  <a:gd name="connsiteY104" fmla="*/ 512233 h 6502400"/>
                  <a:gd name="connsiteX105" fmla="*/ 3981246 w 6502401"/>
                  <a:gd name="connsiteY105" fmla="*/ 480483 h 6502400"/>
                  <a:gd name="connsiteX106" fmla="*/ 3993947 w 6502401"/>
                  <a:gd name="connsiteY106" fmla="*/ 465667 h 6502400"/>
                  <a:gd name="connsiteX107" fmla="*/ 4008764 w 6502401"/>
                  <a:gd name="connsiteY107" fmla="*/ 452967 h 6502400"/>
                  <a:gd name="connsiteX108" fmla="*/ 4039988 w 6502401"/>
                  <a:gd name="connsiteY108" fmla="*/ 431800 h 6502400"/>
                  <a:gd name="connsiteX109" fmla="*/ 4074916 w 6502401"/>
                  <a:gd name="connsiteY109" fmla="*/ 418042 h 6502400"/>
                  <a:gd name="connsiteX110" fmla="*/ 4110902 w 6502401"/>
                  <a:gd name="connsiteY110" fmla="*/ 411163 h 6502400"/>
                  <a:gd name="connsiteX111" fmla="*/ 4147417 w 6502401"/>
                  <a:gd name="connsiteY111" fmla="*/ 411163 h 6502400"/>
                  <a:gd name="connsiteX112" fmla="*/ 4182875 w 6502401"/>
                  <a:gd name="connsiteY112" fmla="*/ 418042 h 6502400"/>
                  <a:gd name="connsiteX113" fmla="*/ 4217273 w 6502401"/>
                  <a:gd name="connsiteY113" fmla="*/ 431800 h 6502400"/>
                  <a:gd name="connsiteX114" fmla="*/ 4249555 w 6502401"/>
                  <a:gd name="connsiteY114" fmla="*/ 452967 h 6502400"/>
                  <a:gd name="connsiteX115" fmla="*/ 4263844 w 6502401"/>
                  <a:gd name="connsiteY115" fmla="*/ 465667 h 6502400"/>
                  <a:gd name="connsiteX116" fmla="*/ 4508339 w 6502401"/>
                  <a:gd name="connsiteY116" fmla="*/ 711200 h 6502400"/>
                  <a:gd name="connsiteX117" fmla="*/ 5007913 w 6502401"/>
                  <a:gd name="connsiteY117" fmla="*/ 212725 h 6502400"/>
                  <a:gd name="connsiteX118" fmla="*/ 5034373 w 6502401"/>
                  <a:gd name="connsiteY118" fmla="*/ 186796 h 6502400"/>
                  <a:gd name="connsiteX119" fmla="*/ 5091528 w 6502401"/>
                  <a:gd name="connsiteY119" fmla="*/ 139700 h 6502400"/>
                  <a:gd name="connsiteX120" fmla="*/ 5152387 w 6502401"/>
                  <a:gd name="connsiteY120" fmla="*/ 100013 h 6502400"/>
                  <a:gd name="connsiteX121" fmla="*/ 5215892 w 6502401"/>
                  <a:gd name="connsiteY121" fmla="*/ 66675 h 6502400"/>
                  <a:gd name="connsiteX122" fmla="*/ 5281514 w 6502401"/>
                  <a:gd name="connsiteY122" fmla="*/ 39688 h 6502400"/>
                  <a:gd name="connsiteX123" fmla="*/ 5348195 w 6502401"/>
                  <a:gd name="connsiteY123" fmla="*/ 20108 h 6502400"/>
                  <a:gd name="connsiteX124" fmla="*/ 5418050 w 6502401"/>
                  <a:gd name="connsiteY124" fmla="*/ 6350 h 650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6502401" h="6502400">
                    <a:moveTo>
                      <a:pt x="4509870" y="1250950"/>
                    </a:moveTo>
                    <a:lnTo>
                      <a:pt x="3460751" y="2299449"/>
                    </a:lnTo>
                    <a:lnTo>
                      <a:pt x="4204979" y="3043238"/>
                    </a:lnTo>
                    <a:lnTo>
                      <a:pt x="5253039" y="1994739"/>
                    </a:lnTo>
                    <a:close/>
                    <a:moveTo>
                      <a:pt x="5487377" y="0"/>
                    </a:moveTo>
                    <a:lnTo>
                      <a:pt x="5557233" y="0"/>
                    </a:lnTo>
                    <a:lnTo>
                      <a:pt x="5626559" y="6350"/>
                    </a:lnTo>
                    <a:lnTo>
                      <a:pt x="5695356" y="20108"/>
                    </a:lnTo>
                    <a:lnTo>
                      <a:pt x="5763095" y="39688"/>
                    </a:lnTo>
                    <a:lnTo>
                      <a:pt x="5828717" y="66675"/>
                    </a:lnTo>
                    <a:lnTo>
                      <a:pt x="5891693" y="100013"/>
                    </a:lnTo>
                    <a:lnTo>
                      <a:pt x="5953081" y="139700"/>
                    </a:lnTo>
                    <a:lnTo>
                      <a:pt x="6010236" y="186796"/>
                    </a:lnTo>
                    <a:lnTo>
                      <a:pt x="6036697" y="212725"/>
                    </a:lnTo>
                    <a:lnTo>
                      <a:pt x="6289659" y="465667"/>
                    </a:lnTo>
                    <a:lnTo>
                      <a:pt x="6316649" y="493183"/>
                    </a:lnTo>
                    <a:lnTo>
                      <a:pt x="6362690" y="550333"/>
                    </a:lnTo>
                    <a:lnTo>
                      <a:pt x="6402381" y="610658"/>
                    </a:lnTo>
                    <a:lnTo>
                      <a:pt x="6436250" y="674158"/>
                    </a:lnTo>
                    <a:lnTo>
                      <a:pt x="6462711" y="739246"/>
                    </a:lnTo>
                    <a:lnTo>
                      <a:pt x="6482820" y="807508"/>
                    </a:lnTo>
                    <a:lnTo>
                      <a:pt x="6495522" y="875771"/>
                    </a:lnTo>
                    <a:lnTo>
                      <a:pt x="6502401" y="946150"/>
                    </a:lnTo>
                    <a:lnTo>
                      <a:pt x="6502401" y="1015471"/>
                    </a:lnTo>
                    <a:lnTo>
                      <a:pt x="6495522" y="1085321"/>
                    </a:lnTo>
                    <a:lnTo>
                      <a:pt x="6482820" y="1154113"/>
                    </a:lnTo>
                    <a:lnTo>
                      <a:pt x="6462711" y="1221846"/>
                    </a:lnTo>
                    <a:lnTo>
                      <a:pt x="6436250" y="1287463"/>
                    </a:lnTo>
                    <a:lnTo>
                      <a:pt x="6402381" y="1350963"/>
                    </a:lnTo>
                    <a:lnTo>
                      <a:pt x="6362690" y="1410759"/>
                    </a:lnTo>
                    <a:lnTo>
                      <a:pt x="6316649" y="1467909"/>
                    </a:lnTo>
                    <a:lnTo>
                      <a:pt x="6289659" y="1495425"/>
                    </a:lnTo>
                    <a:lnTo>
                      <a:pt x="5791143" y="1993900"/>
                    </a:lnTo>
                    <a:lnTo>
                      <a:pt x="6036697" y="2239433"/>
                    </a:lnTo>
                    <a:lnTo>
                      <a:pt x="6050456" y="2253192"/>
                    </a:lnTo>
                    <a:lnTo>
                      <a:pt x="6071095" y="2284942"/>
                    </a:lnTo>
                    <a:lnTo>
                      <a:pt x="6084855" y="2319338"/>
                    </a:lnTo>
                    <a:lnTo>
                      <a:pt x="6092264" y="2355321"/>
                    </a:lnTo>
                    <a:lnTo>
                      <a:pt x="6092264" y="2391833"/>
                    </a:lnTo>
                    <a:lnTo>
                      <a:pt x="6084855" y="2428346"/>
                    </a:lnTo>
                    <a:lnTo>
                      <a:pt x="6071095" y="2462742"/>
                    </a:lnTo>
                    <a:lnTo>
                      <a:pt x="6050456" y="2493963"/>
                    </a:lnTo>
                    <a:lnTo>
                      <a:pt x="6036697" y="2508250"/>
                    </a:lnTo>
                    <a:lnTo>
                      <a:pt x="6022408" y="2522008"/>
                    </a:lnTo>
                    <a:lnTo>
                      <a:pt x="5991185" y="2542646"/>
                    </a:lnTo>
                    <a:lnTo>
                      <a:pt x="5956786" y="2556933"/>
                    </a:lnTo>
                    <a:lnTo>
                      <a:pt x="5920270" y="2563813"/>
                    </a:lnTo>
                    <a:lnTo>
                      <a:pt x="5883755" y="2563813"/>
                    </a:lnTo>
                    <a:lnTo>
                      <a:pt x="5847769" y="2556933"/>
                    </a:lnTo>
                    <a:lnTo>
                      <a:pt x="5813370" y="2542646"/>
                    </a:lnTo>
                    <a:lnTo>
                      <a:pt x="5781617" y="2522008"/>
                    </a:lnTo>
                    <a:lnTo>
                      <a:pt x="5767858" y="2508250"/>
                    </a:lnTo>
                    <a:lnTo>
                      <a:pt x="5522305" y="2263775"/>
                    </a:lnTo>
                    <a:lnTo>
                      <a:pt x="3771678" y="4014258"/>
                    </a:lnTo>
                    <a:lnTo>
                      <a:pt x="2034283" y="5750454"/>
                    </a:lnTo>
                    <a:lnTo>
                      <a:pt x="2004118" y="5780088"/>
                    </a:lnTo>
                    <a:lnTo>
                      <a:pt x="1936908" y="5832475"/>
                    </a:lnTo>
                    <a:lnTo>
                      <a:pt x="1865465" y="5876925"/>
                    </a:lnTo>
                    <a:lnTo>
                      <a:pt x="1789259" y="5911850"/>
                    </a:lnTo>
                    <a:lnTo>
                      <a:pt x="1709877" y="5938838"/>
                    </a:lnTo>
                    <a:lnTo>
                      <a:pt x="1627320" y="5955242"/>
                    </a:lnTo>
                    <a:lnTo>
                      <a:pt x="1543705" y="5963709"/>
                    </a:lnTo>
                    <a:lnTo>
                      <a:pt x="1459032" y="5961592"/>
                    </a:lnTo>
                    <a:lnTo>
                      <a:pt x="1417224" y="5956300"/>
                    </a:lnTo>
                    <a:lnTo>
                      <a:pt x="890660" y="5881688"/>
                    </a:lnTo>
                    <a:lnTo>
                      <a:pt x="324935" y="6446838"/>
                    </a:lnTo>
                    <a:lnTo>
                      <a:pt x="310646" y="6460596"/>
                    </a:lnTo>
                    <a:lnTo>
                      <a:pt x="278364" y="6481234"/>
                    </a:lnTo>
                    <a:lnTo>
                      <a:pt x="243966" y="6494992"/>
                    </a:lnTo>
                    <a:lnTo>
                      <a:pt x="208509" y="6502400"/>
                    </a:lnTo>
                    <a:lnTo>
                      <a:pt x="171464" y="6502400"/>
                    </a:lnTo>
                    <a:lnTo>
                      <a:pt x="136007" y="6494992"/>
                    </a:lnTo>
                    <a:lnTo>
                      <a:pt x="101608" y="6481234"/>
                    </a:lnTo>
                    <a:lnTo>
                      <a:pt x="69856" y="6460596"/>
                    </a:lnTo>
                    <a:lnTo>
                      <a:pt x="55038" y="6446838"/>
                    </a:lnTo>
                    <a:lnTo>
                      <a:pt x="42337" y="6432550"/>
                    </a:lnTo>
                    <a:lnTo>
                      <a:pt x="20639" y="6401329"/>
                    </a:lnTo>
                    <a:lnTo>
                      <a:pt x="6880" y="6366934"/>
                    </a:lnTo>
                    <a:lnTo>
                      <a:pt x="0" y="6330421"/>
                    </a:lnTo>
                    <a:lnTo>
                      <a:pt x="0" y="6293909"/>
                    </a:lnTo>
                    <a:lnTo>
                      <a:pt x="6880" y="6257925"/>
                    </a:lnTo>
                    <a:lnTo>
                      <a:pt x="20639" y="6223529"/>
                    </a:lnTo>
                    <a:lnTo>
                      <a:pt x="42337" y="6191779"/>
                    </a:lnTo>
                    <a:lnTo>
                      <a:pt x="55038" y="6178021"/>
                    </a:lnTo>
                    <a:lnTo>
                      <a:pt x="621292" y="5611813"/>
                    </a:lnTo>
                    <a:lnTo>
                      <a:pt x="546145" y="5085821"/>
                    </a:lnTo>
                    <a:lnTo>
                      <a:pt x="540853" y="5042959"/>
                    </a:lnTo>
                    <a:lnTo>
                      <a:pt x="539265" y="4958821"/>
                    </a:lnTo>
                    <a:lnTo>
                      <a:pt x="546674" y="4874684"/>
                    </a:lnTo>
                    <a:lnTo>
                      <a:pt x="564138" y="4792663"/>
                    </a:lnTo>
                    <a:lnTo>
                      <a:pt x="590069" y="4713288"/>
                    </a:lnTo>
                    <a:lnTo>
                      <a:pt x="626055" y="4637088"/>
                    </a:lnTo>
                    <a:lnTo>
                      <a:pt x="669980" y="4565121"/>
                    </a:lnTo>
                    <a:lnTo>
                      <a:pt x="721842" y="4498975"/>
                    </a:lnTo>
                    <a:lnTo>
                      <a:pt x="752007" y="4467754"/>
                    </a:lnTo>
                    <a:lnTo>
                      <a:pt x="2468235" y="2752196"/>
                    </a:lnTo>
                    <a:lnTo>
                      <a:pt x="4239500" y="981075"/>
                    </a:lnTo>
                    <a:lnTo>
                      <a:pt x="3993947" y="735542"/>
                    </a:lnTo>
                    <a:lnTo>
                      <a:pt x="3981246" y="721254"/>
                    </a:lnTo>
                    <a:lnTo>
                      <a:pt x="3959548" y="688975"/>
                    </a:lnTo>
                    <a:lnTo>
                      <a:pt x="3945789" y="655108"/>
                    </a:lnTo>
                    <a:lnTo>
                      <a:pt x="3939438" y="619125"/>
                    </a:lnTo>
                    <a:lnTo>
                      <a:pt x="3939438" y="582613"/>
                    </a:lnTo>
                    <a:lnTo>
                      <a:pt x="3945789" y="546629"/>
                    </a:lnTo>
                    <a:lnTo>
                      <a:pt x="3959548" y="512233"/>
                    </a:lnTo>
                    <a:lnTo>
                      <a:pt x="3981246" y="480483"/>
                    </a:lnTo>
                    <a:lnTo>
                      <a:pt x="3993947" y="465667"/>
                    </a:lnTo>
                    <a:lnTo>
                      <a:pt x="4008764" y="452967"/>
                    </a:lnTo>
                    <a:lnTo>
                      <a:pt x="4039988" y="431800"/>
                    </a:lnTo>
                    <a:lnTo>
                      <a:pt x="4074916" y="418042"/>
                    </a:lnTo>
                    <a:lnTo>
                      <a:pt x="4110902" y="411163"/>
                    </a:lnTo>
                    <a:lnTo>
                      <a:pt x="4147417" y="411163"/>
                    </a:lnTo>
                    <a:lnTo>
                      <a:pt x="4182875" y="418042"/>
                    </a:lnTo>
                    <a:lnTo>
                      <a:pt x="4217273" y="431800"/>
                    </a:lnTo>
                    <a:lnTo>
                      <a:pt x="4249555" y="452967"/>
                    </a:lnTo>
                    <a:lnTo>
                      <a:pt x="4263844" y="465667"/>
                    </a:lnTo>
                    <a:lnTo>
                      <a:pt x="4508339" y="711200"/>
                    </a:lnTo>
                    <a:lnTo>
                      <a:pt x="5007913" y="212725"/>
                    </a:lnTo>
                    <a:lnTo>
                      <a:pt x="5034373" y="186796"/>
                    </a:lnTo>
                    <a:lnTo>
                      <a:pt x="5091528" y="139700"/>
                    </a:lnTo>
                    <a:lnTo>
                      <a:pt x="5152387" y="100013"/>
                    </a:lnTo>
                    <a:lnTo>
                      <a:pt x="5215892" y="66675"/>
                    </a:lnTo>
                    <a:lnTo>
                      <a:pt x="5281514" y="39688"/>
                    </a:lnTo>
                    <a:lnTo>
                      <a:pt x="5348195" y="20108"/>
                    </a:lnTo>
                    <a:lnTo>
                      <a:pt x="5418050" y="635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endParaRPr>
              </a:p>
            </p:txBody>
          </p:sp>
          <p:grpSp>
            <p:nvGrpSpPr>
              <p:cNvPr id="24" name="Group 16">
                <a:extLst>
                  <a:ext uri="{FF2B5EF4-FFF2-40B4-BE49-F238E27FC236}">
                    <a16:creationId xmlns:a16="http://schemas.microsoft.com/office/drawing/2014/main" id="{219E72C4-279F-4B1C-B892-1E0D47275971}"/>
                  </a:ext>
                </a:extLst>
              </p:cNvPr>
              <p:cNvGrpSpPr>
                <a:grpSpLocks noChangeAspect="1"/>
              </p:cNvGrpSpPr>
              <p:nvPr/>
            </p:nvGrpSpPr>
            <p:grpSpPr bwMode="auto">
              <a:xfrm>
                <a:off x="11363439" y="2127164"/>
                <a:ext cx="214957" cy="247071"/>
                <a:chOff x="1039" y="1681"/>
                <a:chExt cx="1071" cy="1231"/>
              </a:xfrm>
              <a:solidFill>
                <a:schemeClr val="bg1">
                  <a:lumMod val="50000"/>
                </a:schemeClr>
              </a:solidFill>
            </p:grpSpPr>
            <p:sp>
              <p:nvSpPr>
                <p:cNvPr id="25" name="Freeform 17">
                  <a:extLst>
                    <a:ext uri="{FF2B5EF4-FFF2-40B4-BE49-F238E27FC236}">
                      <a16:creationId xmlns:a16="http://schemas.microsoft.com/office/drawing/2014/main" id="{8A5696CB-2230-4E1F-B28B-BCE013BFD2E7}"/>
                    </a:ext>
                  </a:extLst>
                </p:cNvPr>
                <p:cNvSpPr>
                  <a:spLocks noEditPoints="1"/>
                </p:cNvSpPr>
                <p:nvPr/>
              </p:nvSpPr>
              <p:spPr bwMode="auto">
                <a:xfrm>
                  <a:off x="1039" y="1681"/>
                  <a:ext cx="1071" cy="1099"/>
                </a:xfrm>
                <a:custGeom>
                  <a:avLst/>
                  <a:gdLst>
                    <a:gd name="T0" fmla="*/ 3169 w 3212"/>
                    <a:gd name="T1" fmla="*/ 566 h 3298"/>
                    <a:gd name="T2" fmla="*/ 3035 w 3212"/>
                    <a:gd name="T3" fmla="*/ 475 h 3298"/>
                    <a:gd name="T4" fmla="*/ 2711 w 3212"/>
                    <a:gd name="T5" fmla="*/ 199 h 3298"/>
                    <a:gd name="T6" fmla="*/ 2384 w 3212"/>
                    <a:gd name="T7" fmla="*/ 19 h 3298"/>
                    <a:gd name="T8" fmla="*/ 2347 w 3212"/>
                    <a:gd name="T9" fmla="*/ 4 h 3298"/>
                    <a:gd name="T10" fmla="*/ 2278 w 3212"/>
                    <a:gd name="T11" fmla="*/ 47 h 3298"/>
                    <a:gd name="T12" fmla="*/ 2171 w 3212"/>
                    <a:gd name="T13" fmla="*/ 190 h 3298"/>
                    <a:gd name="T14" fmla="*/ 1698 w 3212"/>
                    <a:gd name="T15" fmla="*/ 610 h 3298"/>
                    <a:gd name="T16" fmla="*/ 716 w 3212"/>
                    <a:gd name="T17" fmla="*/ 1337 h 3298"/>
                    <a:gd name="T18" fmla="*/ 296 w 3212"/>
                    <a:gd name="T19" fmla="*/ 1713 h 3298"/>
                    <a:gd name="T20" fmla="*/ 59 w 3212"/>
                    <a:gd name="T21" fmla="*/ 2061 h 3298"/>
                    <a:gd name="T22" fmla="*/ 0 w 3212"/>
                    <a:gd name="T23" fmla="*/ 2479 h 3298"/>
                    <a:gd name="T24" fmla="*/ 29 w 3212"/>
                    <a:gd name="T25" fmla="*/ 2758 h 3298"/>
                    <a:gd name="T26" fmla="*/ 183 w 3212"/>
                    <a:gd name="T27" fmla="*/ 2915 h 3298"/>
                    <a:gd name="T28" fmla="*/ 615 w 3212"/>
                    <a:gd name="T29" fmla="*/ 3255 h 3298"/>
                    <a:gd name="T30" fmla="*/ 886 w 3212"/>
                    <a:gd name="T31" fmla="*/ 3291 h 3298"/>
                    <a:gd name="T32" fmla="*/ 1138 w 3212"/>
                    <a:gd name="T33" fmla="*/ 3171 h 3298"/>
                    <a:gd name="T34" fmla="*/ 1808 w 3212"/>
                    <a:gd name="T35" fmla="*/ 2600 h 3298"/>
                    <a:gd name="T36" fmla="*/ 2812 w 3212"/>
                    <a:gd name="T37" fmla="*/ 1724 h 3298"/>
                    <a:gd name="T38" fmla="*/ 3103 w 3212"/>
                    <a:gd name="T39" fmla="*/ 1438 h 3298"/>
                    <a:gd name="T40" fmla="*/ 3146 w 3212"/>
                    <a:gd name="T41" fmla="*/ 1401 h 3298"/>
                    <a:gd name="T42" fmla="*/ 3193 w 3212"/>
                    <a:gd name="T43" fmla="*/ 1183 h 3298"/>
                    <a:gd name="T44" fmla="*/ 3208 w 3212"/>
                    <a:gd name="T45" fmla="*/ 620 h 3298"/>
                    <a:gd name="T46" fmla="*/ 1001 w 3212"/>
                    <a:gd name="T47" fmla="*/ 3114 h 3298"/>
                    <a:gd name="T48" fmla="*/ 881 w 3212"/>
                    <a:gd name="T49" fmla="*/ 3066 h 3298"/>
                    <a:gd name="T50" fmla="*/ 844 w 3212"/>
                    <a:gd name="T51" fmla="*/ 2610 h 3298"/>
                    <a:gd name="T52" fmla="*/ 840 w 3212"/>
                    <a:gd name="T53" fmla="*/ 2398 h 3298"/>
                    <a:gd name="T54" fmla="*/ 401 w 3212"/>
                    <a:gd name="T55" fmla="*/ 2082 h 3298"/>
                    <a:gd name="T56" fmla="*/ 241 w 3212"/>
                    <a:gd name="T57" fmla="*/ 1969 h 3298"/>
                    <a:gd name="T58" fmla="*/ 752 w 3212"/>
                    <a:gd name="T59" fmla="*/ 2141 h 3298"/>
                    <a:gd name="T60" fmla="*/ 1034 w 3212"/>
                    <a:gd name="T61" fmla="*/ 2354 h 3298"/>
                    <a:gd name="T62" fmla="*/ 1418 w 3212"/>
                    <a:gd name="T63" fmla="*/ 2074 h 3298"/>
                    <a:gd name="T64" fmla="*/ 1624 w 3212"/>
                    <a:gd name="T65" fmla="*/ 1847 h 3298"/>
                    <a:gd name="T66" fmla="*/ 1420 w 3212"/>
                    <a:gd name="T67" fmla="*/ 1596 h 3298"/>
                    <a:gd name="T68" fmla="*/ 1082 w 3212"/>
                    <a:gd name="T69" fmla="*/ 1248 h 3298"/>
                    <a:gd name="T70" fmla="*/ 1614 w 3212"/>
                    <a:gd name="T71" fmla="*/ 825 h 3298"/>
                    <a:gd name="T72" fmla="*/ 2194 w 3212"/>
                    <a:gd name="T73" fmla="*/ 338 h 3298"/>
                    <a:gd name="T74" fmla="*/ 2374 w 3212"/>
                    <a:gd name="T75" fmla="*/ 118 h 3298"/>
                    <a:gd name="T76" fmla="*/ 2661 w 3212"/>
                    <a:gd name="T77" fmla="*/ 304 h 3298"/>
                    <a:gd name="T78" fmla="*/ 2993 w 3212"/>
                    <a:gd name="T79" fmla="*/ 603 h 3298"/>
                    <a:gd name="T80" fmla="*/ 2474 w 3212"/>
                    <a:gd name="T81" fmla="*/ 1257 h 3298"/>
                    <a:gd name="T82" fmla="*/ 1732 w 3212"/>
                    <a:gd name="T83" fmla="*/ 1951 h 3298"/>
                    <a:gd name="T84" fmla="*/ 1047 w 3212"/>
                    <a:gd name="T85" fmla="*/ 2462 h 3298"/>
                    <a:gd name="T86" fmla="*/ 1012 w 3212"/>
                    <a:gd name="T87" fmla="*/ 2472 h 3298"/>
                    <a:gd name="T88" fmla="*/ 3078 w 3212"/>
                    <a:gd name="T89" fmla="*/ 1147 h 3298"/>
                    <a:gd name="T90" fmla="*/ 3067 w 3212"/>
                    <a:gd name="T91" fmla="*/ 1301 h 3298"/>
                    <a:gd name="T92" fmla="*/ 3051 w 3212"/>
                    <a:gd name="T93" fmla="*/ 1343 h 3298"/>
                    <a:gd name="T94" fmla="*/ 3018 w 3212"/>
                    <a:gd name="T95" fmla="*/ 1366 h 3298"/>
                    <a:gd name="T96" fmla="*/ 2890 w 3212"/>
                    <a:gd name="T97" fmla="*/ 1493 h 3298"/>
                    <a:gd name="T98" fmla="*/ 1823 w 3212"/>
                    <a:gd name="T99" fmla="*/ 2434 h 3298"/>
                    <a:gd name="T100" fmla="*/ 1765 w 3212"/>
                    <a:gd name="T101" fmla="*/ 2231 h 3298"/>
                    <a:gd name="T102" fmla="*/ 1749 w 3212"/>
                    <a:gd name="T103" fmla="*/ 2105 h 3298"/>
                    <a:gd name="T104" fmla="*/ 2236 w 3212"/>
                    <a:gd name="T105" fmla="*/ 1651 h 3298"/>
                    <a:gd name="T106" fmla="*/ 3095 w 3212"/>
                    <a:gd name="T107" fmla="*/ 770 h 3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12" h="3298">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6" name="Freeform 18">
                  <a:extLst>
                    <a:ext uri="{FF2B5EF4-FFF2-40B4-BE49-F238E27FC236}">
                      <a16:creationId xmlns:a16="http://schemas.microsoft.com/office/drawing/2014/main" id="{A4482908-F18A-41CE-8EFF-D19AA40E0C13}"/>
                    </a:ext>
                  </a:extLst>
                </p:cNvPr>
                <p:cNvSpPr>
                  <a:spLocks/>
                </p:cNvSpPr>
                <p:nvPr/>
              </p:nvSpPr>
              <p:spPr bwMode="auto">
                <a:xfrm>
                  <a:off x="1398" y="2746"/>
                  <a:ext cx="212" cy="132"/>
                </a:xfrm>
                <a:custGeom>
                  <a:avLst/>
                  <a:gdLst>
                    <a:gd name="T0" fmla="*/ 544 w 635"/>
                    <a:gd name="T1" fmla="*/ 0 h 398"/>
                    <a:gd name="T2" fmla="*/ 504 w 635"/>
                    <a:gd name="T3" fmla="*/ 18 h 398"/>
                    <a:gd name="T4" fmla="*/ 496 w 635"/>
                    <a:gd name="T5" fmla="*/ 52 h 398"/>
                    <a:gd name="T6" fmla="*/ 530 w 635"/>
                    <a:gd name="T7" fmla="*/ 177 h 398"/>
                    <a:gd name="T8" fmla="*/ 515 w 635"/>
                    <a:gd name="T9" fmla="*/ 226 h 398"/>
                    <a:gd name="T10" fmla="*/ 478 w 635"/>
                    <a:gd name="T11" fmla="*/ 262 h 398"/>
                    <a:gd name="T12" fmla="*/ 403 w 635"/>
                    <a:gd name="T13" fmla="*/ 291 h 398"/>
                    <a:gd name="T14" fmla="*/ 352 w 635"/>
                    <a:gd name="T15" fmla="*/ 272 h 398"/>
                    <a:gd name="T16" fmla="*/ 332 w 635"/>
                    <a:gd name="T17" fmla="*/ 226 h 398"/>
                    <a:gd name="T18" fmla="*/ 331 w 635"/>
                    <a:gd name="T19" fmla="*/ 198 h 398"/>
                    <a:gd name="T20" fmla="*/ 303 w 635"/>
                    <a:gd name="T21" fmla="*/ 164 h 398"/>
                    <a:gd name="T22" fmla="*/ 246 w 635"/>
                    <a:gd name="T23" fmla="*/ 180 h 398"/>
                    <a:gd name="T24" fmla="*/ 236 w 635"/>
                    <a:gd name="T25" fmla="*/ 209 h 398"/>
                    <a:gd name="T26" fmla="*/ 220 w 635"/>
                    <a:gd name="T27" fmla="*/ 268 h 398"/>
                    <a:gd name="T28" fmla="*/ 160 w 635"/>
                    <a:gd name="T29" fmla="*/ 310 h 398"/>
                    <a:gd name="T30" fmla="*/ 122 w 635"/>
                    <a:gd name="T31" fmla="*/ 304 h 398"/>
                    <a:gd name="T32" fmla="*/ 83 w 635"/>
                    <a:gd name="T33" fmla="*/ 270 h 398"/>
                    <a:gd name="T34" fmla="*/ 83 w 635"/>
                    <a:gd name="T35" fmla="*/ 182 h 398"/>
                    <a:gd name="T36" fmla="*/ 90 w 635"/>
                    <a:gd name="T37" fmla="*/ 149 h 398"/>
                    <a:gd name="T38" fmla="*/ 62 w 635"/>
                    <a:gd name="T39" fmla="*/ 126 h 398"/>
                    <a:gd name="T40" fmla="*/ 34 w 635"/>
                    <a:gd name="T41" fmla="*/ 139 h 398"/>
                    <a:gd name="T42" fmla="*/ 7 w 635"/>
                    <a:gd name="T43" fmla="*/ 193 h 398"/>
                    <a:gd name="T44" fmla="*/ 3 w 635"/>
                    <a:gd name="T45" fmla="*/ 268 h 398"/>
                    <a:gd name="T46" fmla="*/ 31 w 635"/>
                    <a:gd name="T47" fmla="*/ 336 h 398"/>
                    <a:gd name="T48" fmla="*/ 93 w 635"/>
                    <a:gd name="T49" fmla="*/ 383 h 398"/>
                    <a:gd name="T50" fmla="*/ 139 w 635"/>
                    <a:gd name="T51" fmla="*/ 398 h 398"/>
                    <a:gd name="T52" fmla="*/ 229 w 635"/>
                    <a:gd name="T53" fmla="*/ 383 h 398"/>
                    <a:gd name="T54" fmla="*/ 279 w 635"/>
                    <a:gd name="T55" fmla="*/ 339 h 398"/>
                    <a:gd name="T56" fmla="*/ 350 w 635"/>
                    <a:gd name="T57" fmla="*/ 379 h 398"/>
                    <a:gd name="T58" fmla="*/ 470 w 635"/>
                    <a:gd name="T59" fmla="*/ 375 h 398"/>
                    <a:gd name="T60" fmla="*/ 527 w 635"/>
                    <a:gd name="T61" fmla="*/ 350 h 398"/>
                    <a:gd name="T62" fmla="*/ 600 w 635"/>
                    <a:gd name="T63" fmla="*/ 271 h 398"/>
                    <a:gd name="T64" fmla="*/ 635 w 635"/>
                    <a:gd name="T65" fmla="*/ 166 h 398"/>
                    <a:gd name="T66" fmla="*/ 614 w 635"/>
                    <a:gd name="T67" fmla="*/ 64 h 398"/>
                    <a:gd name="T68" fmla="*/ 555 w 635"/>
                    <a:gd name="T6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5" h="398">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 name="Freeform 19">
                  <a:extLst>
                    <a:ext uri="{FF2B5EF4-FFF2-40B4-BE49-F238E27FC236}">
                      <a16:creationId xmlns:a16="http://schemas.microsoft.com/office/drawing/2014/main" id="{D3AA3895-FB65-4019-89BF-5154573F29DB}"/>
                    </a:ext>
                  </a:extLst>
                </p:cNvPr>
                <p:cNvSpPr>
                  <a:spLocks/>
                </p:cNvSpPr>
                <p:nvPr/>
              </p:nvSpPr>
              <p:spPr bwMode="auto">
                <a:xfrm>
                  <a:off x="1655" y="2515"/>
                  <a:ext cx="176" cy="179"/>
                </a:xfrm>
                <a:custGeom>
                  <a:avLst/>
                  <a:gdLst>
                    <a:gd name="T0" fmla="*/ 301 w 528"/>
                    <a:gd name="T1" fmla="*/ 1 h 538"/>
                    <a:gd name="T2" fmla="*/ 268 w 528"/>
                    <a:gd name="T3" fmla="*/ 27 h 538"/>
                    <a:gd name="T4" fmla="*/ 273 w 528"/>
                    <a:gd name="T5" fmla="*/ 82 h 538"/>
                    <a:gd name="T6" fmla="*/ 298 w 528"/>
                    <a:gd name="T7" fmla="*/ 95 h 538"/>
                    <a:gd name="T8" fmla="*/ 373 w 528"/>
                    <a:gd name="T9" fmla="*/ 112 h 538"/>
                    <a:gd name="T10" fmla="*/ 419 w 528"/>
                    <a:gd name="T11" fmla="*/ 145 h 538"/>
                    <a:gd name="T12" fmla="*/ 423 w 528"/>
                    <a:gd name="T13" fmla="*/ 191 h 538"/>
                    <a:gd name="T14" fmla="*/ 409 w 528"/>
                    <a:gd name="T15" fmla="*/ 220 h 538"/>
                    <a:gd name="T16" fmla="*/ 357 w 528"/>
                    <a:gd name="T17" fmla="*/ 265 h 538"/>
                    <a:gd name="T18" fmla="*/ 245 w 528"/>
                    <a:gd name="T19" fmla="*/ 269 h 538"/>
                    <a:gd name="T20" fmla="*/ 207 w 528"/>
                    <a:gd name="T21" fmla="*/ 256 h 538"/>
                    <a:gd name="T22" fmla="*/ 188 w 528"/>
                    <a:gd name="T23" fmla="*/ 250 h 538"/>
                    <a:gd name="T24" fmla="*/ 150 w 528"/>
                    <a:gd name="T25" fmla="*/ 268 h 538"/>
                    <a:gd name="T26" fmla="*/ 141 w 528"/>
                    <a:gd name="T27" fmla="*/ 324 h 538"/>
                    <a:gd name="T28" fmla="*/ 161 w 528"/>
                    <a:gd name="T29" fmla="*/ 341 h 538"/>
                    <a:gd name="T30" fmla="*/ 173 w 528"/>
                    <a:gd name="T31" fmla="*/ 347 h 538"/>
                    <a:gd name="T32" fmla="*/ 178 w 528"/>
                    <a:gd name="T33" fmla="*/ 348 h 538"/>
                    <a:gd name="T34" fmla="*/ 184 w 528"/>
                    <a:gd name="T35" fmla="*/ 351 h 538"/>
                    <a:gd name="T36" fmla="*/ 220 w 528"/>
                    <a:gd name="T37" fmla="*/ 367 h 538"/>
                    <a:gd name="T38" fmla="*/ 243 w 528"/>
                    <a:gd name="T39" fmla="*/ 399 h 538"/>
                    <a:gd name="T40" fmla="*/ 180 w 528"/>
                    <a:gd name="T41" fmla="*/ 443 h 538"/>
                    <a:gd name="T42" fmla="*/ 131 w 528"/>
                    <a:gd name="T43" fmla="*/ 456 h 538"/>
                    <a:gd name="T44" fmla="*/ 62 w 528"/>
                    <a:gd name="T45" fmla="*/ 456 h 538"/>
                    <a:gd name="T46" fmla="*/ 50 w 528"/>
                    <a:gd name="T47" fmla="*/ 443 h 538"/>
                    <a:gd name="T48" fmla="*/ 10 w 528"/>
                    <a:gd name="T49" fmla="*/ 446 h 538"/>
                    <a:gd name="T50" fmla="*/ 3 w 528"/>
                    <a:gd name="T51" fmla="*/ 475 h 538"/>
                    <a:gd name="T52" fmla="*/ 45 w 528"/>
                    <a:gd name="T53" fmla="*/ 525 h 538"/>
                    <a:gd name="T54" fmla="*/ 134 w 528"/>
                    <a:gd name="T55" fmla="*/ 538 h 538"/>
                    <a:gd name="T56" fmla="*/ 190 w 528"/>
                    <a:gd name="T57" fmla="*/ 528 h 538"/>
                    <a:gd name="T58" fmla="*/ 302 w 528"/>
                    <a:gd name="T59" fmla="*/ 465 h 538"/>
                    <a:gd name="T60" fmla="*/ 355 w 528"/>
                    <a:gd name="T61" fmla="*/ 383 h 538"/>
                    <a:gd name="T62" fmla="*/ 357 w 528"/>
                    <a:gd name="T63" fmla="*/ 366 h 538"/>
                    <a:gd name="T64" fmla="*/ 425 w 528"/>
                    <a:gd name="T65" fmla="*/ 341 h 538"/>
                    <a:gd name="T66" fmla="*/ 497 w 528"/>
                    <a:gd name="T67" fmla="*/ 271 h 538"/>
                    <a:gd name="T68" fmla="*/ 520 w 528"/>
                    <a:gd name="T69" fmla="*/ 220 h 538"/>
                    <a:gd name="T70" fmla="*/ 520 w 528"/>
                    <a:gd name="T71" fmla="*/ 127 h 538"/>
                    <a:gd name="T72" fmla="*/ 469 w 528"/>
                    <a:gd name="T73" fmla="*/ 53 h 538"/>
                    <a:gd name="T74" fmla="*/ 384 w 528"/>
                    <a:gd name="T75" fmla="*/ 9 h 538"/>
                    <a:gd name="T76" fmla="*/ 311 w 528"/>
                    <a:gd name="T7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8" h="53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8" name="Freeform 20">
                  <a:extLst>
                    <a:ext uri="{FF2B5EF4-FFF2-40B4-BE49-F238E27FC236}">
                      <a16:creationId xmlns:a16="http://schemas.microsoft.com/office/drawing/2014/main" id="{12A32935-AD35-4CFD-BFE3-52755691FC06}"/>
                    </a:ext>
                  </a:extLst>
                </p:cNvPr>
                <p:cNvSpPr>
                  <a:spLocks/>
                </p:cNvSpPr>
                <p:nvPr/>
              </p:nvSpPr>
              <p:spPr bwMode="auto">
                <a:xfrm>
                  <a:off x="1665" y="2702"/>
                  <a:ext cx="205" cy="210"/>
                </a:xfrm>
                <a:custGeom>
                  <a:avLst/>
                  <a:gdLst>
                    <a:gd name="T0" fmla="*/ 388 w 613"/>
                    <a:gd name="T1" fmla="*/ 3 h 630"/>
                    <a:gd name="T2" fmla="*/ 357 w 613"/>
                    <a:gd name="T3" fmla="*/ 52 h 630"/>
                    <a:gd name="T4" fmla="*/ 381 w 613"/>
                    <a:gd name="T5" fmla="*/ 89 h 630"/>
                    <a:gd name="T6" fmla="*/ 466 w 613"/>
                    <a:gd name="T7" fmla="*/ 128 h 630"/>
                    <a:gd name="T8" fmla="*/ 511 w 613"/>
                    <a:gd name="T9" fmla="*/ 174 h 630"/>
                    <a:gd name="T10" fmla="*/ 506 w 613"/>
                    <a:gd name="T11" fmla="*/ 230 h 630"/>
                    <a:gd name="T12" fmla="*/ 486 w 613"/>
                    <a:gd name="T13" fmla="*/ 265 h 630"/>
                    <a:gd name="T14" fmla="*/ 431 w 613"/>
                    <a:gd name="T15" fmla="*/ 307 h 630"/>
                    <a:gd name="T16" fmla="*/ 349 w 613"/>
                    <a:gd name="T17" fmla="*/ 312 h 630"/>
                    <a:gd name="T18" fmla="*/ 257 w 613"/>
                    <a:gd name="T19" fmla="*/ 265 h 630"/>
                    <a:gd name="T20" fmla="*/ 253 w 613"/>
                    <a:gd name="T21" fmla="*/ 260 h 630"/>
                    <a:gd name="T22" fmla="*/ 239 w 613"/>
                    <a:gd name="T23" fmla="*/ 252 h 630"/>
                    <a:gd name="T24" fmla="*/ 198 w 613"/>
                    <a:gd name="T25" fmla="*/ 256 h 630"/>
                    <a:gd name="T26" fmla="*/ 175 w 613"/>
                    <a:gd name="T27" fmla="*/ 311 h 630"/>
                    <a:gd name="T28" fmla="*/ 188 w 613"/>
                    <a:gd name="T29" fmla="*/ 334 h 630"/>
                    <a:gd name="T30" fmla="*/ 214 w 613"/>
                    <a:gd name="T31" fmla="*/ 354 h 630"/>
                    <a:gd name="T32" fmla="*/ 256 w 613"/>
                    <a:gd name="T33" fmla="*/ 422 h 630"/>
                    <a:gd name="T34" fmla="*/ 224 w 613"/>
                    <a:gd name="T35" fmla="*/ 512 h 630"/>
                    <a:gd name="T36" fmla="*/ 180 w 613"/>
                    <a:gd name="T37" fmla="*/ 543 h 630"/>
                    <a:gd name="T38" fmla="*/ 119 w 613"/>
                    <a:gd name="T39" fmla="*/ 547 h 630"/>
                    <a:gd name="T40" fmla="*/ 72 w 613"/>
                    <a:gd name="T41" fmla="*/ 495 h 630"/>
                    <a:gd name="T42" fmla="*/ 51 w 613"/>
                    <a:gd name="T43" fmla="*/ 397 h 630"/>
                    <a:gd name="T44" fmla="*/ 37 w 613"/>
                    <a:gd name="T45" fmla="*/ 374 h 630"/>
                    <a:gd name="T46" fmla="*/ 5 w 613"/>
                    <a:gd name="T47" fmla="*/ 387 h 630"/>
                    <a:gd name="T48" fmla="*/ 0 w 613"/>
                    <a:gd name="T49" fmla="*/ 425 h 630"/>
                    <a:gd name="T50" fmla="*/ 13 w 613"/>
                    <a:gd name="T51" fmla="*/ 540 h 630"/>
                    <a:gd name="T52" fmla="*/ 66 w 613"/>
                    <a:gd name="T53" fmla="*/ 607 h 630"/>
                    <a:gd name="T54" fmla="*/ 131 w 613"/>
                    <a:gd name="T55" fmla="*/ 630 h 630"/>
                    <a:gd name="T56" fmla="*/ 220 w 613"/>
                    <a:gd name="T57" fmla="*/ 615 h 630"/>
                    <a:gd name="T58" fmla="*/ 263 w 613"/>
                    <a:gd name="T59" fmla="*/ 594 h 630"/>
                    <a:gd name="T60" fmla="*/ 329 w 613"/>
                    <a:gd name="T61" fmla="*/ 522 h 630"/>
                    <a:gd name="T62" fmla="*/ 352 w 613"/>
                    <a:gd name="T63" fmla="*/ 452 h 630"/>
                    <a:gd name="T64" fmla="*/ 352 w 613"/>
                    <a:gd name="T65" fmla="*/ 410 h 630"/>
                    <a:gd name="T66" fmla="*/ 446 w 613"/>
                    <a:gd name="T67" fmla="*/ 404 h 630"/>
                    <a:gd name="T68" fmla="*/ 555 w 613"/>
                    <a:gd name="T69" fmla="*/ 338 h 630"/>
                    <a:gd name="T70" fmla="*/ 594 w 613"/>
                    <a:gd name="T71" fmla="*/ 283 h 630"/>
                    <a:gd name="T72" fmla="*/ 613 w 613"/>
                    <a:gd name="T73" fmla="*/ 177 h 630"/>
                    <a:gd name="T74" fmla="*/ 574 w 613"/>
                    <a:gd name="T75" fmla="*/ 82 h 630"/>
                    <a:gd name="T76" fmla="*/ 489 w 613"/>
                    <a:gd name="T77" fmla="*/ 17 h 630"/>
                    <a:gd name="T78" fmla="*/ 404 w 613"/>
                    <a:gd name="T79"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3" h="630">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29" name="Group 23">
                <a:extLst>
                  <a:ext uri="{FF2B5EF4-FFF2-40B4-BE49-F238E27FC236}">
                    <a16:creationId xmlns:a16="http://schemas.microsoft.com/office/drawing/2014/main" id="{588B3024-10C8-4915-8D2C-B6F5E5885B7E}"/>
                  </a:ext>
                </a:extLst>
              </p:cNvPr>
              <p:cNvGrpSpPr>
                <a:grpSpLocks noChangeAspect="1"/>
              </p:cNvGrpSpPr>
              <p:nvPr/>
            </p:nvGrpSpPr>
            <p:grpSpPr bwMode="auto">
              <a:xfrm>
                <a:off x="11334883" y="4063734"/>
                <a:ext cx="266576" cy="244684"/>
                <a:chOff x="2577" y="1104"/>
                <a:chExt cx="414" cy="380"/>
              </a:xfrm>
              <a:solidFill>
                <a:schemeClr val="bg1">
                  <a:lumMod val="50000"/>
                </a:schemeClr>
              </a:solidFill>
            </p:grpSpPr>
            <p:sp>
              <p:nvSpPr>
                <p:cNvPr id="30" name="Freeform 24">
                  <a:extLst>
                    <a:ext uri="{FF2B5EF4-FFF2-40B4-BE49-F238E27FC236}">
                      <a16:creationId xmlns:a16="http://schemas.microsoft.com/office/drawing/2014/main" id="{EA49D15B-C0F9-46A9-A6E5-CD0A421BB6B6}"/>
                    </a:ext>
                  </a:extLst>
                </p:cNvPr>
                <p:cNvSpPr>
                  <a:spLocks noEditPoints="1"/>
                </p:cNvSpPr>
                <p:nvPr/>
              </p:nvSpPr>
              <p:spPr bwMode="auto">
                <a:xfrm>
                  <a:off x="2577" y="1104"/>
                  <a:ext cx="353" cy="380"/>
                </a:xfrm>
                <a:custGeom>
                  <a:avLst/>
                  <a:gdLst>
                    <a:gd name="T0" fmla="*/ 81 w 1058"/>
                    <a:gd name="T1" fmla="*/ 1141 h 1141"/>
                    <a:gd name="T2" fmla="*/ 91 w 1058"/>
                    <a:gd name="T3" fmla="*/ 1140 h 1141"/>
                    <a:gd name="T4" fmla="*/ 101 w 1058"/>
                    <a:gd name="T5" fmla="*/ 1131 h 1141"/>
                    <a:gd name="T6" fmla="*/ 206 w 1058"/>
                    <a:gd name="T7" fmla="*/ 1129 h 1141"/>
                    <a:gd name="T8" fmla="*/ 206 w 1058"/>
                    <a:gd name="T9" fmla="*/ 1115 h 1141"/>
                    <a:gd name="T10" fmla="*/ 120 w 1058"/>
                    <a:gd name="T11" fmla="*/ 1112 h 1141"/>
                    <a:gd name="T12" fmla="*/ 352 w 1058"/>
                    <a:gd name="T13" fmla="*/ 962 h 1141"/>
                    <a:gd name="T14" fmla="*/ 365 w 1058"/>
                    <a:gd name="T15" fmla="*/ 968 h 1141"/>
                    <a:gd name="T16" fmla="*/ 378 w 1058"/>
                    <a:gd name="T17" fmla="*/ 962 h 1141"/>
                    <a:gd name="T18" fmla="*/ 994 w 1058"/>
                    <a:gd name="T19" fmla="*/ 347 h 1141"/>
                    <a:gd name="T20" fmla="*/ 997 w 1058"/>
                    <a:gd name="T21" fmla="*/ 343 h 1141"/>
                    <a:gd name="T22" fmla="*/ 1015 w 1058"/>
                    <a:gd name="T23" fmla="*/ 325 h 1141"/>
                    <a:gd name="T24" fmla="*/ 1051 w 1058"/>
                    <a:gd name="T25" fmla="*/ 256 h 1141"/>
                    <a:gd name="T26" fmla="*/ 1058 w 1058"/>
                    <a:gd name="T27" fmla="*/ 180 h 1141"/>
                    <a:gd name="T28" fmla="*/ 1036 w 1058"/>
                    <a:gd name="T29" fmla="*/ 106 h 1141"/>
                    <a:gd name="T30" fmla="*/ 1000 w 1058"/>
                    <a:gd name="T31" fmla="*/ 59 h 1141"/>
                    <a:gd name="T32" fmla="*/ 954 w 1058"/>
                    <a:gd name="T33" fmla="*/ 23 h 1141"/>
                    <a:gd name="T34" fmla="*/ 879 w 1058"/>
                    <a:gd name="T35" fmla="*/ 1 h 1141"/>
                    <a:gd name="T36" fmla="*/ 840 w 1058"/>
                    <a:gd name="T37" fmla="*/ 1 h 1141"/>
                    <a:gd name="T38" fmla="*/ 765 w 1058"/>
                    <a:gd name="T39" fmla="*/ 23 h 1141"/>
                    <a:gd name="T40" fmla="*/ 719 w 1058"/>
                    <a:gd name="T41" fmla="*/ 59 h 1141"/>
                    <a:gd name="T42" fmla="*/ 713 w 1058"/>
                    <a:gd name="T43" fmla="*/ 64 h 1141"/>
                    <a:gd name="T44" fmla="*/ 710 w 1058"/>
                    <a:gd name="T45" fmla="*/ 66 h 1141"/>
                    <a:gd name="T46" fmla="*/ 92 w 1058"/>
                    <a:gd name="T47" fmla="*/ 687 h 1141"/>
                    <a:gd name="T48" fmla="*/ 97 w 1058"/>
                    <a:gd name="T49" fmla="*/ 707 h 1141"/>
                    <a:gd name="T50" fmla="*/ 6 w 1058"/>
                    <a:gd name="T51" fmla="*/ 880 h 1141"/>
                    <a:gd name="T52" fmla="*/ 1 w 1058"/>
                    <a:gd name="T53" fmla="*/ 899 h 1141"/>
                    <a:gd name="T54" fmla="*/ 69 w 1058"/>
                    <a:gd name="T55" fmla="*/ 1137 h 1141"/>
                    <a:gd name="T56" fmla="*/ 735 w 1058"/>
                    <a:gd name="T57" fmla="*/ 96 h 1141"/>
                    <a:gd name="T58" fmla="*/ 739 w 1058"/>
                    <a:gd name="T59" fmla="*/ 93 h 1141"/>
                    <a:gd name="T60" fmla="*/ 744 w 1058"/>
                    <a:gd name="T61" fmla="*/ 87 h 1141"/>
                    <a:gd name="T62" fmla="*/ 770 w 1058"/>
                    <a:gd name="T63" fmla="*/ 64 h 1141"/>
                    <a:gd name="T64" fmla="*/ 859 w 1058"/>
                    <a:gd name="T65" fmla="*/ 38 h 1141"/>
                    <a:gd name="T66" fmla="*/ 950 w 1058"/>
                    <a:gd name="T67" fmla="*/ 64 h 1141"/>
                    <a:gd name="T68" fmla="*/ 994 w 1058"/>
                    <a:gd name="T69" fmla="*/ 111 h 1141"/>
                    <a:gd name="T70" fmla="*/ 1019 w 1058"/>
                    <a:gd name="T71" fmla="*/ 230 h 1141"/>
                    <a:gd name="T72" fmla="*/ 973 w 1058"/>
                    <a:gd name="T73" fmla="*/ 312 h 1141"/>
                    <a:gd name="T74" fmla="*/ 968 w 1058"/>
                    <a:gd name="T75" fmla="*/ 318 h 1141"/>
                    <a:gd name="T76" fmla="*/ 964 w 1058"/>
                    <a:gd name="T77" fmla="*/ 321 h 1141"/>
                    <a:gd name="T78" fmla="*/ 365 w 1058"/>
                    <a:gd name="T79" fmla="*/ 922 h 1141"/>
                    <a:gd name="T80" fmla="*/ 177 w 1058"/>
                    <a:gd name="T81" fmla="*/ 735 h 1141"/>
                    <a:gd name="T82" fmla="*/ 735 w 1058"/>
                    <a:gd name="T83" fmla="*/ 96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1141">
                      <a:moveTo>
                        <a:pt x="78" y="1141"/>
                      </a:moveTo>
                      <a:lnTo>
                        <a:pt x="81" y="1141"/>
                      </a:lnTo>
                      <a:lnTo>
                        <a:pt x="84" y="1141"/>
                      </a:lnTo>
                      <a:lnTo>
                        <a:pt x="91" y="1140"/>
                      </a:lnTo>
                      <a:lnTo>
                        <a:pt x="97" y="1135"/>
                      </a:lnTo>
                      <a:lnTo>
                        <a:pt x="101" y="1131"/>
                      </a:lnTo>
                      <a:lnTo>
                        <a:pt x="199" y="1131"/>
                      </a:lnTo>
                      <a:lnTo>
                        <a:pt x="206" y="1129"/>
                      </a:lnTo>
                      <a:lnTo>
                        <a:pt x="208" y="1122"/>
                      </a:lnTo>
                      <a:lnTo>
                        <a:pt x="206" y="1115"/>
                      </a:lnTo>
                      <a:lnTo>
                        <a:pt x="199" y="1112"/>
                      </a:lnTo>
                      <a:lnTo>
                        <a:pt x="120" y="1112"/>
                      </a:lnTo>
                      <a:lnTo>
                        <a:pt x="310" y="922"/>
                      </a:lnTo>
                      <a:lnTo>
                        <a:pt x="352" y="962"/>
                      </a:lnTo>
                      <a:lnTo>
                        <a:pt x="357" y="967"/>
                      </a:lnTo>
                      <a:lnTo>
                        <a:pt x="365" y="968"/>
                      </a:lnTo>
                      <a:lnTo>
                        <a:pt x="372" y="967"/>
                      </a:lnTo>
                      <a:lnTo>
                        <a:pt x="378" y="962"/>
                      </a:lnTo>
                      <a:lnTo>
                        <a:pt x="993" y="348"/>
                      </a:lnTo>
                      <a:lnTo>
                        <a:pt x="994" y="347"/>
                      </a:lnTo>
                      <a:lnTo>
                        <a:pt x="994" y="345"/>
                      </a:lnTo>
                      <a:lnTo>
                        <a:pt x="997" y="343"/>
                      </a:lnTo>
                      <a:lnTo>
                        <a:pt x="1000" y="340"/>
                      </a:lnTo>
                      <a:lnTo>
                        <a:pt x="1015" y="325"/>
                      </a:lnTo>
                      <a:lnTo>
                        <a:pt x="1036" y="292"/>
                      </a:lnTo>
                      <a:lnTo>
                        <a:pt x="1051" y="256"/>
                      </a:lnTo>
                      <a:lnTo>
                        <a:pt x="1058" y="219"/>
                      </a:lnTo>
                      <a:lnTo>
                        <a:pt x="1058" y="180"/>
                      </a:lnTo>
                      <a:lnTo>
                        <a:pt x="1051" y="142"/>
                      </a:lnTo>
                      <a:lnTo>
                        <a:pt x="1036" y="106"/>
                      </a:lnTo>
                      <a:lnTo>
                        <a:pt x="1015" y="73"/>
                      </a:lnTo>
                      <a:lnTo>
                        <a:pt x="1000" y="59"/>
                      </a:lnTo>
                      <a:lnTo>
                        <a:pt x="986" y="44"/>
                      </a:lnTo>
                      <a:lnTo>
                        <a:pt x="954" y="23"/>
                      </a:lnTo>
                      <a:lnTo>
                        <a:pt x="918" y="8"/>
                      </a:lnTo>
                      <a:lnTo>
                        <a:pt x="879" y="1"/>
                      </a:lnTo>
                      <a:lnTo>
                        <a:pt x="859" y="0"/>
                      </a:lnTo>
                      <a:lnTo>
                        <a:pt x="840" y="1"/>
                      </a:lnTo>
                      <a:lnTo>
                        <a:pt x="801" y="8"/>
                      </a:lnTo>
                      <a:lnTo>
                        <a:pt x="765" y="23"/>
                      </a:lnTo>
                      <a:lnTo>
                        <a:pt x="734" y="44"/>
                      </a:lnTo>
                      <a:lnTo>
                        <a:pt x="719" y="59"/>
                      </a:lnTo>
                      <a:lnTo>
                        <a:pt x="716" y="62"/>
                      </a:lnTo>
                      <a:lnTo>
                        <a:pt x="713" y="64"/>
                      </a:lnTo>
                      <a:lnTo>
                        <a:pt x="712" y="64"/>
                      </a:lnTo>
                      <a:lnTo>
                        <a:pt x="710" y="66"/>
                      </a:lnTo>
                      <a:lnTo>
                        <a:pt x="97" y="680"/>
                      </a:lnTo>
                      <a:lnTo>
                        <a:pt x="92" y="687"/>
                      </a:lnTo>
                      <a:lnTo>
                        <a:pt x="92" y="701"/>
                      </a:lnTo>
                      <a:lnTo>
                        <a:pt x="97" y="707"/>
                      </a:lnTo>
                      <a:lnTo>
                        <a:pt x="137" y="748"/>
                      </a:lnTo>
                      <a:lnTo>
                        <a:pt x="6" y="880"/>
                      </a:lnTo>
                      <a:lnTo>
                        <a:pt x="0" y="889"/>
                      </a:lnTo>
                      <a:lnTo>
                        <a:pt x="1" y="899"/>
                      </a:lnTo>
                      <a:lnTo>
                        <a:pt x="65" y="1127"/>
                      </a:lnTo>
                      <a:lnTo>
                        <a:pt x="69" y="1137"/>
                      </a:lnTo>
                      <a:lnTo>
                        <a:pt x="78" y="1141"/>
                      </a:lnTo>
                      <a:close/>
                      <a:moveTo>
                        <a:pt x="735" y="96"/>
                      </a:moveTo>
                      <a:lnTo>
                        <a:pt x="736" y="95"/>
                      </a:lnTo>
                      <a:lnTo>
                        <a:pt x="739" y="93"/>
                      </a:lnTo>
                      <a:lnTo>
                        <a:pt x="741" y="90"/>
                      </a:lnTo>
                      <a:lnTo>
                        <a:pt x="744" y="87"/>
                      </a:lnTo>
                      <a:lnTo>
                        <a:pt x="746" y="85"/>
                      </a:lnTo>
                      <a:lnTo>
                        <a:pt x="770" y="64"/>
                      </a:lnTo>
                      <a:lnTo>
                        <a:pt x="827" y="40"/>
                      </a:lnTo>
                      <a:lnTo>
                        <a:pt x="859" y="38"/>
                      </a:lnTo>
                      <a:lnTo>
                        <a:pt x="892" y="40"/>
                      </a:lnTo>
                      <a:lnTo>
                        <a:pt x="950" y="64"/>
                      </a:lnTo>
                      <a:lnTo>
                        <a:pt x="973" y="85"/>
                      </a:lnTo>
                      <a:lnTo>
                        <a:pt x="994" y="111"/>
                      </a:lnTo>
                      <a:lnTo>
                        <a:pt x="1019" y="168"/>
                      </a:lnTo>
                      <a:lnTo>
                        <a:pt x="1019" y="230"/>
                      </a:lnTo>
                      <a:lnTo>
                        <a:pt x="994" y="288"/>
                      </a:lnTo>
                      <a:lnTo>
                        <a:pt x="973" y="312"/>
                      </a:lnTo>
                      <a:lnTo>
                        <a:pt x="971" y="315"/>
                      </a:lnTo>
                      <a:lnTo>
                        <a:pt x="968" y="318"/>
                      </a:lnTo>
                      <a:lnTo>
                        <a:pt x="966" y="319"/>
                      </a:lnTo>
                      <a:lnTo>
                        <a:pt x="964" y="321"/>
                      </a:lnTo>
                      <a:lnTo>
                        <a:pt x="963" y="324"/>
                      </a:lnTo>
                      <a:lnTo>
                        <a:pt x="365" y="922"/>
                      </a:lnTo>
                      <a:lnTo>
                        <a:pt x="324" y="880"/>
                      </a:lnTo>
                      <a:lnTo>
                        <a:pt x="177" y="735"/>
                      </a:lnTo>
                      <a:lnTo>
                        <a:pt x="137" y="694"/>
                      </a:lnTo>
                      <a:lnTo>
                        <a:pt x="735"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1" name="Freeform 25">
                  <a:extLst>
                    <a:ext uri="{FF2B5EF4-FFF2-40B4-BE49-F238E27FC236}">
                      <a16:creationId xmlns:a16="http://schemas.microsoft.com/office/drawing/2014/main" id="{3B3D6DA8-C8C0-4F88-A7E3-CDD23CE015C2}"/>
                    </a:ext>
                  </a:extLst>
                </p:cNvPr>
                <p:cNvSpPr>
                  <a:spLocks noEditPoints="1"/>
                </p:cNvSpPr>
                <p:nvPr/>
              </p:nvSpPr>
              <p:spPr bwMode="auto">
                <a:xfrm>
                  <a:off x="2643" y="1129"/>
                  <a:ext cx="261" cy="261"/>
                </a:xfrm>
                <a:custGeom>
                  <a:avLst/>
                  <a:gdLst>
                    <a:gd name="T0" fmla="*/ 153 w 781"/>
                    <a:gd name="T1" fmla="*/ 778 h 782"/>
                    <a:gd name="T2" fmla="*/ 158 w 781"/>
                    <a:gd name="T3" fmla="*/ 782 h 782"/>
                    <a:gd name="T4" fmla="*/ 166 w 781"/>
                    <a:gd name="T5" fmla="*/ 782 h 782"/>
                    <a:gd name="T6" fmla="*/ 173 w 781"/>
                    <a:gd name="T7" fmla="*/ 782 h 782"/>
                    <a:gd name="T8" fmla="*/ 179 w 781"/>
                    <a:gd name="T9" fmla="*/ 778 h 782"/>
                    <a:gd name="T10" fmla="*/ 572 w 781"/>
                    <a:gd name="T11" fmla="*/ 385 h 782"/>
                    <a:gd name="T12" fmla="*/ 576 w 781"/>
                    <a:gd name="T13" fmla="*/ 390 h 782"/>
                    <a:gd name="T14" fmla="*/ 584 w 781"/>
                    <a:gd name="T15" fmla="*/ 395 h 782"/>
                    <a:gd name="T16" fmla="*/ 591 w 781"/>
                    <a:gd name="T17" fmla="*/ 396 h 782"/>
                    <a:gd name="T18" fmla="*/ 598 w 781"/>
                    <a:gd name="T19" fmla="*/ 395 h 782"/>
                    <a:gd name="T20" fmla="*/ 604 w 781"/>
                    <a:gd name="T21" fmla="*/ 390 h 782"/>
                    <a:gd name="T22" fmla="*/ 735 w 781"/>
                    <a:gd name="T23" fmla="*/ 259 h 782"/>
                    <a:gd name="T24" fmla="*/ 741 w 781"/>
                    <a:gd name="T25" fmla="*/ 252 h 782"/>
                    <a:gd name="T26" fmla="*/ 741 w 781"/>
                    <a:gd name="T27" fmla="*/ 245 h 782"/>
                    <a:gd name="T28" fmla="*/ 741 w 781"/>
                    <a:gd name="T29" fmla="*/ 238 h 782"/>
                    <a:gd name="T30" fmla="*/ 735 w 781"/>
                    <a:gd name="T31" fmla="*/ 232 h 782"/>
                    <a:gd name="T32" fmla="*/ 729 w 781"/>
                    <a:gd name="T33" fmla="*/ 226 h 782"/>
                    <a:gd name="T34" fmla="*/ 748 w 781"/>
                    <a:gd name="T35" fmla="*/ 210 h 782"/>
                    <a:gd name="T36" fmla="*/ 764 w 781"/>
                    <a:gd name="T37" fmla="*/ 190 h 782"/>
                    <a:gd name="T38" fmla="*/ 781 w 781"/>
                    <a:gd name="T39" fmla="*/ 147 h 782"/>
                    <a:gd name="T40" fmla="*/ 781 w 781"/>
                    <a:gd name="T41" fmla="*/ 99 h 782"/>
                    <a:gd name="T42" fmla="*/ 764 w 781"/>
                    <a:gd name="T43" fmla="*/ 55 h 782"/>
                    <a:gd name="T44" fmla="*/ 748 w 781"/>
                    <a:gd name="T45" fmla="*/ 36 h 782"/>
                    <a:gd name="T46" fmla="*/ 729 w 781"/>
                    <a:gd name="T47" fmla="*/ 20 h 782"/>
                    <a:gd name="T48" fmla="*/ 684 w 781"/>
                    <a:gd name="T49" fmla="*/ 3 h 782"/>
                    <a:gd name="T50" fmla="*/ 660 w 781"/>
                    <a:gd name="T51" fmla="*/ 0 h 782"/>
                    <a:gd name="T52" fmla="*/ 637 w 781"/>
                    <a:gd name="T53" fmla="*/ 3 h 782"/>
                    <a:gd name="T54" fmla="*/ 592 w 781"/>
                    <a:gd name="T55" fmla="*/ 20 h 782"/>
                    <a:gd name="T56" fmla="*/ 573 w 781"/>
                    <a:gd name="T57" fmla="*/ 37 h 782"/>
                    <a:gd name="T58" fmla="*/ 558 w 781"/>
                    <a:gd name="T59" fmla="*/ 55 h 782"/>
                    <a:gd name="T60" fmla="*/ 547 w 781"/>
                    <a:gd name="T61" fmla="*/ 45 h 782"/>
                    <a:gd name="T62" fmla="*/ 542 w 781"/>
                    <a:gd name="T63" fmla="*/ 40 h 782"/>
                    <a:gd name="T64" fmla="*/ 527 w 781"/>
                    <a:gd name="T65" fmla="*/ 40 h 782"/>
                    <a:gd name="T66" fmla="*/ 520 w 781"/>
                    <a:gd name="T67" fmla="*/ 45 h 782"/>
                    <a:gd name="T68" fmla="*/ 389 w 781"/>
                    <a:gd name="T69" fmla="*/ 176 h 782"/>
                    <a:gd name="T70" fmla="*/ 385 w 781"/>
                    <a:gd name="T71" fmla="*/ 182 h 782"/>
                    <a:gd name="T72" fmla="*/ 385 w 781"/>
                    <a:gd name="T73" fmla="*/ 196 h 782"/>
                    <a:gd name="T74" fmla="*/ 389 w 781"/>
                    <a:gd name="T75" fmla="*/ 203 h 782"/>
                    <a:gd name="T76" fmla="*/ 399 w 781"/>
                    <a:gd name="T77" fmla="*/ 212 h 782"/>
                    <a:gd name="T78" fmla="*/ 6 w 781"/>
                    <a:gd name="T79" fmla="*/ 604 h 782"/>
                    <a:gd name="T80" fmla="*/ 1 w 781"/>
                    <a:gd name="T81" fmla="*/ 611 h 782"/>
                    <a:gd name="T82" fmla="*/ 0 w 781"/>
                    <a:gd name="T83" fmla="*/ 618 h 782"/>
                    <a:gd name="T84" fmla="*/ 1 w 781"/>
                    <a:gd name="T85" fmla="*/ 625 h 782"/>
                    <a:gd name="T86" fmla="*/ 6 w 781"/>
                    <a:gd name="T87" fmla="*/ 631 h 782"/>
                    <a:gd name="T88" fmla="*/ 153 w 781"/>
                    <a:gd name="T89" fmla="*/ 778 h 782"/>
                    <a:gd name="T90" fmla="*/ 535 w 781"/>
                    <a:gd name="T91" fmla="*/ 85 h 782"/>
                    <a:gd name="T92" fmla="*/ 615 w 781"/>
                    <a:gd name="T93" fmla="*/ 166 h 782"/>
                    <a:gd name="T94" fmla="*/ 687 w 781"/>
                    <a:gd name="T95" fmla="*/ 238 h 782"/>
                    <a:gd name="T96" fmla="*/ 687 w 781"/>
                    <a:gd name="T97" fmla="*/ 238 h 782"/>
                    <a:gd name="T98" fmla="*/ 694 w 781"/>
                    <a:gd name="T99" fmla="*/ 245 h 782"/>
                    <a:gd name="T100" fmla="*/ 591 w 781"/>
                    <a:gd name="T101" fmla="*/ 350 h 782"/>
                    <a:gd name="T102" fmla="*/ 431 w 781"/>
                    <a:gd name="T103" fmla="*/ 189 h 782"/>
                    <a:gd name="T104" fmla="*/ 535 w 781"/>
                    <a:gd name="T105" fmla="*/ 85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782">
                      <a:moveTo>
                        <a:pt x="153" y="778"/>
                      </a:moveTo>
                      <a:lnTo>
                        <a:pt x="158" y="782"/>
                      </a:lnTo>
                      <a:lnTo>
                        <a:pt x="166" y="782"/>
                      </a:lnTo>
                      <a:lnTo>
                        <a:pt x="173" y="782"/>
                      </a:lnTo>
                      <a:lnTo>
                        <a:pt x="179" y="778"/>
                      </a:lnTo>
                      <a:lnTo>
                        <a:pt x="572" y="385"/>
                      </a:lnTo>
                      <a:lnTo>
                        <a:pt x="576" y="390"/>
                      </a:lnTo>
                      <a:lnTo>
                        <a:pt x="584" y="395"/>
                      </a:lnTo>
                      <a:lnTo>
                        <a:pt x="591" y="396"/>
                      </a:lnTo>
                      <a:lnTo>
                        <a:pt x="598" y="395"/>
                      </a:lnTo>
                      <a:lnTo>
                        <a:pt x="604" y="390"/>
                      </a:lnTo>
                      <a:lnTo>
                        <a:pt x="735" y="259"/>
                      </a:lnTo>
                      <a:lnTo>
                        <a:pt x="741" y="252"/>
                      </a:lnTo>
                      <a:lnTo>
                        <a:pt x="741" y="245"/>
                      </a:lnTo>
                      <a:lnTo>
                        <a:pt x="741" y="238"/>
                      </a:lnTo>
                      <a:lnTo>
                        <a:pt x="735" y="232"/>
                      </a:lnTo>
                      <a:lnTo>
                        <a:pt x="729" y="226"/>
                      </a:lnTo>
                      <a:lnTo>
                        <a:pt x="748" y="210"/>
                      </a:lnTo>
                      <a:lnTo>
                        <a:pt x="764" y="190"/>
                      </a:lnTo>
                      <a:lnTo>
                        <a:pt x="781" y="147"/>
                      </a:lnTo>
                      <a:lnTo>
                        <a:pt x="781" y="99"/>
                      </a:lnTo>
                      <a:lnTo>
                        <a:pt x="764" y="55"/>
                      </a:lnTo>
                      <a:lnTo>
                        <a:pt x="748" y="36"/>
                      </a:lnTo>
                      <a:lnTo>
                        <a:pt x="729" y="20"/>
                      </a:lnTo>
                      <a:lnTo>
                        <a:pt x="684" y="3"/>
                      </a:lnTo>
                      <a:lnTo>
                        <a:pt x="660" y="0"/>
                      </a:lnTo>
                      <a:lnTo>
                        <a:pt x="637" y="3"/>
                      </a:lnTo>
                      <a:lnTo>
                        <a:pt x="592" y="20"/>
                      </a:lnTo>
                      <a:lnTo>
                        <a:pt x="573" y="37"/>
                      </a:lnTo>
                      <a:lnTo>
                        <a:pt x="558" y="55"/>
                      </a:lnTo>
                      <a:lnTo>
                        <a:pt x="547" y="45"/>
                      </a:lnTo>
                      <a:lnTo>
                        <a:pt x="542" y="40"/>
                      </a:lnTo>
                      <a:lnTo>
                        <a:pt x="527" y="40"/>
                      </a:lnTo>
                      <a:lnTo>
                        <a:pt x="520" y="45"/>
                      </a:lnTo>
                      <a:lnTo>
                        <a:pt x="389" y="176"/>
                      </a:lnTo>
                      <a:lnTo>
                        <a:pt x="385" y="182"/>
                      </a:lnTo>
                      <a:lnTo>
                        <a:pt x="385" y="196"/>
                      </a:lnTo>
                      <a:lnTo>
                        <a:pt x="389" y="203"/>
                      </a:lnTo>
                      <a:lnTo>
                        <a:pt x="399" y="212"/>
                      </a:lnTo>
                      <a:lnTo>
                        <a:pt x="6" y="604"/>
                      </a:lnTo>
                      <a:lnTo>
                        <a:pt x="1" y="611"/>
                      </a:lnTo>
                      <a:lnTo>
                        <a:pt x="0" y="618"/>
                      </a:lnTo>
                      <a:lnTo>
                        <a:pt x="1" y="625"/>
                      </a:lnTo>
                      <a:lnTo>
                        <a:pt x="6" y="631"/>
                      </a:lnTo>
                      <a:lnTo>
                        <a:pt x="153" y="778"/>
                      </a:lnTo>
                      <a:close/>
                      <a:moveTo>
                        <a:pt x="535" y="85"/>
                      </a:moveTo>
                      <a:lnTo>
                        <a:pt x="615" y="166"/>
                      </a:lnTo>
                      <a:lnTo>
                        <a:pt x="687" y="238"/>
                      </a:lnTo>
                      <a:lnTo>
                        <a:pt x="687" y="238"/>
                      </a:lnTo>
                      <a:lnTo>
                        <a:pt x="694" y="245"/>
                      </a:lnTo>
                      <a:lnTo>
                        <a:pt x="591" y="350"/>
                      </a:lnTo>
                      <a:lnTo>
                        <a:pt x="431" y="189"/>
                      </a:lnTo>
                      <a:lnTo>
                        <a:pt x="535"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 name="Freeform 26">
                  <a:extLst>
                    <a:ext uri="{FF2B5EF4-FFF2-40B4-BE49-F238E27FC236}">
                      <a16:creationId xmlns:a16="http://schemas.microsoft.com/office/drawing/2014/main" id="{DEDD373A-9005-45E3-8D9F-62D72C64032F}"/>
                    </a:ext>
                  </a:extLst>
                </p:cNvPr>
                <p:cNvSpPr>
                  <a:spLocks/>
                </p:cNvSpPr>
                <p:nvPr/>
              </p:nvSpPr>
              <p:spPr bwMode="auto">
                <a:xfrm>
                  <a:off x="2701"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2 w 203"/>
                    <a:gd name="T13" fmla="*/ 17 h 19"/>
                    <a:gd name="T14" fmla="*/ 203 w 203"/>
                    <a:gd name="T15" fmla="*/ 10 h 19"/>
                    <a:gd name="T16" fmla="*/ 202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2" y="17"/>
                      </a:lnTo>
                      <a:lnTo>
                        <a:pt x="203" y="10"/>
                      </a:lnTo>
                      <a:lnTo>
                        <a:pt x="202"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3" name="Freeform 27">
                  <a:extLst>
                    <a:ext uri="{FF2B5EF4-FFF2-40B4-BE49-F238E27FC236}">
                      <a16:creationId xmlns:a16="http://schemas.microsoft.com/office/drawing/2014/main" id="{BE7D5A63-6CD2-4D0E-8B98-3F7BC2C8F55B}"/>
                    </a:ext>
                  </a:extLst>
                </p:cNvPr>
                <p:cNvSpPr>
                  <a:spLocks/>
                </p:cNvSpPr>
                <p:nvPr/>
              </p:nvSpPr>
              <p:spPr bwMode="auto">
                <a:xfrm>
                  <a:off x="2823"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1 w 203"/>
                    <a:gd name="T13" fmla="*/ 17 h 19"/>
                    <a:gd name="T14" fmla="*/ 203 w 203"/>
                    <a:gd name="T15" fmla="*/ 10 h 19"/>
                    <a:gd name="T16" fmla="*/ 201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4" name="Freeform 28">
                  <a:extLst>
                    <a:ext uri="{FF2B5EF4-FFF2-40B4-BE49-F238E27FC236}">
                      <a16:creationId xmlns:a16="http://schemas.microsoft.com/office/drawing/2014/main" id="{CD38590D-5482-43A5-8684-98F93793274C}"/>
                    </a:ext>
                  </a:extLst>
                </p:cNvPr>
                <p:cNvSpPr>
                  <a:spLocks/>
                </p:cNvSpPr>
                <p:nvPr/>
              </p:nvSpPr>
              <p:spPr bwMode="auto">
                <a:xfrm>
                  <a:off x="2946" y="1475"/>
                  <a:ext cx="45" cy="6"/>
                </a:xfrm>
                <a:custGeom>
                  <a:avLst/>
                  <a:gdLst>
                    <a:gd name="T0" fmla="*/ 125 w 134"/>
                    <a:gd name="T1" fmla="*/ 0 h 19"/>
                    <a:gd name="T2" fmla="*/ 10 w 134"/>
                    <a:gd name="T3" fmla="*/ 0 h 19"/>
                    <a:gd name="T4" fmla="*/ 1 w 134"/>
                    <a:gd name="T5" fmla="*/ 3 h 19"/>
                    <a:gd name="T6" fmla="*/ 0 w 134"/>
                    <a:gd name="T7" fmla="*/ 10 h 19"/>
                    <a:gd name="T8" fmla="*/ 1 w 134"/>
                    <a:gd name="T9" fmla="*/ 17 h 19"/>
                    <a:gd name="T10" fmla="*/ 10 w 134"/>
                    <a:gd name="T11" fmla="*/ 19 h 19"/>
                    <a:gd name="T12" fmla="*/ 125 w 134"/>
                    <a:gd name="T13" fmla="*/ 19 h 19"/>
                    <a:gd name="T14" fmla="*/ 132 w 134"/>
                    <a:gd name="T15" fmla="*/ 17 h 19"/>
                    <a:gd name="T16" fmla="*/ 134 w 134"/>
                    <a:gd name="T17" fmla="*/ 10 h 19"/>
                    <a:gd name="T18" fmla="*/ 132 w 134"/>
                    <a:gd name="T19" fmla="*/ 3 h 19"/>
                    <a:gd name="T20" fmla="*/ 125 w 13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9">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5" name="Group 31">
                <a:extLst>
                  <a:ext uri="{FF2B5EF4-FFF2-40B4-BE49-F238E27FC236}">
                    <a16:creationId xmlns:a16="http://schemas.microsoft.com/office/drawing/2014/main" id="{D429098F-5705-4658-ABD4-F00D4122A2B0}"/>
                  </a:ext>
                </a:extLst>
              </p:cNvPr>
              <p:cNvGrpSpPr>
                <a:grpSpLocks noChangeAspect="1"/>
              </p:cNvGrpSpPr>
              <p:nvPr/>
            </p:nvGrpSpPr>
            <p:grpSpPr bwMode="auto">
              <a:xfrm>
                <a:off x="11359921" y="1496521"/>
                <a:ext cx="221315" cy="268574"/>
                <a:chOff x="2647" y="1727"/>
                <a:chExt cx="192" cy="233"/>
              </a:xfrm>
              <a:solidFill>
                <a:srgbClr val="F75A7C"/>
              </a:solidFill>
            </p:grpSpPr>
            <p:sp>
              <p:nvSpPr>
                <p:cNvPr id="36" name="Freeform 32">
                  <a:extLst>
                    <a:ext uri="{FF2B5EF4-FFF2-40B4-BE49-F238E27FC236}">
                      <a16:creationId xmlns:a16="http://schemas.microsoft.com/office/drawing/2014/main" id="{7F5C7AC1-E901-480F-91C2-D3E8FDD7DD2C}"/>
                    </a:ext>
                  </a:extLst>
                </p:cNvPr>
                <p:cNvSpPr>
                  <a:spLocks/>
                </p:cNvSpPr>
                <p:nvPr/>
              </p:nvSpPr>
              <p:spPr bwMode="auto">
                <a:xfrm>
                  <a:off x="2699" y="1727"/>
                  <a:ext cx="140" cy="152"/>
                </a:xfrm>
                <a:custGeom>
                  <a:avLst/>
                  <a:gdLst>
                    <a:gd name="T0" fmla="*/ 94 w 421"/>
                    <a:gd name="T1" fmla="*/ 455 h 455"/>
                    <a:gd name="T2" fmla="*/ 0 w 421"/>
                    <a:gd name="T3" fmla="*/ 362 h 455"/>
                    <a:gd name="T4" fmla="*/ 172 w 421"/>
                    <a:gd name="T5" fmla="*/ 191 h 455"/>
                    <a:gd name="T6" fmla="*/ 371 w 421"/>
                    <a:gd name="T7" fmla="*/ 1 h 455"/>
                    <a:gd name="T8" fmla="*/ 377 w 421"/>
                    <a:gd name="T9" fmla="*/ 0 h 455"/>
                    <a:gd name="T10" fmla="*/ 404 w 421"/>
                    <a:gd name="T11" fmla="*/ 4 h 455"/>
                    <a:gd name="T12" fmla="*/ 419 w 421"/>
                    <a:gd name="T13" fmla="*/ 21 h 455"/>
                    <a:gd name="T14" fmla="*/ 421 w 421"/>
                    <a:gd name="T15" fmla="*/ 37 h 455"/>
                    <a:gd name="T16" fmla="*/ 364 w 421"/>
                    <a:gd name="T17" fmla="*/ 120 h 455"/>
                    <a:gd name="T18" fmla="*/ 130 w 421"/>
                    <a:gd name="T19" fmla="*/ 410 h 455"/>
                    <a:gd name="T20" fmla="*/ 94 w 421"/>
                    <a:gd name="T21" fmla="*/ 45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455">
                      <a:moveTo>
                        <a:pt x="94" y="455"/>
                      </a:moveTo>
                      <a:lnTo>
                        <a:pt x="0" y="362"/>
                      </a:lnTo>
                      <a:lnTo>
                        <a:pt x="172" y="191"/>
                      </a:lnTo>
                      <a:lnTo>
                        <a:pt x="371" y="1"/>
                      </a:lnTo>
                      <a:lnTo>
                        <a:pt x="377" y="0"/>
                      </a:lnTo>
                      <a:lnTo>
                        <a:pt x="404" y="4"/>
                      </a:lnTo>
                      <a:lnTo>
                        <a:pt x="419" y="21"/>
                      </a:lnTo>
                      <a:lnTo>
                        <a:pt x="421" y="37"/>
                      </a:lnTo>
                      <a:lnTo>
                        <a:pt x="364" y="120"/>
                      </a:lnTo>
                      <a:lnTo>
                        <a:pt x="130" y="410"/>
                      </a:lnTo>
                      <a:lnTo>
                        <a:pt x="94" y="455"/>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7" name="Freeform 33">
                  <a:extLst>
                    <a:ext uri="{FF2B5EF4-FFF2-40B4-BE49-F238E27FC236}">
                      <a16:creationId xmlns:a16="http://schemas.microsoft.com/office/drawing/2014/main" id="{5F0985D7-D97D-4FBA-8DBE-CE8D9CE8ED34}"/>
                    </a:ext>
                  </a:extLst>
                </p:cNvPr>
                <p:cNvSpPr>
                  <a:spLocks/>
                </p:cNvSpPr>
                <p:nvPr/>
              </p:nvSpPr>
              <p:spPr bwMode="auto">
                <a:xfrm>
                  <a:off x="2647" y="1856"/>
                  <a:ext cx="76" cy="104"/>
                </a:xfrm>
                <a:custGeom>
                  <a:avLst/>
                  <a:gdLst>
                    <a:gd name="T0" fmla="*/ 22 w 226"/>
                    <a:gd name="T1" fmla="*/ 314 h 314"/>
                    <a:gd name="T2" fmla="*/ 21 w 226"/>
                    <a:gd name="T3" fmla="*/ 301 h 314"/>
                    <a:gd name="T4" fmla="*/ 37 w 226"/>
                    <a:gd name="T5" fmla="*/ 242 h 314"/>
                    <a:gd name="T6" fmla="*/ 63 w 226"/>
                    <a:gd name="T7" fmla="*/ 219 h 314"/>
                    <a:gd name="T8" fmla="*/ 90 w 226"/>
                    <a:gd name="T9" fmla="*/ 211 h 314"/>
                    <a:gd name="T10" fmla="*/ 107 w 226"/>
                    <a:gd name="T11" fmla="*/ 209 h 314"/>
                    <a:gd name="T12" fmla="*/ 125 w 226"/>
                    <a:gd name="T13" fmla="*/ 208 h 314"/>
                    <a:gd name="T14" fmla="*/ 153 w 226"/>
                    <a:gd name="T15" fmla="*/ 199 h 314"/>
                    <a:gd name="T16" fmla="*/ 188 w 226"/>
                    <a:gd name="T17" fmla="*/ 173 h 314"/>
                    <a:gd name="T18" fmla="*/ 223 w 226"/>
                    <a:gd name="T19" fmla="*/ 107 h 314"/>
                    <a:gd name="T20" fmla="*/ 226 w 226"/>
                    <a:gd name="T21" fmla="*/ 91 h 314"/>
                    <a:gd name="T22" fmla="*/ 132 w 226"/>
                    <a:gd name="T23" fmla="*/ 0 h 314"/>
                    <a:gd name="T24" fmla="*/ 96 w 226"/>
                    <a:gd name="T25" fmla="*/ 17 h 314"/>
                    <a:gd name="T26" fmla="*/ 44 w 226"/>
                    <a:gd name="T27" fmla="*/ 61 h 314"/>
                    <a:gd name="T28" fmla="*/ 13 w 226"/>
                    <a:gd name="T29" fmla="*/ 113 h 314"/>
                    <a:gd name="T30" fmla="*/ 0 w 226"/>
                    <a:gd name="T31" fmla="*/ 165 h 314"/>
                    <a:gd name="T32" fmla="*/ 2 w 226"/>
                    <a:gd name="T33" fmla="*/ 239 h 314"/>
                    <a:gd name="T34" fmla="*/ 19 w 226"/>
                    <a:gd name="T35" fmla="*/ 307 h 314"/>
                    <a:gd name="T36" fmla="*/ 22 w 226"/>
                    <a:gd name="T37"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6" h="314">
                      <a:moveTo>
                        <a:pt x="22" y="314"/>
                      </a:moveTo>
                      <a:lnTo>
                        <a:pt x="21" y="301"/>
                      </a:lnTo>
                      <a:lnTo>
                        <a:pt x="37" y="242"/>
                      </a:lnTo>
                      <a:lnTo>
                        <a:pt x="63" y="219"/>
                      </a:lnTo>
                      <a:lnTo>
                        <a:pt x="90" y="211"/>
                      </a:lnTo>
                      <a:lnTo>
                        <a:pt x="107" y="209"/>
                      </a:lnTo>
                      <a:lnTo>
                        <a:pt x="125" y="208"/>
                      </a:lnTo>
                      <a:lnTo>
                        <a:pt x="153" y="199"/>
                      </a:lnTo>
                      <a:lnTo>
                        <a:pt x="188" y="173"/>
                      </a:lnTo>
                      <a:lnTo>
                        <a:pt x="223" y="107"/>
                      </a:lnTo>
                      <a:lnTo>
                        <a:pt x="226" y="91"/>
                      </a:lnTo>
                      <a:lnTo>
                        <a:pt x="132" y="0"/>
                      </a:lnTo>
                      <a:lnTo>
                        <a:pt x="96" y="17"/>
                      </a:lnTo>
                      <a:lnTo>
                        <a:pt x="44" y="61"/>
                      </a:lnTo>
                      <a:lnTo>
                        <a:pt x="13" y="113"/>
                      </a:lnTo>
                      <a:lnTo>
                        <a:pt x="0" y="165"/>
                      </a:lnTo>
                      <a:lnTo>
                        <a:pt x="2" y="239"/>
                      </a:lnTo>
                      <a:lnTo>
                        <a:pt x="19" y="307"/>
                      </a:lnTo>
                      <a:lnTo>
                        <a:pt x="22" y="314"/>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8" name="Group 36">
                <a:extLst>
                  <a:ext uri="{FF2B5EF4-FFF2-40B4-BE49-F238E27FC236}">
                    <a16:creationId xmlns:a16="http://schemas.microsoft.com/office/drawing/2014/main" id="{326CD6E8-74BB-4B36-9692-745F7AF73873}"/>
                  </a:ext>
                </a:extLst>
              </p:cNvPr>
              <p:cNvGrpSpPr>
                <a:grpSpLocks noChangeAspect="1"/>
              </p:cNvGrpSpPr>
              <p:nvPr/>
            </p:nvGrpSpPr>
            <p:grpSpPr bwMode="auto">
              <a:xfrm>
                <a:off x="11405884" y="3344318"/>
                <a:ext cx="138229" cy="357091"/>
                <a:chOff x="2375" y="2182"/>
                <a:chExt cx="144" cy="372"/>
              </a:xfrm>
              <a:solidFill>
                <a:schemeClr val="bg1">
                  <a:lumMod val="50000"/>
                </a:schemeClr>
              </a:solidFill>
            </p:grpSpPr>
            <p:sp>
              <p:nvSpPr>
                <p:cNvPr id="39" name="Freeform 37">
                  <a:extLst>
                    <a:ext uri="{FF2B5EF4-FFF2-40B4-BE49-F238E27FC236}">
                      <a16:creationId xmlns:a16="http://schemas.microsoft.com/office/drawing/2014/main" id="{6976B790-3AEA-4C00-94F4-8417D507470A}"/>
                    </a:ext>
                  </a:extLst>
                </p:cNvPr>
                <p:cNvSpPr>
                  <a:spLocks/>
                </p:cNvSpPr>
                <p:nvPr/>
              </p:nvSpPr>
              <p:spPr bwMode="auto">
                <a:xfrm>
                  <a:off x="2409" y="2182"/>
                  <a:ext cx="99" cy="210"/>
                </a:xfrm>
                <a:custGeom>
                  <a:avLst/>
                  <a:gdLst>
                    <a:gd name="T0" fmla="*/ 0 w 296"/>
                    <a:gd name="T1" fmla="*/ 631 h 631"/>
                    <a:gd name="T2" fmla="*/ 296 w 296"/>
                    <a:gd name="T3" fmla="*/ 631 h 631"/>
                    <a:gd name="T4" fmla="*/ 270 w 296"/>
                    <a:gd name="T5" fmla="*/ 612 h 631"/>
                    <a:gd name="T6" fmla="*/ 232 w 296"/>
                    <a:gd name="T7" fmla="*/ 568 h 631"/>
                    <a:gd name="T8" fmla="*/ 209 w 296"/>
                    <a:gd name="T9" fmla="*/ 517 h 631"/>
                    <a:gd name="T10" fmla="*/ 199 w 296"/>
                    <a:gd name="T11" fmla="*/ 467 h 631"/>
                    <a:gd name="T12" fmla="*/ 198 w 296"/>
                    <a:gd name="T13" fmla="*/ 442 h 631"/>
                    <a:gd name="T14" fmla="*/ 200 w 296"/>
                    <a:gd name="T15" fmla="*/ 370 h 631"/>
                    <a:gd name="T16" fmla="*/ 208 w 296"/>
                    <a:gd name="T17" fmla="*/ 279 h 631"/>
                    <a:gd name="T18" fmla="*/ 213 w 296"/>
                    <a:gd name="T19" fmla="*/ 207 h 631"/>
                    <a:gd name="T20" fmla="*/ 215 w 296"/>
                    <a:gd name="T21" fmla="*/ 157 h 631"/>
                    <a:gd name="T22" fmla="*/ 215 w 296"/>
                    <a:gd name="T23" fmla="*/ 132 h 631"/>
                    <a:gd name="T24" fmla="*/ 205 w 296"/>
                    <a:gd name="T25" fmla="*/ 79 h 631"/>
                    <a:gd name="T26" fmla="*/ 189 w 296"/>
                    <a:gd name="T27" fmla="*/ 31 h 631"/>
                    <a:gd name="T28" fmla="*/ 172 w 296"/>
                    <a:gd name="T29" fmla="*/ 8 h 631"/>
                    <a:gd name="T30" fmla="*/ 159 w 296"/>
                    <a:gd name="T31" fmla="*/ 0 h 631"/>
                    <a:gd name="T32" fmla="*/ 151 w 296"/>
                    <a:gd name="T33" fmla="*/ 0 h 631"/>
                    <a:gd name="T34" fmla="*/ 138 w 296"/>
                    <a:gd name="T35" fmla="*/ 1 h 631"/>
                    <a:gd name="T36" fmla="*/ 127 w 296"/>
                    <a:gd name="T37" fmla="*/ 11 h 631"/>
                    <a:gd name="T38" fmla="*/ 114 w 296"/>
                    <a:gd name="T39" fmla="*/ 27 h 631"/>
                    <a:gd name="T40" fmla="*/ 98 w 296"/>
                    <a:gd name="T41" fmla="*/ 75 h 631"/>
                    <a:gd name="T42" fmla="*/ 89 w 296"/>
                    <a:gd name="T43" fmla="*/ 145 h 631"/>
                    <a:gd name="T44" fmla="*/ 89 w 296"/>
                    <a:gd name="T45" fmla="*/ 160 h 631"/>
                    <a:gd name="T46" fmla="*/ 92 w 296"/>
                    <a:gd name="T47" fmla="*/ 253 h 631"/>
                    <a:gd name="T48" fmla="*/ 101 w 296"/>
                    <a:gd name="T49" fmla="*/ 310 h 631"/>
                    <a:gd name="T50" fmla="*/ 105 w 296"/>
                    <a:gd name="T51" fmla="*/ 337 h 631"/>
                    <a:gd name="T52" fmla="*/ 111 w 296"/>
                    <a:gd name="T53" fmla="*/ 400 h 631"/>
                    <a:gd name="T54" fmla="*/ 109 w 296"/>
                    <a:gd name="T55" fmla="*/ 442 h 631"/>
                    <a:gd name="T56" fmla="*/ 105 w 296"/>
                    <a:gd name="T57" fmla="*/ 480 h 631"/>
                    <a:gd name="T58" fmla="*/ 83 w 296"/>
                    <a:gd name="T59" fmla="*/ 542 h 631"/>
                    <a:gd name="T60" fmla="*/ 50 w 296"/>
                    <a:gd name="T61" fmla="*/ 588 h 631"/>
                    <a:gd name="T62" fmla="*/ 15 w 296"/>
                    <a:gd name="T63" fmla="*/ 621 h 631"/>
                    <a:gd name="T64" fmla="*/ 0 w 296"/>
                    <a:gd name="T65" fmla="*/ 631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631">
                      <a:moveTo>
                        <a:pt x="0" y="631"/>
                      </a:moveTo>
                      <a:lnTo>
                        <a:pt x="296" y="631"/>
                      </a:lnTo>
                      <a:lnTo>
                        <a:pt x="270" y="612"/>
                      </a:lnTo>
                      <a:lnTo>
                        <a:pt x="232" y="568"/>
                      </a:lnTo>
                      <a:lnTo>
                        <a:pt x="209" y="517"/>
                      </a:lnTo>
                      <a:lnTo>
                        <a:pt x="199" y="467"/>
                      </a:lnTo>
                      <a:lnTo>
                        <a:pt x="198" y="442"/>
                      </a:lnTo>
                      <a:lnTo>
                        <a:pt x="200" y="370"/>
                      </a:lnTo>
                      <a:lnTo>
                        <a:pt x="208" y="279"/>
                      </a:lnTo>
                      <a:lnTo>
                        <a:pt x="213" y="207"/>
                      </a:lnTo>
                      <a:lnTo>
                        <a:pt x="215" y="157"/>
                      </a:lnTo>
                      <a:lnTo>
                        <a:pt x="215" y="132"/>
                      </a:lnTo>
                      <a:lnTo>
                        <a:pt x="205" y="79"/>
                      </a:lnTo>
                      <a:lnTo>
                        <a:pt x="189" y="31"/>
                      </a:lnTo>
                      <a:lnTo>
                        <a:pt x="172" y="8"/>
                      </a:lnTo>
                      <a:lnTo>
                        <a:pt x="159" y="0"/>
                      </a:lnTo>
                      <a:lnTo>
                        <a:pt x="151" y="0"/>
                      </a:lnTo>
                      <a:lnTo>
                        <a:pt x="138" y="1"/>
                      </a:lnTo>
                      <a:lnTo>
                        <a:pt x="127" y="11"/>
                      </a:lnTo>
                      <a:lnTo>
                        <a:pt x="114" y="27"/>
                      </a:lnTo>
                      <a:lnTo>
                        <a:pt x="98" y="75"/>
                      </a:lnTo>
                      <a:lnTo>
                        <a:pt x="89" y="145"/>
                      </a:lnTo>
                      <a:lnTo>
                        <a:pt x="89" y="160"/>
                      </a:lnTo>
                      <a:lnTo>
                        <a:pt x="92" y="253"/>
                      </a:lnTo>
                      <a:lnTo>
                        <a:pt x="101" y="310"/>
                      </a:lnTo>
                      <a:lnTo>
                        <a:pt x="105" y="337"/>
                      </a:lnTo>
                      <a:lnTo>
                        <a:pt x="111" y="400"/>
                      </a:lnTo>
                      <a:lnTo>
                        <a:pt x="109" y="442"/>
                      </a:lnTo>
                      <a:lnTo>
                        <a:pt x="105" y="480"/>
                      </a:lnTo>
                      <a:lnTo>
                        <a:pt x="83" y="542"/>
                      </a:lnTo>
                      <a:lnTo>
                        <a:pt x="50" y="588"/>
                      </a:lnTo>
                      <a:lnTo>
                        <a:pt x="15" y="621"/>
                      </a:lnTo>
                      <a:lnTo>
                        <a:pt x="0" y="6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0" name="Rectangle 38">
                  <a:extLst>
                    <a:ext uri="{FF2B5EF4-FFF2-40B4-BE49-F238E27FC236}">
                      <a16:creationId xmlns:a16="http://schemas.microsoft.com/office/drawing/2014/main" id="{FD6A15C8-F1CC-445B-A847-5430425912B3}"/>
                    </a:ext>
                  </a:extLst>
                </p:cNvPr>
                <p:cNvSpPr>
                  <a:spLocks noChangeArrowheads="1"/>
                </p:cNvSpPr>
                <p:nvPr/>
              </p:nvSpPr>
              <p:spPr bwMode="auto">
                <a:xfrm>
                  <a:off x="2396" y="2425"/>
                  <a:ext cx="123" cy="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1" name="Rectangle 39">
                  <a:extLst>
                    <a:ext uri="{FF2B5EF4-FFF2-40B4-BE49-F238E27FC236}">
                      <a16:creationId xmlns:a16="http://schemas.microsoft.com/office/drawing/2014/main" id="{7F842CDC-F5D4-4B1F-A505-A5E7B7B73453}"/>
                    </a:ext>
                  </a:extLst>
                </p:cNvPr>
                <p:cNvSpPr>
                  <a:spLocks noChangeArrowheads="1"/>
                </p:cNvSpPr>
                <p:nvPr/>
              </p:nvSpPr>
              <p:spPr bwMode="auto">
                <a:xfrm>
                  <a:off x="2396" y="2437"/>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2" name="Rectangle 40">
                  <a:extLst>
                    <a:ext uri="{FF2B5EF4-FFF2-40B4-BE49-F238E27FC236}">
                      <a16:creationId xmlns:a16="http://schemas.microsoft.com/office/drawing/2014/main" id="{55ABF091-9266-4A68-9CA5-F753DCCB9573}"/>
                    </a:ext>
                  </a:extLst>
                </p:cNvPr>
                <p:cNvSpPr>
                  <a:spLocks noChangeArrowheads="1"/>
                </p:cNvSpPr>
                <p:nvPr/>
              </p:nvSpPr>
              <p:spPr bwMode="auto">
                <a:xfrm>
                  <a:off x="2396" y="2405"/>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3" name="Freeform 41">
                  <a:extLst>
                    <a:ext uri="{FF2B5EF4-FFF2-40B4-BE49-F238E27FC236}">
                      <a16:creationId xmlns:a16="http://schemas.microsoft.com/office/drawing/2014/main" id="{E29748BD-43A3-4F7B-87A4-0AB9400C0229}"/>
                    </a:ext>
                  </a:extLst>
                </p:cNvPr>
                <p:cNvSpPr>
                  <a:spLocks/>
                </p:cNvSpPr>
                <p:nvPr/>
              </p:nvSpPr>
              <p:spPr bwMode="auto">
                <a:xfrm>
                  <a:off x="2375" y="2463"/>
                  <a:ext cx="143" cy="91"/>
                </a:xfrm>
                <a:custGeom>
                  <a:avLst/>
                  <a:gdLst>
                    <a:gd name="T0" fmla="*/ 4 w 429"/>
                    <a:gd name="T1" fmla="*/ 241 h 274"/>
                    <a:gd name="T2" fmla="*/ 0 w 429"/>
                    <a:gd name="T3" fmla="*/ 247 h 274"/>
                    <a:gd name="T4" fmla="*/ 0 w 429"/>
                    <a:gd name="T5" fmla="*/ 252 h 274"/>
                    <a:gd name="T6" fmla="*/ 4 w 429"/>
                    <a:gd name="T7" fmla="*/ 261 h 274"/>
                    <a:gd name="T8" fmla="*/ 19 w 429"/>
                    <a:gd name="T9" fmla="*/ 265 h 274"/>
                    <a:gd name="T10" fmla="*/ 40 w 429"/>
                    <a:gd name="T11" fmla="*/ 268 h 274"/>
                    <a:gd name="T12" fmla="*/ 66 w 429"/>
                    <a:gd name="T13" fmla="*/ 271 h 274"/>
                    <a:gd name="T14" fmla="*/ 68 w 429"/>
                    <a:gd name="T15" fmla="*/ 271 h 274"/>
                    <a:gd name="T16" fmla="*/ 68 w 429"/>
                    <a:gd name="T17" fmla="*/ 271 h 274"/>
                    <a:gd name="T18" fmla="*/ 78 w 429"/>
                    <a:gd name="T19" fmla="*/ 270 h 274"/>
                    <a:gd name="T20" fmla="*/ 95 w 429"/>
                    <a:gd name="T21" fmla="*/ 254 h 274"/>
                    <a:gd name="T22" fmla="*/ 121 w 429"/>
                    <a:gd name="T23" fmla="*/ 210 h 274"/>
                    <a:gd name="T24" fmla="*/ 134 w 429"/>
                    <a:gd name="T25" fmla="*/ 179 h 274"/>
                    <a:gd name="T26" fmla="*/ 130 w 429"/>
                    <a:gd name="T27" fmla="*/ 208 h 274"/>
                    <a:gd name="T28" fmla="*/ 117 w 429"/>
                    <a:gd name="T29" fmla="*/ 274 h 274"/>
                    <a:gd name="T30" fmla="*/ 144 w 429"/>
                    <a:gd name="T31" fmla="*/ 274 h 274"/>
                    <a:gd name="T32" fmla="*/ 172 w 429"/>
                    <a:gd name="T33" fmla="*/ 274 h 274"/>
                    <a:gd name="T34" fmla="*/ 231 w 429"/>
                    <a:gd name="T35" fmla="*/ 274 h 274"/>
                    <a:gd name="T36" fmla="*/ 329 w 429"/>
                    <a:gd name="T37" fmla="*/ 267 h 274"/>
                    <a:gd name="T38" fmla="*/ 363 w 429"/>
                    <a:gd name="T39" fmla="*/ 260 h 274"/>
                    <a:gd name="T40" fmla="*/ 379 w 429"/>
                    <a:gd name="T41" fmla="*/ 255 h 274"/>
                    <a:gd name="T42" fmla="*/ 400 w 429"/>
                    <a:gd name="T43" fmla="*/ 235 h 274"/>
                    <a:gd name="T44" fmla="*/ 405 w 429"/>
                    <a:gd name="T45" fmla="*/ 222 h 274"/>
                    <a:gd name="T46" fmla="*/ 416 w 429"/>
                    <a:gd name="T47" fmla="*/ 164 h 274"/>
                    <a:gd name="T48" fmla="*/ 428 w 429"/>
                    <a:gd name="T49" fmla="*/ 36 h 274"/>
                    <a:gd name="T50" fmla="*/ 429 w 429"/>
                    <a:gd name="T51" fmla="*/ 0 h 274"/>
                    <a:gd name="T52" fmla="*/ 64 w 429"/>
                    <a:gd name="T53" fmla="*/ 0 h 274"/>
                    <a:gd name="T54" fmla="*/ 64 w 429"/>
                    <a:gd name="T55" fmla="*/ 46 h 274"/>
                    <a:gd name="T56" fmla="*/ 48 w 429"/>
                    <a:gd name="T57" fmla="*/ 159 h 274"/>
                    <a:gd name="T58" fmla="*/ 30 w 429"/>
                    <a:gd name="T59" fmla="*/ 208 h 274"/>
                    <a:gd name="T60" fmla="*/ 14 w 429"/>
                    <a:gd name="T61" fmla="*/ 234 h 274"/>
                    <a:gd name="T62" fmla="*/ 4 w 429"/>
                    <a:gd name="T63" fmla="*/ 24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9" h="274">
                      <a:moveTo>
                        <a:pt x="4" y="241"/>
                      </a:moveTo>
                      <a:lnTo>
                        <a:pt x="0" y="247"/>
                      </a:lnTo>
                      <a:lnTo>
                        <a:pt x="0" y="252"/>
                      </a:lnTo>
                      <a:lnTo>
                        <a:pt x="4" y="261"/>
                      </a:lnTo>
                      <a:lnTo>
                        <a:pt x="19" y="265"/>
                      </a:lnTo>
                      <a:lnTo>
                        <a:pt x="40" y="268"/>
                      </a:lnTo>
                      <a:lnTo>
                        <a:pt x="66" y="271"/>
                      </a:lnTo>
                      <a:lnTo>
                        <a:pt x="68" y="271"/>
                      </a:lnTo>
                      <a:lnTo>
                        <a:pt x="68" y="271"/>
                      </a:lnTo>
                      <a:lnTo>
                        <a:pt x="78" y="270"/>
                      </a:lnTo>
                      <a:lnTo>
                        <a:pt x="95" y="254"/>
                      </a:lnTo>
                      <a:lnTo>
                        <a:pt x="121" y="210"/>
                      </a:lnTo>
                      <a:lnTo>
                        <a:pt x="134" y="179"/>
                      </a:lnTo>
                      <a:lnTo>
                        <a:pt x="130" y="208"/>
                      </a:lnTo>
                      <a:lnTo>
                        <a:pt x="117" y="274"/>
                      </a:lnTo>
                      <a:lnTo>
                        <a:pt x="144" y="274"/>
                      </a:lnTo>
                      <a:lnTo>
                        <a:pt x="172" y="274"/>
                      </a:lnTo>
                      <a:lnTo>
                        <a:pt x="231" y="274"/>
                      </a:lnTo>
                      <a:lnTo>
                        <a:pt x="329" y="267"/>
                      </a:lnTo>
                      <a:lnTo>
                        <a:pt x="363" y="260"/>
                      </a:lnTo>
                      <a:lnTo>
                        <a:pt x="379" y="255"/>
                      </a:lnTo>
                      <a:lnTo>
                        <a:pt x="400" y="235"/>
                      </a:lnTo>
                      <a:lnTo>
                        <a:pt x="405" y="222"/>
                      </a:lnTo>
                      <a:lnTo>
                        <a:pt x="416" y="164"/>
                      </a:lnTo>
                      <a:lnTo>
                        <a:pt x="428" y="36"/>
                      </a:lnTo>
                      <a:lnTo>
                        <a:pt x="429" y="0"/>
                      </a:lnTo>
                      <a:lnTo>
                        <a:pt x="64" y="0"/>
                      </a:lnTo>
                      <a:lnTo>
                        <a:pt x="64" y="46"/>
                      </a:lnTo>
                      <a:lnTo>
                        <a:pt x="48" y="159"/>
                      </a:lnTo>
                      <a:lnTo>
                        <a:pt x="30" y="208"/>
                      </a:lnTo>
                      <a:lnTo>
                        <a:pt x="14" y="234"/>
                      </a:lnTo>
                      <a:lnTo>
                        <a:pt x="4"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44" name="눈물 방울 43">
                <a:extLst>
                  <a:ext uri="{FF2B5EF4-FFF2-40B4-BE49-F238E27FC236}">
                    <a16:creationId xmlns:a16="http://schemas.microsoft.com/office/drawing/2014/main" id="{278C586C-45EE-42D5-B217-B00495E617D0}"/>
                  </a:ext>
                </a:extLst>
              </p:cNvPr>
              <p:cNvSpPr/>
              <p:nvPr/>
            </p:nvSpPr>
            <p:spPr>
              <a:xfrm rot="18900000">
                <a:off x="11352944" y="4684806"/>
                <a:ext cx="224967" cy="224967"/>
              </a:xfrm>
              <a:prstGeom prst="teardrop">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5" name="자유형 60">
                <a:extLst>
                  <a:ext uri="{FF2B5EF4-FFF2-40B4-BE49-F238E27FC236}">
                    <a16:creationId xmlns:a16="http://schemas.microsoft.com/office/drawing/2014/main" id="{41E64A27-FFC7-4DAD-8991-449689B83141}"/>
                  </a:ext>
                </a:extLst>
              </p:cNvPr>
              <p:cNvSpPr/>
              <p:nvPr/>
            </p:nvSpPr>
            <p:spPr>
              <a:xfrm rot="5400000">
                <a:off x="11355633" y="5261801"/>
                <a:ext cx="246114" cy="242466"/>
              </a:xfrm>
              <a:custGeom>
                <a:avLst/>
                <a:gdLst>
                  <a:gd name="connsiteX0" fmla="*/ 22860 w 251378"/>
                  <a:gd name="connsiteY0" fmla="*/ 247652 h 247652"/>
                  <a:gd name="connsiteX1" fmla="*/ 22860 w 251378"/>
                  <a:gd name="connsiteY1" fmla="*/ 247651 h 247652"/>
                  <a:gd name="connsiteX2" fmla="*/ 22861 w 251378"/>
                  <a:gd name="connsiteY2" fmla="*/ 247652 h 247652"/>
                  <a:gd name="connsiteX3" fmla="*/ 0 w 251378"/>
                  <a:gd name="connsiteY3" fmla="*/ 224792 h 247652"/>
                  <a:gd name="connsiteX4" fmla="*/ 0 w 251378"/>
                  <a:gd name="connsiteY4" fmla="*/ 22860 h 247652"/>
                  <a:gd name="connsiteX5" fmla="*/ 22861 w 251378"/>
                  <a:gd name="connsiteY5" fmla="*/ 0 h 247652"/>
                  <a:gd name="connsiteX6" fmla="*/ 22861 w 251378"/>
                  <a:gd name="connsiteY6" fmla="*/ 1 h 247652"/>
                  <a:gd name="connsiteX7" fmla="*/ 45721 w 251378"/>
                  <a:gd name="connsiteY7" fmla="*/ 22861 h 247652"/>
                  <a:gd name="connsiteX8" fmla="*/ 45720 w 251378"/>
                  <a:gd name="connsiteY8" fmla="*/ 100968 h 247652"/>
                  <a:gd name="connsiteX9" fmla="*/ 228518 w 251378"/>
                  <a:gd name="connsiteY9" fmla="*/ 100968 h 247652"/>
                  <a:gd name="connsiteX10" fmla="*/ 251378 w 251378"/>
                  <a:gd name="connsiteY10" fmla="*/ 123828 h 247652"/>
                  <a:gd name="connsiteX11" fmla="*/ 251377 w 251378"/>
                  <a:gd name="connsiteY11" fmla="*/ 123828 h 247652"/>
                  <a:gd name="connsiteX12" fmla="*/ 228517 w 251378"/>
                  <a:gd name="connsiteY12" fmla="*/ 146688 h 247652"/>
                  <a:gd name="connsiteX13" fmla="*/ 45720 w 251378"/>
                  <a:gd name="connsiteY13" fmla="*/ 146687 h 247652"/>
                  <a:gd name="connsiteX14" fmla="*/ 45720 w 251378"/>
                  <a:gd name="connsiteY14" fmla="*/ 224792 h 247652"/>
                  <a:gd name="connsiteX15" fmla="*/ 39024 w 251378"/>
                  <a:gd name="connsiteY15" fmla="*/ 240956 h 247652"/>
                  <a:gd name="connsiteX16" fmla="*/ 22860 w 251378"/>
                  <a:gd name="connsiteY16" fmla="*/ 247651 h 247652"/>
                  <a:gd name="connsiteX17" fmla="*/ 6696 w 251378"/>
                  <a:gd name="connsiteY17" fmla="*/ 240956 h 247652"/>
                  <a:gd name="connsiteX18" fmla="*/ 0 w 251378"/>
                  <a:gd name="connsiteY18" fmla="*/ 224792 h 24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1378" h="247652">
                    <a:moveTo>
                      <a:pt x="22860" y="247652"/>
                    </a:moveTo>
                    <a:lnTo>
                      <a:pt x="22860" y="247651"/>
                    </a:lnTo>
                    <a:lnTo>
                      <a:pt x="22861" y="247652"/>
                    </a:lnTo>
                    <a:close/>
                    <a:moveTo>
                      <a:pt x="0" y="224792"/>
                    </a:moveTo>
                    <a:lnTo>
                      <a:pt x="0" y="22860"/>
                    </a:lnTo>
                    <a:cubicBezTo>
                      <a:pt x="0" y="10235"/>
                      <a:pt x="10236" y="0"/>
                      <a:pt x="22861" y="0"/>
                    </a:cubicBezTo>
                    <a:lnTo>
                      <a:pt x="22861" y="1"/>
                    </a:lnTo>
                    <a:cubicBezTo>
                      <a:pt x="35486" y="1"/>
                      <a:pt x="45721" y="10236"/>
                      <a:pt x="45721" y="22861"/>
                    </a:cubicBezTo>
                    <a:lnTo>
                      <a:pt x="45720" y="100968"/>
                    </a:lnTo>
                    <a:lnTo>
                      <a:pt x="228518" y="100968"/>
                    </a:lnTo>
                    <a:cubicBezTo>
                      <a:pt x="241143" y="100968"/>
                      <a:pt x="251378" y="111203"/>
                      <a:pt x="251378" y="123828"/>
                    </a:cubicBezTo>
                    <a:lnTo>
                      <a:pt x="251377" y="123828"/>
                    </a:lnTo>
                    <a:cubicBezTo>
                      <a:pt x="251377" y="136453"/>
                      <a:pt x="241142" y="146688"/>
                      <a:pt x="228517" y="146688"/>
                    </a:cubicBezTo>
                    <a:lnTo>
                      <a:pt x="45720" y="146687"/>
                    </a:lnTo>
                    <a:lnTo>
                      <a:pt x="45720" y="224792"/>
                    </a:lnTo>
                    <a:cubicBezTo>
                      <a:pt x="45720" y="231104"/>
                      <a:pt x="43161" y="236819"/>
                      <a:pt x="39024" y="240956"/>
                    </a:cubicBezTo>
                    <a:lnTo>
                      <a:pt x="22860" y="247651"/>
                    </a:lnTo>
                    <a:lnTo>
                      <a:pt x="6696" y="240956"/>
                    </a:lnTo>
                    <a:cubicBezTo>
                      <a:pt x="2559" y="236819"/>
                      <a:pt x="0" y="231104"/>
                      <a:pt x="0" y="224792"/>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6" name="Freeform 45">
                <a:extLst>
                  <a:ext uri="{FF2B5EF4-FFF2-40B4-BE49-F238E27FC236}">
                    <a16:creationId xmlns:a16="http://schemas.microsoft.com/office/drawing/2014/main" id="{DBA767EA-5225-4956-8952-EA19D14F58B0}"/>
                  </a:ext>
                </a:extLst>
              </p:cNvPr>
              <p:cNvSpPr>
                <a:spLocks noEditPoints="1"/>
              </p:cNvSpPr>
              <p:nvPr/>
            </p:nvSpPr>
            <p:spPr bwMode="auto">
              <a:xfrm>
                <a:off x="11348617" y="5900245"/>
                <a:ext cx="247650" cy="247650"/>
              </a:xfrm>
              <a:custGeom>
                <a:avLst/>
                <a:gdLst>
                  <a:gd name="T0" fmla="*/ 5426 w 8269"/>
                  <a:gd name="T1" fmla="*/ 1403 h 8269"/>
                  <a:gd name="T2" fmla="*/ 5410 w 8269"/>
                  <a:gd name="T3" fmla="*/ 1069 h 8269"/>
                  <a:gd name="T4" fmla="*/ 5281 w 8269"/>
                  <a:gd name="T5" fmla="*/ 691 h 8269"/>
                  <a:gd name="T6" fmla="*/ 5087 w 8269"/>
                  <a:gd name="T7" fmla="*/ 418 h 8269"/>
                  <a:gd name="T8" fmla="*/ 4831 w 8269"/>
                  <a:gd name="T9" fmla="*/ 203 h 8269"/>
                  <a:gd name="T10" fmla="*/ 4467 w 8269"/>
                  <a:gd name="T11" fmla="*/ 42 h 8269"/>
                  <a:gd name="T12" fmla="*/ 4135 w 8269"/>
                  <a:gd name="T13" fmla="*/ 0 h 8269"/>
                  <a:gd name="T14" fmla="*/ 3802 w 8269"/>
                  <a:gd name="T15" fmla="*/ 42 h 8269"/>
                  <a:gd name="T16" fmla="*/ 3438 w 8269"/>
                  <a:gd name="T17" fmla="*/ 203 h 8269"/>
                  <a:gd name="T18" fmla="*/ 3182 w 8269"/>
                  <a:gd name="T19" fmla="*/ 418 h 8269"/>
                  <a:gd name="T20" fmla="*/ 2988 w 8269"/>
                  <a:gd name="T21" fmla="*/ 691 h 8269"/>
                  <a:gd name="T22" fmla="*/ 2859 w 8269"/>
                  <a:gd name="T23" fmla="*/ 1067 h 8269"/>
                  <a:gd name="T24" fmla="*/ 2842 w 8269"/>
                  <a:gd name="T25" fmla="*/ 1398 h 8269"/>
                  <a:gd name="T26" fmla="*/ 606 w 8269"/>
                  <a:gd name="T27" fmla="*/ 4824 h 8269"/>
                  <a:gd name="T28" fmla="*/ 419 w 8269"/>
                  <a:gd name="T29" fmla="*/ 4862 h 8269"/>
                  <a:gd name="T30" fmla="*/ 256 w 8269"/>
                  <a:gd name="T31" fmla="*/ 4950 h 8269"/>
                  <a:gd name="T32" fmla="*/ 127 w 8269"/>
                  <a:gd name="T33" fmla="*/ 5080 h 8269"/>
                  <a:gd name="T34" fmla="*/ 38 w 8269"/>
                  <a:gd name="T35" fmla="*/ 5243 h 8269"/>
                  <a:gd name="T36" fmla="*/ 1 w 8269"/>
                  <a:gd name="T37" fmla="*/ 5430 h 8269"/>
                  <a:gd name="T38" fmla="*/ 1 w 8269"/>
                  <a:gd name="T39" fmla="*/ 6286 h 8269"/>
                  <a:gd name="T40" fmla="*/ 38 w 8269"/>
                  <a:gd name="T41" fmla="*/ 6472 h 8269"/>
                  <a:gd name="T42" fmla="*/ 127 w 8269"/>
                  <a:gd name="T43" fmla="*/ 6635 h 8269"/>
                  <a:gd name="T44" fmla="*/ 256 w 8269"/>
                  <a:gd name="T45" fmla="*/ 6764 h 8269"/>
                  <a:gd name="T46" fmla="*/ 419 w 8269"/>
                  <a:gd name="T47" fmla="*/ 6852 h 8269"/>
                  <a:gd name="T48" fmla="*/ 606 w 8269"/>
                  <a:gd name="T49" fmla="*/ 6890 h 8269"/>
                  <a:gd name="T50" fmla="*/ 689 w 8269"/>
                  <a:gd name="T51" fmla="*/ 7533 h 8269"/>
                  <a:gd name="T52" fmla="*/ 712 w 8269"/>
                  <a:gd name="T53" fmla="*/ 7717 h 8269"/>
                  <a:gd name="T54" fmla="*/ 795 w 8269"/>
                  <a:gd name="T55" fmla="*/ 7915 h 8269"/>
                  <a:gd name="T56" fmla="*/ 931 w 8269"/>
                  <a:gd name="T57" fmla="*/ 8078 h 8269"/>
                  <a:gd name="T58" fmla="*/ 1106 w 8269"/>
                  <a:gd name="T59" fmla="*/ 8196 h 8269"/>
                  <a:gd name="T60" fmla="*/ 1313 w 8269"/>
                  <a:gd name="T61" fmla="*/ 8261 h 8269"/>
                  <a:gd name="T62" fmla="*/ 6844 w 8269"/>
                  <a:gd name="T63" fmla="*/ 8269 h 8269"/>
                  <a:gd name="T64" fmla="*/ 7027 w 8269"/>
                  <a:gd name="T65" fmla="*/ 8246 h 8269"/>
                  <a:gd name="T66" fmla="*/ 7225 w 8269"/>
                  <a:gd name="T67" fmla="*/ 8163 h 8269"/>
                  <a:gd name="T68" fmla="*/ 7389 w 8269"/>
                  <a:gd name="T69" fmla="*/ 8028 h 8269"/>
                  <a:gd name="T70" fmla="*/ 7508 w 8269"/>
                  <a:gd name="T71" fmla="*/ 7852 h 8269"/>
                  <a:gd name="T72" fmla="*/ 7572 w 8269"/>
                  <a:gd name="T73" fmla="*/ 7645 h 8269"/>
                  <a:gd name="T74" fmla="*/ 7580 w 8269"/>
                  <a:gd name="T75" fmla="*/ 6891 h 8269"/>
                  <a:gd name="T76" fmla="*/ 7728 w 8269"/>
                  <a:gd name="T77" fmla="*/ 6884 h 8269"/>
                  <a:gd name="T78" fmla="*/ 7908 w 8269"/>
                  <a:gd name="T79" fmla="*/ 6828 h 8269"/>
                  <a:gd name="T80" fmla="*/ 8060 w 8269"/>
                  <a:gd name="T81" fmla="*/ 6725 h 8269"/>
                  <a:gd name="T82" fmla="*/ 8177 w 8269"/>
                  <a:gd name="T83" fmla="*/ 6583 h 8269"/>
                  <a:gd name="T84" fmla="*/ 8249 w 8269"/>
                  <a:gd name="T85" fmla="*/ 6412 h 8269"/>
                  <a:gd name="T86" fmla="*/ 8269 w 8269"/>
                  <a:gd name="T87" fmla="*/ 6252 h 8269"/>
                  <a:gd name="T88" fmla="*/ 8262 w 8269"/>
                  <a:gd name="T89" fmla="*/ 5365 h 8269"/>
                  <a:gd name="T90" fmla="*/ 8206 w 8269"/>
                  <a:gd name="T91" fmla="*/ 5185 h 8269"/>
                  <a:gd name="T92" fmla="*/ 8103 w 8269"/>
                  <a:gd name="T93" fmla="*/ 5033 h 8269"/>
                  <a:gd name="T94" fmla="*/ 7961 w 8269"/>
                  <a:gd name="T95" fmla="*/ 4916 h 8269"/>
                  <a:gd name="T96" fmla="*/ 7791 w 8269"/>
                  <a:gd name="T97" fmla="*/ 4843 h 8269"/>
                  <a:gd name="T98" fmla="*/ 7631 w 8269"/>
                  <a:gd name="T99" fmla="*/ 4824 h 8269"/>
                  <a:gd name="T100" fmla="*/ 689 w 8269"/>
                  <a:gd name="T101" fmla="*/ 5512 h 8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69" h="8269">
                    <a:moveTo>
                      <a:pt x="7631" y="4824"/>
                    </a:moveTo>
                    <a:lnTo>
                      <a:pt x="5192" y="4824"/>
                    </a:lnTo>
                    <a:lnTo>
                      <a:pt x="5426" y="1403"/>
                    </a:lnTo>
                    <a:lnTo>
                      <a:pt x="5430" y="1335"/>
                    </a:lnTo>
                    <a:lnTo>
                      <a:pt x="5427" y="1201"/>
                    </a:lnTo>
                    <a:lnTo>
                      <a:pt x="5410" y="1069"/>
                    </a:lnTo>
                    <a:lnTo>
                      <a:pt x="5380" y="939"/>
                    </a:lnTo>
                    <a:lnTo>
                      <a:pt x="5337" y="813"/>
                    </a:lnTo>
                    <a:lnTo>
                      <a:pt x="5281" y="691"/>
                    </a:lnTo>
                    <a:lnTo>
                      <a:pt x="5213" y="576"/>
                    </a:lnTo>
                    <a:lnTo>
                      <a:pt x="5133" y="468"/>
                    </a:lnTo>
                    <a:lnTo>
                      <a:pt x="5087" y="418"/>
                    </a:lnTo>
                    <a:lnTo>
                      <a:pt x="5041" y="369"/>
                    </a:lnTo>
                    <a:lnTo>
                      <a:pt x="4940" y="281"/>
                    </a:lnTo>
                    <a:lnTo>
                      <a:pt x="4831" y="203"/>
                    </a:lnTo>
                    <a:lnTo>
                      <a:pt x="4716" y="137"/>
                    </a:lnTo>
                    <a:lnTo>
                      <a:pt x="4594" y="84"/>
                    </a:lnTo>
                    <a:lnTo>
                      <a:pt x="4467" y="42"/>
                    </a:lnTo>
                    <a:lnTo>
                      <a:pt x="4335" y="15"/>
                    </a:lnTo>
                    <a:lnTo>
                      <a:pt x="4202" y="1"/>
                    </a:lnTo>
                    <a:lnTo>
                      <a:pt x="4135" y="0"/>
                    </a:lnTo>
                    <a:lnTo>
                      <a:pt x="4067" y="1"/>
                    </a:lnTo>
                    <a:lnTo>
                      <a:pt x="3934" y="15"/>
                    </a:lnTo>
                    <a:lnTo>
                      <a:pt x="3802" y="42"/>
                    </a:lnTo>
                    <a:lnTo>
                      <a:pt x="3675" y="84"/>
                    </a:lnTo>
                    <a:lnTo>
                      <a:pt x="3553" y="137"/>
                    </a:lnTo>
                    <a:lnTo>
                      <a:pt x="3438" y="203"/>
                    </a:lnTo>
                    <a:lnTo>
                      <a:pt x="3329" y="281"/>
                    </a:lnTo>
                    <a:lnTo>
                      <a:pt x="3228" y="369"/>
                    </a:lnTo>
                    <a:lnTo>
                      <a:pt x="3182" y="418"/>
                    </a:lnTo>
                    <a:lnTo>
                      <a:pt x="3136" y="468"/>
                    </a:lnTo>
                    <a:lnTo>
                      <a:pt x="3056" y="576"/>
                    </a:lnTo>
                    <a:lnTo>
                      <a:pt x="2988" y="691"/>
                    </a:lnTo>
                    <a:lnTo>
                      <a:pt x="2932" y="813"/>
                    </a:lnTo>
                    <a:lnTo>
                      <a:pt x="2889" y="938"/>
                    </a:lnTo>
                    <a:lnTo>
                      <a:pt x="2859" y="1067"/>
                    </a:lnTo>
                    <a:lnTo>
                      <a:pt x="2841" y="1198"/>
                    </a:lnTo>
                    <a:lnTo>
                      <a:pt x="2838" y="1331"/>
                    </a:lnTo>
                    <a:lnTo>
                      <a:pt x="2842" y="1398"/>
                    </a:lnTo>
                    <a:lnTo>
                      <a:pt x="3077" y="4824"/>
                    </a:lnTo>
                    <a:lnTo>
                      <a:pt x="638" y="4824"/>
                    </a:lnTo>
                    <a:lnTo>
                      <a:pt x="606" y="4824"/>
                    </a:lnTo>
                    <a:lnTo>
                      <a:pt x="541" y="4831"/>
                    </a:lnTo>
                    <a:lnTo>
                      <a:pt x="478" y="4843"/>
                    </a:lnTo>
                    <a:lnTo>
                      <a:pt x="419" y="4862"/>
                    </a:lnTo>
                    <a:lnTo>
                      <a:pt x="361" y="4887"/>
                    </a:lnTo>
                    <a:lnTo>
                      <a:pt x="308" y="4916"/>
                    </a:lnTo>
                    <a:lnTo>
                      <a:pt x="256" y="4950"/>
                    </a:lnTo>
                    <a:lnTo>
                      <a:pt x="209" y="4989"/>
                    </a:lnTo>
                    <a:lnTo>
                      <a:pt x="166" y="5033"/>
                    </a:lnTo>
                    <a:lnTo>
                      <a:pt x="127" y="5080"/>
                    </a:lnTo>
                    <a:lnTo>
                      <a:pt x="92" y="5131"/>
                    </a:lnTo>
                    <a:lnTo>
                      <a:pt x="63" y="5185"/>
                    </a:lnTo>
                    <a:lnTo>
                      <a:pt x="38" y="5243"/>
                    </a:lnTo>
                    <a:lnTo>
                      <a:pt x="20" y="5302"/>
                    </a:lnTo>
                    <a:lnTo>
                      <a:pt x="7" y="5365"/>
                    </a:lnTo>
                    <a:lnTo>
                      <a:pt x="1" y="5430"/>
                    </a:lnTo>
                    <a:lnTo>
                      <a:pt x="0" y="5462"/>
                    </a:lnTo>
                    <a:lnTo>
                      <a:pt x="0" y="6252"/>
                    </a:lnTo>
                    <a:lnTo>
                      <a:pt x="1" y="6286"/>
                    </a:lnTo>
                    <a:lnTo>
                      <a:pt x="7" y="6349"/>
                    </a:lnTo>
                    <a:lnTo>
                      <a:pt x="20" y="6412"/>
                    </a:lnTo>
                    <a:lnTo>
                      <a:pt x="38" y="6472"/>
                    </a:lnTo>
                    <a:lnTo>
                      <a:pt x="63" y="6529"/>
                    </a:lnTo>
                    <a:lnTo>
                      <a:pt x="92" y="6583"/>
                    </a:lnTo>
                    <a:lnTo>
                      <a:pt x="127" y="6635"/>
                    </a:lnTo>
                    <a:lnTo>
                      <a:pt x="166" y="6681"/>
                    </a:lnTo>
                    <a:lnTo>
                      <a:pt x="209" y="6725"/>
                    </a:lnTo>
                    <a:lnTo>
                      <a:pt x="256" y="6764"/>
                    </a:lnTo>
                    <a:lnTo>
                      <a:pt x="308" y="6798"/>
                    </a:lnTo>
                    <a:lnTo>
                      <a:pt x="361" y="6828"/>
                    </a:lnTo>
                    <a:lnTo>
                      <a:pt x="419" y="6852"/>
                    </a:lnTo>
                    <a:lnTo>
                      <a:pt x="478" y="6871"/>
                    </a:lnTo>
                    <a:lnTo>
                      <a:pt x="541" y="6884"/>
                    </a:lnTo>
                    <a:lnTo>
                      <a:pt x="606" y="6890"/>
                    </a:lnTo>
                    <a:lnTo>
                      <a:pt x="638" y="6891"/>
                    </a:lnTo>
                    <a:lnTo>
                      <a:pt x="689" y="6891"/>
                    </a:lnTo>
                    <a:lnTo>
                      <a:pt x="689" y="7533"/>
                    </a:lnTo>
                    <a:lnTo>
                      <a:pt x="689" y="7571"/>
                    </a:lnTo>
                    <a:lnTo>
                      <a:pt x="697" y="7645"/>
                    </a:lnTo>
                    <a:lnTo>
                      <a:pt x="712" y="7717"/>
                    </a:lnTo>
                    <a:lnTo>
                      <a:pt x="734" y="7786"/>
                    </a:lnTo>
                    <a:lnTo>
                      <a:pt x="761" y="7852"/>
                    </a:lnTo>
                    <a:lnTo>
                      <a:pt x="795" y="7915"/>
                    </a:lnTo>
                    <a:lnTo>
                      <a:pt x="835" y="7973"/>
                    </a:lnTo>
                    <a:lnTo>
                      <a:pt x="880" y="8028"/>
                    </a:lnTo>
                    <a:lnTo>
                      <a:pt x="931" y="8078"/>
                    </a:lnTo>
                    <a:lnTo>
                      <a:pt x="985" y="8123"/>
                    </a:lnTo>
                    <a:lnTo>
                      <a:pt x="1044" y="8163"/>
                    </a:lnTo>
                    <a:lnTo>
                      <a:pt x="1106" y="8196"/>
                    </a:lnTo>
                    <a:lnTo>
                      <a:pt x="1172" y="8225"/>
                    </a:lnTo>
                    <a:lnTo>
                      <a:pt x="1242" y="8246"/>
                    </a:lnTo>
                    <a:lnTo>
                      <a:pt x="1313" y="8261"/>
                    </a:lnTo>
                    <a:lnTo>
                      <a:pt x="1387" y="8268"/>
                    </a:lnTo>
                    <a:lnTo>
                      <a:pt x="1425" y="8269"/>
                    </a:lnTo>
                    <a:lnTo>
                      <a:pt x="6844" y="8269"/>
                    </a:lnTo>
                    <a:lnTo>
                      <a:pt x="6882" y="8268"/>
                    </a:lnTo>
                    <a:lnTo>
                      <a:pt x="6956" y="8261"/>
                    </a:lnTo>
                    <a:lnTo>
                      <a:pt x="7027" y="8246"/>
                    </a:lnTo>
                    <a:lnTo>
                      <a:pt x="7097" y="8225"/>
                    </a:lnTo>
                    <a:lnTo>
                      <a:pt x="7163" y="8196"/>
                    </a:lnTo>
                    <a:lnTo>
                      <a:pt x="7225" y="8163"/>
                    </a:lnTo>
                    <a:lnTo>
                      <a:pt x="7284" y="8123"/>
                    </a:lnTo>
                    <a:lnTo>
                      <a:pt x="7338" y="8078"/>
                    </a:lnTo>
                    <a:lnTo>
                      <a:pt x="7389" y="8028"/>
                    </a:lnTo>
                    <a:lnTo>
                      <a:pt x="7434" y="7973"/>
                    </a:lnTo>
                    <a:lnTo>
                      <a:pt x="7474" y="7915"/>
                    </a:lnTo>
                    <a:lnTo>
                      <a:pt x="7508" y="7852"/>
                    </a:lnTo>
                    <a:lnTo>
                      <a:pt x="7535" y="7786"/>
                    </a:lnTo>
                    <a:lnTo>
                      <a:pt x="7557" y="7717"/>
                    </a:lnTo>
                    <a:lnTo>
                      <a:pt x="7572" y="7645"/>
                    </a:lnTo>
                    <a:lnTo>
                      <a:pt x="7580" y="7571"/>
                    </a:lnTo>
                    <a:lnTo>
                      <a:pt x="7580" y="7533"/>
                    </a:lnTo>
                    <a:lnTo>
                      <a:pt x="7580" y="6891"/>
                    </a:lnTo>
                    <a:lnTo>
                      <a:pt x="7631" y="6891"/>
                    </a:lnTo>
                    <a:lnTo>
                      <a:pt x="7663" y="6890"/>
                    </a:lnTo>
                    <a:lnTo>
                      <a:pt x="7728" y="6884"/>
                    </a:lnTo>
                    <a:lnTo>
                      <a:pt x="7791" y="6871"/>
                    </a:lnTo>
                    <a:lnTo>
                      <a:pt x="7850" y="6852"/>
                    </a:lnTo>
                    <a:lnTo>
                      <a:pt x="7908" y="6828"/>
                    </a:lnTo>
                    <a:lnTo>
                      <a:pt x="7961" y="6798"/>
                    </a:lnTo>
                    <a:lnTo>
                      <a:pt x="8013" y="6764"/>
                    </a:lnTo>
                    <a:lnTo>
                      <a:pt x="8060" y="6725"/>
                    </a:lnTo>
                    <a:lnTo>
                      <a:pt x="8103" y="6681"/>
                    </a:lnTo>
                    <a:lnTo>
                      <a:pt x="8142" y="6635"/>
                    </a:lnTo>
                    <a:lnTo>
                      <a:pt x="8177" y="6583"/>
                    </a:lnTo>
                    <a:lnTo>
                      <a:pt x="8206" y="6529"/>
                    </a:lnTo>
                    <a:lnTo>
                      <a:pt x="8231" y="6472"/>
                    </a:lnTo>
                    <a:lnTo>
                      <a:pt x="8249" y="6412"/>
                    </a:lnTo>
                    <a:lnTo>
                      <a:pt x="8262" y="6349"/>
                    </a:lnTo>
                    <a:lnTo>
                      <a:pt x="8268" y="6286"/>
                    </a:lnTo>
                    <a:lnTo>
                      <a:pt x="8269" y="6252"/>
                    </a:lnTo>
                    <a:lnTo>
                      <a:pt x="8269" y="5462"/>
                    </a:lnTo>
                    <a:lnTo>
                      <a:pt x="8268" y="5430"/>
                    </a:lnTo>
                    <a:lnTo>
                      <a:pt x="8262" y="5365"/>
                    </a:lnTo>
                    <a:lnTo>
                      <a:pt x="8249" y="5302"/>
                    </a:lnTo>
                    <a:lnTo>
                      <a:pt x="8231" y="5243"/>
                    </a:lnTo>
                    <a:lnTo>
                      <a:pt x="8206" y="5185"/>
                    </a:lnTo>
                    <a:lnTo>
                      <a:pt x="8177" y="5131"/>
                    </a:lnTo>
                    <a:lnTo>
                      <a:pt x="8142" y="5080"/>
                    </a:lnTo>
                    <a:lnTo>
                      <a:pt x="8103" y="5033"/>
                    </a:lnTo>
                    <a:lnTo>
                      <a:pt x="8060" y="4989"/>
                    </a:lnTo>
                    <a:lnTo>
                      <a:pt x="8013" y="4950"/>
                    </a:lnTo>
                    <a:lnTo>
                      <a:pt x="7961" y="4916"/>
                    </a:lnTo>
                    <a:lnTo>
                      <a:pt x="7908" y="4887"/>
                    </a:lnTo>
                    <a:lnTo>
                      <a:pt x="7850" y="4862"/>
                    </a:lnTo>
                    <a:lnTo>
                      <a:pt x="7791" y="4843"/>
                    </a:lnTo>
                    <a:lnTo>
                      <a:pt x="7728" y="4831"/>
                    </a:lnTo>
                    <a:lnTo>
                      <a:pt x="7663" y="4824"/>
                    </a:lnTo>
                    <a:lnTo>
                      <a:pt x="7631" y="4824"/>
                    </a:lnTo>
                    <a:close/>
                    <a:moveTo>
                      <a:pt x="7580" y="6202"/>
                    </a:moveTo>
                    <a:lnTo>
                      <a:pt x="689" y="6202"/>
                    </a:lnTo>
                    <a:lnTo>
                      <a:pt x="689" y="5512"/>
                    </a:lnTo>
                    <a:lnTo>
                      <a:pt x="7580" y="5512"/>
                    </a:lnTo>
                    <a:lnTo>
                      <a:pt x="7580" y="620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pic>
        <p:nvPicPr>
          <p:cNvPr id="2052" name="Picture 4">
            <a:extLst>
              <a:ext uri="{FF2B5EF4-FFF2-40B4-BE49-F238E27FC236}">
                <a16:creationId xmlns:a16="http://schemas.microsoft.com/office/drawing/2014/main" id="{21B31570-D6E0-4D34-9BA7-E9E95AB15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015" y="3297238"/>
            <a:ext cx="4572820" cy="1200643"/>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282A6F29-2D5F-42F5-9D3F-5CA45CE147C9}"/>
              </a:ext>
            </a:extLst>
          </p:cNvPr>
          <p:cNvSpPr txBox="1"/>
          <p:nvPr/>
        </p:nvSpPr>
        <p:spPr>
          <a:xfrm>
            <a:off x="1142620" y="872939"/>
            <a:ext cx="5289177" cy="1200329"/>
          </a:xfrm>
          <a:prstGeom prst="rect">
            <a:avLst/>
          </a:prstGeom>
          <a:noFill/>
        </p:spPr>
        <p:txBody>
          <a:bodyPr wrap="square" rtlCol="0">
            <a:spAutoFit/>
          </a:bodyPr>
          <a:lstStyle/>
          <a:p>
            <a:r>
              <a:rPr lang="en-US" altLang="ko-KR" sz="2400" dirty="0"/>
              <a:t>1.2 </a:t>
            </a:r>
            <a:r>
              <a:rPr lang="en-US" altLang="ko-KR" sz="2400" spc="-150" dirty="0">
                <a:solidFill>
                  <a:schemeClr val="tx1">
                    <a:lumMod val="75000"/>
                    <a:lumOff val="25000"/>
                  </a:schemeClr>
                </a:solidFill>
              </a:rPr>
              <a:t>Maximum Likelihood Estimation</a:t>
            </a:r>
            <a:endParaRPr lang="ko-KR" altLang="en-US" sz="2400" spc="-150" dirty="0">
              <a:solidFill>
                <a:schemeClr val="tx1">
                  <a:lumMod val="75000"/>
                  <a:lumOff val="25000"/>
                </a:schemeClr>
              </a:solidFill>
            </a:endParaRPr>
          </a:p>
          <a:p>
            <a:endParaRPr lang="en-US" altLang="ko-KR" sz="2400" dirty="0"/>
          </a:p>
          <a:p>
            <a:endParaRPr lang="ko-KR" altLang="en-US" sz="2400" dirty="0"/>
          </a:p>
        </p:txBody>
      </p:sp>
      <p:pic>
        <p:nvPicPr>
          <p:cNvPr id="2056" name="Picture 8">
            <a:extLst>
              <a:ext uri="{FF2B5EF4-FFF2-40B4-BE49-F238E27FC236}">
                <a16:creationId xmlns:a16="http://schemas.microsoft.com/office/drawing/2014/main" id="{932CFE6F-1EBB-406B-A836-1589995F1B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7187" y="4921624"/>
            <a:ext cx="3701212" cy="158795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a:extLst>
              <a:ext uri="{FF2B5EF4-FFF2-40B4-BE49-F238E27FC236}">
                <a16:creationId xmlns:a16="http://schemas.microsoft.com/office/drawing/2014/main" id="{BBA290A6-F155-4006-99A4-09825D49D7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3826" y="736255"/>
            <a:ext cx="3711972" cy="163339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D5B589E5-86BE-46B6-A2F2-83B5C8B012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9256" y="2758114"/>
            <a:ext cx="3711971" cy="1775048"/>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C98942BF-84FD-4279-8AD3-8AF4E26BE1DB}"/>
              </a:ext>
            </a:extLst>
          </p:cNvPr>
          <p:cNvSpPr/>
          <p:nvPr/>
        </p:nvSpPr>
        <p:spPr>
          <a:xfrm>
            <a:off x="0" y="-5476"/>
            <a:ext cx="12192000" cy="6863475"/>
          </a:xfrm>
          <a:prstGeom prst="rect">
            <a:avLst/>
          </a:pr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888E7985-7299-4DF3-968A-ED8B8F14BFD1}"/>
              </a:ext>
            </a:extLst>
          </p:cNvPr>
          <p:cNvSpPr txBox="1"/>
          <p:nvPr/>
        </p:nvSpPr>
        <p:spPr>
          <a:xfrm>
            <a:off x="990241" y="1571370"/>
            <a:ext cx="10482816" cy="1015663"/>
          </a:xfrm>
          <a:prstGeom prst="rect">
            <a:avLst/>
          </a:prstGeom>
          <a:noFill/>
        </p:spPr>
        <p:txBody>
          <a:bodyPr wrap="square" rtlCol="0">
            <a:spAutoFit/>
          </a:bodyPr>
          <a:lstStyle/>
          <a:p>
            <a:pPr algn="ctr"/>
            <a:r>
              <a:rPr lang="en-US" altLang="ko-KR" sz="3000" b="1" i="0" dirty="0">
                <a:solidFill>
                  <a:schemeClr val="bg1"/>
                </a:solidFill>
                <a:effectLst/>
                <a:latin typeface="-apple-system"/>
              </a:rPr>
              <a:t>To get a label, it needs a distribution, </a:t>
            </a:r>
          </a:p>
          <a:p>
            <a:pPr algn="ctr"/>
            <a:r>
              <a:rPr lang="en-US" altLang="ko-KR" sz="3000" b="1" i="0" dirty="0">
                <a:solidFill>
                  <a:schemeClr val="bg1"/>
                </a:solidFill>
                <a:effectLst/>
                <a:latin typeface="-apple-system"/>
              </a:rPr>
              <a:t>and to get a distribution, it needs a label.</a:t>
            </a:r>
            <a:endParaRPr lang="ko-KR" altLang="en-US" sz="3000" dirty="0">
              <a:solidFill>
                <a:schemeClr val="bg1"/>
              </a:solidFill>
            </a:endParaRPr>
          </a:p>
        </p:txBody>
      </p:sp>
      <p:sp>
        <p:nvSpPr>
          <p:cNvPr id="8" name="화살표: 아래쪽 7">
            <a:extLst>
              <a:ext uri="{FF2B5EF4-FFF2-40B4-BE49-F238E27FC236}">
                <a16:creationId xmlns:a16="http://schemas.microsoft.com/office/drawing/2014/main" id="{A035502B-B8BC-421F-A07B-8FC6DDB88617}"/>
              </a:ext>
            </a:extLst>
          </p:cNvPr>
          <p:cNvSpPr/>
          <p:nvPr/>
        </p:nvSpPr>
        <p:spPr>
          <a:xfrm>
            <a:off x="5865965" y="3070651"/>
            <a:ext cx="977153" cy="1119422"/>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0" name="TextBox 49">
            <a:extLst>
              <a:ext uri="{FF2B5EF4-FFF2-40B4-BE49-F238E27FC236}">
                <a16:creationId xmlns:a16="http://schemas.microsoft.com/office/drawing/2014/main" id="{5273A342-E134-4842-A775-6C99626C36AF}"/>
              </a:ext>
            </a:extLst>
          </p:cNvPr>
          <p:cNvSpPr txBox="1"/>
          <p:nvPr/>
        </p:nvSpPr>
        <p:spPr>
          <a:xfrm>
            <a:off x="875131" y="4673690"/>
            <a:ext cx="11021594" cy="1015663"/>
          </a:xfrm>
          <a:prstGeom prst="rect">
            <a:avLst/>
          </a:prstGeom>
          <a:noFill/>
        </p:spPr>
        <p:txBody>
          <a:bodyPr wrap="square" rtlCol="0">
            <a:spAutoFit/>
          </a:bodyPr>
          <a:lstStyle/>
          <a:p>
            <a:pPr algn="ctr"/>
            <a:r>
              <a:rPr lang="en-US" altLang="ko-KR" sz="3000" b="1" i="0" dirty="0">
                <a:solidFill>
                  <a:schemeClr val="bg1"/>
                </a:solidFill>
                <a:effectLst/>
                <a:latin typeface="-apple-system"/>
              </a:rPr>
              <a:t>Clustering is </a:t>
            </a:r>
            <a:r>
              <a:rPr lang="en-US" altLang="ko-KR" sz="3000" b="1" i="0" dirty="0">
                <a:solidFill>
                  <a:srgbClr val="FF0000"/>
                </a:solidFill>
                <a:effectLst/>
                <a:latin typeface="-apple-system"/>
              </a:rPr>
              <a:t>repeatedly</a:t>
            </a:r>
            <a:r>
              <a:rPr lang="en-US" altLang="ko-KR" sz="3000" b="1" i="0" dirty="0">
                <a:solidFill>
                  <a:schemeClr val="bg1"/>
                </a:solidFill>
                <a:effectLst/>
                <a:latin typeface="-apple-system"/>
              </a:rPr>
              <a:t> performed by giving a parameter at random, </a:t>
            </a:r>
            <a:r>
              <a:rPr lang="en-US" altLang="ko-KR" sz="3000" b="1" i="0" dirty="0">
                <a:solidFill>
                  <a:srgbClr val="FF0000"/>
                </a:solidFill>
                <a:effectLst/>
                <a:latin typeface="-apple-system"/>
              </a:rPr>
              <a:t>obtaining a label</a:t>
            </a:r>
            <a:r>
              <a:rPr lang="en-US" altLang="ko-KR" sz="3000" b="1" i="0" dirty="0">
                <a:solidFill>
                  <a:schemeClr val="bg1"/>
                </a:solidFill>
                <a:effectLst/>
                <a:latin typeface="-apple-system"/>
              </a:rPr>
              <a:t>, and using the label to </a:t>
            </a:r>
            <a:r>
              <a:rPr lang="en-US" altLang="ko-KR" sz="3000" b="1" i="0" dirty="0">
                <a:solidFill>
                  <a:srgbClr val="FF0000"/>
                </a:solidFill>
                <a:effectLst/>
                <a:latin typeface="-apple-system"/>
              </a:rPr>
              <a:t>obtain a distribution </a:t>
            </a:r>
            <a:r>
              <a:rPr lang="en-US" altLang="ko-KR" sz="3000" b="1" i="0" dirty="0">
                <a:solidFill>
                  <a:schemeClr val="bg1"/>
                </a:solidFill>
                <a:effectLst/>
                <a:latin typeface="-apple-system"/>
              </a:rPr>
              <a:t>again.</a:t>
            </a:r>
            <a:endParaRPr lang="ko-KR" altLang="en-US" sz="3000" dirty="0">
              <a:solidFill>
                <a:schemeClr val="bg1"/>
              </a:solidFill>
            </a:endParaRPr>
          </a:p>
        </p:txBody>
      </p:sp>
    </p:spTree>
    <p:extLst>
      <p:ext uri="{BB962C8B-B14F-4D97-AF65-F5344CB8AC3E}">
        <p14:creationId xmlns:p14="http://schemas.microsoft.com/office/powerpoint/2010/main" val="1147366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사각형: 둥근 위쪽 모서리 6">
            <a:extLst>
              <a:ext uri="{FF2B5EF4-FFF2-40B4-BE49-F238E27FC236}">
                <a16:creationId xmlns:a16="http://schemas.microsoft.com/office/drawing/2014/main" id="{7881E59F-DF46-44D7-A894-E367A749DA36}"/>
              </a:ext>
            </a:extLst>
          </p:cNvPr>
          <p:cNvSpPr/>
          <p:nvPr/>
        </p:nvSpPr>
        <p:spPr>
          <a:xfrm>
            <a:off x="295275" y="190500"/>
            <a:ext cx="11601450" cy="6477000"/>
          </a:xfrm>
          <a:prstGeom prst="round2SameRect">
            <a:avLst>
              <a:gd name="adj1" fmla="val 1526"/>
              <a:gd name="adj2" fmla="val 1833"/>
            </a:avLst>
          </a:prstGeom>
          <a:solidFill>
            <a:schemeClr val="bg1"/>
          </a:solidFill>
          <a:ln w="19050">
            <a:noFill/>
          </a:ln>
          <a:effectLst>
            <a:outerShdw dist="635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사각형: 둥근 위쪽 모서리 5">
            <a:extLst>
              <a:ext uri="{FF2B5EF4-FFF2-40B4-BE49-F238E27FC236}">
                <a16:creationId xmlns:a16="http://schemas.microsoft.com/office/drawing/2014/main" id="{047A0CD5-8244-4FBC-BD57-59DF3A4BBDE3}"/>
              </a:ext>
            </a:extLst>
          </p:cNvPr>
          <p:cNvSpPr/>
          <p:nvPr/>
        </p:nvSpPr>
        <p:spPr>
          <a:xfrm>
            <a:off x="295275" y="190500"/>
            <a:ext cx="11601450" cy="476250"/>
          </a:xfrm>
          <a:prstGeom prst="round2SameRect">
            <a:avLst/>
          </a:prstGeom>
          <a:solidFill>
            <a:srgbClr val="F0EBE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latinLnBrk="0">
              <a:defRPr/>
            </a:pPr>
            <a:r>
              <a:rPr lang="en-US" altLang="ko-KR" sz="2400" b="1" kern="0" dirty="0">
                <a:ln w="19050">
                  <a:noFill/>
                </a:ln>
                <a:solidFill>
                  <a:prstClr val="black">
                    <a:lumMod val="75000"/>
                    <a:lumOff val="25000"/>
                  </a:prstClr>
                </a:solidFill>
                <a:latin typeface="야놀자 야체 B" panose="02020603020101020101" pitchFamily="18" charset="-127"/>
                <a:ea typeface="야놀자 야체 B" panose="02020603020101020101" pitchFamily="18" charset="-127"/>
              </a:rPr>
              <a:t>High Tech Marketing </a:t>
            </a:r>
            <a:r>
              <a:rPr lang="en-US" altLang="ko-KR" sz="1600" b="1" kern="0" dirty="0">
                <a:ln w="19050">
                  <a:noFill/>
                </a:ln>
                <a:solidFill>
                  <a:prstClr val="black">
                    <a:lumMod val="75000"/>
                    <a:lumOff val="25000"/>
                  </a:prstClr>
                </a:solidFill>
                <a:latin typeface="야놀자 야체 B" panose="02020603020101020101" pitchFamily="18" charset="-127"/>
                <a:ea typeface="야놀자 야체 B" panose="02020603020101020101" pitchFamily="18" charset="-127"/>
              </a:rPr>
              <a:t>- GMM</a:t>
            </a:r>
            <a:endParaRPr lang="ko-KR" altLang="en-US" sz="1600" kern="0" dirty="0">
              <a:solidFill>
                <a:prstClr val="black">
                  <a:lumMod val="75000"/>
                  <a:lumOff val="25000"/>
                </a:prstClr>
              </a:solidFill>
            </a:endParaRPr>
          </a:p>
        </p:txBody>
      </p:sp>
      <p:grpSp>
        <p:nvGrpSpPr>
          <p:cNvPr id="3" name="그룹 2"/>
          <p:cNvGrpSpPr/>
          <p:nvPr/>
        </p:nvGrpSpPr>
        <p:grpSpPr>
          <a:xfrm>
            <a:off x="10703544" y="369460"/>
            <a:ext cx="893823" cy="138845"/>
            <a:chOff x="10703544" y="369460"/>
            <a:chExt cx="893823" cy="138845"/>
          </a:xfrm>
        </p:grpSpPr>
        <p:sp>
          <p:nvSpPr>
            <p:cNvPr id="9" name="Freeform 9">
              <a:extLst>
                <a:ext uri="{FF2B5EF4-FFF2-40B4-BE49-F238E27FC236}">
                  <a16:creationId xmlns:a16="http://schemas.microsoft.com/office/drawing/2014/main" id="{53AC870C-AAB7-4E4A-BA52-AE824DDB61F2}"/>
                </a:ext>
              </a:extLst>
            </p:cNvPr>
            <p:cNvSpPr>
              <a:spLocks/>
            </p:cNvSpPr>
            <p:nvPr/>
          </p:nvSpPr>
          <p:spPr bwMode="auto">
            <a:xfrm>
              <a:off x="11105186" y="369460"/>
              <a:ext cx="105211" cy="138845"/>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2" name="Freeform 6">
              <a:extLst>
                <a:ext uri="{FF2B5EF4-FFF2-40B4-BE49-F238E27FC236}">
                  <a16:creationId xmlns:a16="http://schemas.microsoft.com/office/drawing/2014/main" id="{6998B797-A7B3-4C4B-A50F-560004B6F175}"/>
                </a:ext>
              </a:extLst>
            </p:cNvPr>
            <p:cNvSpPr>
              <a:spLocks/>
            </p:cNvSpPr>
            <p:nvPr/>
          </p:nvSpPr>
          <p:spPr bwMode="auto">
            <a:xfrm rot="10800000" flipH="1" flipV="1">
              <a:off x="11469266" y="382095"/>
              <a:ext cx="128101" cy="113574"/>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3" name="Group 12">
              <a:extLst>
                <a:ext uri="{FF2B5EF4-FFF2-40B4-BE49-F238E27FC236}">
                  <a16:creationId xmlns:a16="http://schemas.microsoft.com/office/drawing/2014/main" id="{C420D4BD-A960-4E80-8D81-AD2EA1F4C4E0}"/>
                </a:ext>
              </a:extLst>
            </p:cNvPr>
            <p:cNvGrpSpPr>
              <a:grpSpLocks noChangeAspect="1"/>
            </p:cNvGrpSpPr>
            <p:nvPr/>
          </p:nvGrpSpPr>
          <p:grpSpPr bwMode="auto">
            <a:xfrm>
              <a:off x="10703544" y="382096"/>
              <a:ext cx="142773" cy="113573"/>
              <a:chOff x="6124" y="305"/>
              <a:chExt cx="841" cy="669"/>
            </a:xfrm>
            <a:solidFill>
              <a:schemeClr val="tx1">
                <a:lumMod val="75000"/>
                <a:lumOff val="25000"/>
              </a:schemeClr>
            </a:solidFill>
          </p:grpSpPr>
          <p:sp>
            <p:nvSpPr>
              <p:cNvPr id="14" name="Freeform 13">
                <a:extLst>
                  <a:ext uri="{FF2B5EF4-FFF2-40B4-BE49-F238E27FC236}">
                    <a16:creationId xmlns:a16="http://schemas.microsoft.com/office/drawing/2014/main" id="{8A8FA5C6-B5B4-4795-B3CA-EB36CE71BCB9}"/>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5" name="Freeform 14">
                <a:extLst>
                  <a:ext uri="{FF2B5EF4-FFF2-40B4-BE49-F238E27FC236}">
                    <a16:creationId xmlns:a16="http://schemas.microsoft.com/office/drawing/2014/main" id="{62F0A864-85D8-40D8-9ACE-121EDCA98D8B}"/>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grpSp>
      <p:grpSp>
        <p:nvGrpSpPr>
          <p:cNvPr id="17" name="그룹 16">
            <a:extLst>
              <a:ext uri="{FF2B5EF4-FFF2-40B4-BE49-F238E27FC236}">
                <a16:creationId xmlns:a16="http://schemas.microsoft.com/office/drawing/2014/main" id="{86B7FED0-1B11-417E-A611-2D8A3899417D}"/>
              </a:ext>
            </a:extLst>
          </p:cNvPr>
          <p:cNvGrpSpPr/>
          <p:nvPr/>
        </p:nvGrpSpPr>
        <p:grpSpPr>
          <a:xfrm>
            <a:off x="599885" y="290043"/>
            <a:ext cx="275246" cy="275246"/>
            <a:chOff x="454168" y="382727"/>
            <a:chExt cx="415674" cy="415674"/>
          </a:xfrm>
        </p:grpSpPr>
        <p:sp>
          <p:nvSpPr>
            <p:cNvPr id="18" name="타원 17">
              <a:extLst>
                <a:ext uri="{FF2B5EF4-FFF2-40B4-BE49-F238E27FC236}">
                  <a16:creationId xmlns:a16="http://schemas.microsoft.com/office/drawing/2014/main" id="{93AA06E9-6E14-4ECE-8B8A-315250FB7CBE}"/>
                </a:ext>
              </a:extLst>
            </p:cNvPr>
            <p:cNvSpPr/>
            <p:nvPr/>
          </p:nvSpPr>
          <p:spPr>
            <a:xfrm>
              <a:off x="454168" y="382727"/>
              <a:ext cx="415674" cy="4156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pic>
          <p:nvPicPr>
            <p:cNvPr id="19" name="그림 18">
              <a:extLst>
                <a:ext uri="{FF2B5EF4-FFF2-40B4-BE49-F238E27FC236}">
                  <a16:creationId xmlns:a16="http://schemas.microsoft.com/office/drawing/2014/main" id="{D8579325-1AD4-49F0-8197-09A2AF295E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255" y="414324"/>
              <a:ext cx="335500" cy="335500"/>
            </a:xfrm>
            <a:prstGeom prst="rect">
              <a:avLst/>
            </a:prstGeom>
          </p:spPr>
        </p:pic>
      </p:grpSp>
      <p:grpSp>
        <p:nvGrpSpPr>
          <p:cNvPr id="2" name="그룹 1"/>
          <p:cNvGrpSpPr/>
          <p:nvPr/>
        </p:nvGrpSpPr>
        <p:grpSpPr>
          <a:xfrm>
            <a:off x="457010" y="1406526"/>
            <a:ext cx="523877" cy="4599481"/>
            <a:chOff x="457010" y="1406526"/>
            <a:chExt cx="523877" cy="4599481"/>
          </a:xfrm>
        </p:grpSpPr>
        <p:sp>
          <p:nvSpPr>
            <p:cNvPr id="21" name="양쪽 모서리가 둥근 사각형 12">
              <a:extLst>
                <a:ext uri="{FF2B5EF4-FFF2-40B4-BE49-F238E27FC236}">
                  <a16:creationId xmlns:a16="http://schemas.microsoft.com/office/drawing/2014/main" id="{C2660524-F1F7-4DF8-A7BE-752F6169F1AE}"/>
                </a:ext>
              </a:extLst>
            </p:cNvPr>
            <p:cNvSpPr/>
            <p:nvPr/>
          </p:nvSpPr>
          <p:spPr>
            <a:xfrm>
              <a:off x="457011" y="1406526"/>
              <a:ext cx="523876" cy="174625"/>
            </a:xfrm>
            <a:prstGeom prst="round2SameRect">
              <a:avLst/>
            </a:prstGeom>
            <a:solidFill>
              <a:srgbClr val="F0EBE7"/>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ko-KR" altLang="en-US" sz="600" dirty="0">
                  <a:solidFill>
                    <a:prstClr val="white">
                      <a:lumMod val="50000"/>
                    </a:prstClr>
                  </a:solidFill>
                </a:rPr>
                <a:t>▶▶</a:t>
              </a:r>
            </a:p>
          </p:txBody>
        </p:sp>
        <p:sp>
          <p:nvSpPr>
            <p:cNvPr id="22" name="양쪽 모서리가 둥근 사각형 13">
              <a:extLst>
                <a:ext uri="{FF2B5EF4-FFF2-40B4-BE49-F238E27FC236}">
                  <a16:creationId xmlns:a16="http://schemas.microsoft.com/office/drawing/2014/main" id="{A5DB8819-4A29-49C7-930E-F59301D75FBE}"/>
                </a:ext>
              </a:extLst>
            </p:cNvPr>
            <p:cNvSpPr/>
            <p:nvPr/>
          </p:nvSpPr>
          <p:spPr>
            <a:xfrm>
              <a:off x="457010" y="1581151"/>
              <a:ext cx="523875" cy="4424856"/>
            </a:xfrm>
            <a:prstGeom prst="round2SameRect">
              <a:avLst>
                <a:gd name="adj1" fmla="val 0"/>
                <a:gd name="adj2" fmla="val 8815"/>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48" name="그룹 47">
              <a:extLst>
                <a:ext uri="{FF2B5EF4-FFF2-40B4-BE49-F238E27FC236}">
                  <a16:creationId xmlns:a16="http://schemas.microsoft.com/office/drawing/2014/main" id="{05CE4CA6-08EC-4C1B-882C-5AEB85D3BA2A}"/>
                </a:ext>
              </a:extLst>
            </p:cNvPr>
            <p:cNvGrpSpPr/>
            <p:nvPr/>
          </p:nvGrpSpPr>
          <p:grpSpPr>
            <a:xfrm>
              <a:off x="613140" y="1835152"/>
              <a:ext cx="225935" cy="3942254"/>
              <a:chOff x="11334883" y="1496521"/>
              <a:chExt cx="266576" cy="4651374"/>
            </a:xfrm>
          </p:grpSpPr>
          <p:sp>
            <p:nvSpPr>
              <p:cNvPr id="23" name="자유형 32">
                <a:extLst>
                  <a:ext uri="{FF2B5EF4-FFF2-40B4-BE49-F238E27FC236}">
                    <a16:creationId xmlns:a16="http://schemas.microsoft.com/office/drawing/2014/main" id="{75DB60ED-C854-4358-97C2-D04D80DBEBC7}"/>
                  </a:ext>
                </a:extLst>
              </p:cNvPr>
              <p:cNvSpPr>
                <a:spLocks/>
              </p:cNvSpPr>
              <p:nvPr/>
            </p:nvSpPr>
            <p:spPr bwMode="auto">
              <a:xfrm>
                <a:off x="11339124" y="2735045"/>
                <a:ext cx="258909" cy="258909"/>
              </a:xfrm>
              <a:custGeom>
                <a:avLst/>
                <a:gdLst>
                  <a:gd name="connsiteX0" fmla="*/ 4509870 w 6502401"/>
                  <a:gd name="connsiteY0" fmla="*/ 1250950 h 6502400"/>
                  <a:gd name="connsiteX1" fmla="*/ 3460751 w 6502401"/>
                  <a:gd name="connsiteY1" fmla="*/ 2299449 h 6502400"/>
                  <a:gd name="connsiteX2" fmla="*/ 4204979 w 6502401"/>
                  <a:gd name="connsiteY2" fmla="*/ 3043238 h 6502400"/>
                  <a:gd name="connsiteX3" fmla="*/ 5253039 w 6502401"/>
                  <a:gd name="connsiteY3" fmla="*/ 1994739 h 6502400"/>
                  <a:gd name="connsiteX4" fmla="*/ 5487377 w 6502401"/>
                  <a:gd name="connsiteY4" fmla="*/ 0 h 6502400"/>
                  <a:gd name="connsiteX5" fmla="*/ 5557233 w 6502401"/>
                  <a:gd name="connsiteY5" fmla="*/ 0 h 6502400"/>
                  <a:gd name="connsiteX6" fmla="*/ 5626559 w 6502401"/>
                  <a:gd name="connsiteY6" fmla="*/ 6350 h 6502400"/>
                  <a:gd name="connsiteX7" fmla="*/ 5695356 w 6502401"/>
                  <a:gd name="connsiteY7" fmla="*/ 20108 h 6502400"/>
                  <a:gd name="connsiteX8" fmla="*/ 5763095 w 6502401"/>
                  <a:gd name="connsiteY8" fmla="*/ 39688 h 6502400"/>
                  <a:gd name="connsiteX9" fmla="*/ 5828717 w 6502401"/>
                  <a:gd name="connsiteY9" fmla="*/ 66675 h 6502400"/>
                  <a:gd name="connsiteX10" fmla="*/ 5891693 w 6502401"/>
                  <a:gd name="connsiteY10" fmla="*/ 100013 h 6502400"/>
                  <a:gd name="connsiteX11" fmla="*/ 5953081 w 6502401"/>
                  <a:gd name="connsiteY11" fmla="*/ 139700 h 6502400"/>
                  <a:gd name="connsiteX12" fmla="*/ 6010236 w 6502401"/>
                  <a:gd name="connsiteY12" fmla="*/ 186796 h 6502400"/>
                  <a:gd name="connsiteX13" fmla="*/ 6036697 w 6502401"/>
                  <a:gd name="connsiteY13" fmla="*/ 212725 h 6502400"/>
                  <a:gd name="connsiteX14" fmla="*/ 6289659 w 6502401"/>
                  <a:gd name="connsiteY14" fmla="*/ 465667 h 6502400"/>
                  <a:gd name="connsiteX15" fmla="*/ 6316649 w 6502401"/>
                  <a:gd name="connsiteY15" fmla="*/ 493183 h 6502400"/>
                  <a:gd name="connsiteX16" fmla="*/ 6362690 w 6502401"/>
                  <a:gd name="connsiteY16" fmla="*/ 550333 h 6502400"/>
                  <a:gd name="connsiteX17" fmla="*/ 6402381 w 6502401"/>
                  <a:gd name="connsiteY17" fmla="*/ 610658 h 6502400"/>
                  <a:gd name="connsiteX18" fmla="*/ 6436250 w 6502401"/>
                  <a:gd name="connsiteY18" fmla="*/ 674158 h 6502400"/>
                  <a:gd name="connsiteX19" fmla="*/ 6462711 w 6502401"/>
                  <a:gd name="connsiteY19" fmla="*/ 739246 h 6502400"/>
                  <a:gd name="connsiteX20" fmla="*/ 6482820 w 6502401"/>
                  <a:gd name="connsiteY20" fmla="*/ 807508 h 6502400"/>
                  <a:gd name="connsiteX21" fmla="*/ 6495522 w 6502401"/>
                  <a:gd name="connsiteY21" fmla="*/ 875771 h 6502400"/>
                  <a:gd name="connsiteX22" fmla="*/ 6502401 w 6502401"/>
                  <a:gd name="connsiteY22" fmla="*/ 946150 h 6502400"/>
                  <a:gd name="connsiteX23" fmla="*/ 6502401 w 6502401"/>
                  <a:gd name="connsiteY23" fmla="*/ 1015471 h 6502400"/>
                  <a:gd name="connsiteX24" fmla="*/ 6495522 w 6502401"/>
                  <a:gd name="connsiteY24" fmla="*/ 1085321 h 6502400"/>
                  <a:gd name="connsiteX25" fmla="*/ 6482820 w 6502401"/>
                  <a:gd name="connsiteY25" fmla="*/ 1154113 h 6502400"/>
                  <a:gd name="connsiteX26" fmla="*/ 6462711 w 6502401"/>
                  <a:gd name="connsiteY26" fmla="*/ 1221846 h 6502400"/>
                  <a:gd name="connsiteX27" fmla="*/ 6436250 w 6502401"/>
                  <a:gd name="connsiteY27" fmla="*/ 1287463 h 6502400"/>
                  <a:gd name="connsiteX28" fmla="*/ 6402381 w 6502401"/>
                  <a:gd name="connsiteY28" fmla="*/ 1350963 h 6502400"/>
                  <a:gd name="connsiteX29" fmla="*/ 6362690 w 6502401"/>
                  <a:gd name="connsiteY29" fmla="*/ 1410759 h 6502400"/>
                  <a:gd name="connsiteX30" fmla="*/ 6316649 w 6502401"/>
                  <a:gd name="connsiteY30" fmla="*/ 1467909 h 6502400"/>
                  <a:gd name="connsiteX31" fmla="*/ 6289659 w 6502401"/>
                  <a:gd name="connsiteY31" fmla="*/ 1495425 h 6502400"/>
                  <a:gd name="connsiteX32" fmla="*/ 5791143 w 6502401"/>
                  <a:gd name="connsiteY32" fmla="*/ 1993900 h 6502400"/>
                  <a:gd name="connsiteX33" fmla="*/ 6036697 w 6502401"/>
                  <a:gd name="connsiteY33" fmla="*/ 2239433 h 6502400"/>
                  <a:gd name="connsiteX34" fmla="*/ 6050456 w 6502401"/>
                  <a:gd name="connsiteY34" fmla="*/ 2253192 h 6502400"/>
                  <a:gd name="connsiteX35" fmla="*/ 6071095 w 6502401"/>
                  <a:gd name="connsiteY35" fmla="*/ 2284942 h 6502400"/>
                  <a:gd name="connsiteX36" fmla="*/ 6084855 w 6502401"/>
                  <a:gd name="connsiteY36" fmla="*/ 2319338 h 6502400"/>
                  <a:gd name="connsiteX37" fmla="*/ 6092264 w 6502401"/>
                  <a:gd name="connsiteY37" fmla="*/ 2355321 h 6502400"/>
                  <a:gd name="connsiteX38" fmla="*/ 6092264 w 6502401"/>
                  <a:gd name="connsiteY38" fmla="*/ 2391833 h 6502400"/>
                  <a:gd name="connsiteX39" fmla="*/ 6084855 w 6502401"/>
                  <a:gd name="connsiteY39" fmla="*/ 2428346 h 6502400"/>
                  <a:gd name="connsiteX40" fmla="*/ 6071095 w 6502401"/>
                  <a:gd name="connsiteY40" fmla="*/ 2462742 h 6502400"/>
                  <a:gd name="connsiteX41" fmla="*/ 6050456 w 6502401"/>
                  <a:gd name="connsiteY41" fmla="*/ 2493963 h 6502400"/>
                  <a:gd name="connsiteX42" fmla="*/ 6036697 w 6502401"/>
                  <a:gd name="connsiteY42" fmla="*/ 2508250 h 6502400"/>
                  <a:gd name="connsiteX43" fmla="*/ 6022408 w 6502401"/>
                  <a:gd name="connsiteY43" fmla="*/ 2522008 h 6502400"/>
                  <a:gd name="connsiteX44" fmla="*/ 5991185 w 6502401"/>
                  <a:gd name="connsiteY44" fmla="*/ 2542646 h 6502400"/>
                  <a:gd name="connsiteX45" fmla="*/ 5956786 w 6502401"/>
                  <a:gd name="connsiteY45" fmla="*/ 2556933 h 6502400"/>
                  <a:gd name="connsiteX46" fmla="*/ 5920270 w 6502401"/>
                  <a:gd name="connsiteY46" fmla="*/ 2563813 h 6502400"/>
                  <a:gd name="connsiteX47" fmla="*/ 5883755 w 6502401"/>
                  <a:gd name="connsiteY47" fmla="*/ 2563813 h 6502400"/>
                  <a:gd name="connsiteX48" fmla="*/ 5847769 w 6502401"/>
                  <a:gd name="connsiteY48" fmla="*/ 2556933 h 6502400"/>
                  <a:gd name="connsiteX49" fmla="*/ 5813370 w 6502401"/>
                  <a:gd name="connsiteY49" fmla="*/ 2542646 h 6502400"/>
                  <a:gd name="connsiteX50" fmla="*/ 5781617 w 6502401"/>
                  <a:gd name="connsiteY50" fmla="*/ 2522008 h 6502400"/>
                  <a:gd name="connsiteX51" fmla="*/ 5767858 w 6502401"/>
                  <a:gd name="connsiteY51" fmla="*/ 2508250 h 6502400"/>
                  <a:gd name="connsiteX52" fmla="*/ 5522305 w 6502401"/>
                  <a:gd name="connsiteY52" fmla="*/ 2263775 h 6502400"/>
                  <a:gd name="connsiteX53" fmla="*/ 3771678 w 6502401"/>
                  <a:gd name="connsiteY53" fmla="*/ 4014258 h 6502400"/>
                  <a:gd name="connsiteX54" fmla="*/ 2034283 w 6502401"/>
                  <a:gd name="connsiteY54" fmla="*/ 5750454 h 6502400"/>
                  <a:gd name="connsiteX55" fmla="*/ 2004118 w 6502401"/>
                  <a:gd name="connsiteY55" fmla="*/ 5780088 h 6502400"/>
                  <a:gd name="connsiteX56" fmla="*/ 1936908 w 6502401"/>
                  <a:gd name="connsiteY56" fmla="*/ 5832475 h 6502400"/>
                  <a:gd name="connsiteX57" fmla="*/ 1865465 w 6502401"/>
                  <a:gd name="connsiteY57" fmla="*/ 5876925 h 6502400"/>
                  <a:gd name="connsiteX58" fmla="*/ 1789259 w 6502401"/>
                  <a:gd name="connsiteY58" fmla="*/ 5911850 h 6502400"/>
                  <a:gd name="connsiteX59" fmla="*/ 1709877 w 6502401"/>
                  <a:gd name="connsiteY59" fmla="*/ 5938838 h 6502400"/>
                  <a:gd name="connsiteX60" fmla="*/ 1627320 w 6502401"/>
                  <a:gd name="connsiteY60" fmla="*/ 5955242 h 6502400"/>
                  <a:gd name="connsiteX61" fmla="*/ 1543705 w 6502401"/>
                  <a:gd name="connsiteY61" fmla="*/ 5963709 h 6502400"/>
                  <a:gd name="connsiteX62" fmla="*/ 1459032 w 6502401"/>
                  <a:gd name="connsiteY62" fmla="*/ 5961592 h 6502400"/>
                  <a:gd name="connsiteX63" fmla="*/ 1417224 w 6502401"/>
                  <a:gd name="connsiteY63" fmla="*/ 5956300 h 6502400"/>
                  <a:gd name="connsiteX64" fmla="*/ 890660 w 6502401"/>
                  <a:gd name="connsiteY64" fmla="*/ 5881688 h 6502400"/>
                  <a:gd name="connsiteX65" fmla="*/ 324935 w 6502401"/>
                  <a:gd name="connsiteY65" fmla="*/ 6446838 h 6502400"/>
                  <a:gd name="connsiteX66" fmla="*/ 310646 w 6502401"/>
                  <a:gd name="connsiteY66" fmla="*/ 6460596 h 6502400"/>
                  <a:gd name="connsiteX67" fmla="*/ 278364 w 6502401"/>
                  <a:gd name="connsiteY67" fmla="*/ 6481234 h 6502400"/>
                  <a:gd name="connsiteX68" fmla="*/ 243966 w 6502401"/>
                  <a:gd name="connsiteY68" fmla="*/ 6494992 h 6502400"/>
                  <a:gd name="connsiteX69" fmla="*/ 208509 w 6502401"/>
                  <a:gd name="connsiteY69" fmla="*/ 6502400 h 6502400"/>
                  <a:gd name="connsiteX70" fmla="*/ 171464 w 6502401"/>
                  <a:gd name="connsiteY70" fmla="*/ 6502400 h 6502400"/>
                  <a:gd name="connsiteX71" fmla="*/ 136007 w 6502401"/>
                  <a:gd name="connsiteY71" fmla="*/ 6494992 h 6502400"/>
                  <a:gd name="connsiteX72" fmla="*/ 101608 w 6502401"/>
                  <a:gd name="connsiteY72" fmla="*/ 6481234 h 6502400"/>
                  <a:gd name="connsiteX73" fmla="*/ 69856 w 6502401"/>
                  <a:gd name="connsiteY73" fmla="*/ 6460596 h 6502400"/>
                  <a:gd name="connsiteX74" fmla="*/ 55038 w 6502401"/>
                  <a:gd name="connsiteY74" fmla="*/ 6446838 h 6502400"/>
                  <a:gd name="connsiteX75" fmla="*/ 42337 w 6502401"/>
                  <a:gd name="connsiteY75" fmla="*/ 6432550 h 6502400"/>
                  <a:gd name="connsiteX76" fmla="*/ 20639 w 6502401"/>
                  <a:gd name="connsiteY76" fmla="*/ 6401329 h 6502400"/>
                  <a:gd name="connsiteX77" fmla="*/ 6880 w 6502401"/>
                  <a:gd name="connsiteY77" fmla="*/ 6366934 h 6502400"/>
                  <a:gd name="connsiteX78" fmla="*/ 0 w 6502401"/>
                  <a:gd name="connsiteY78" fmla="*/ 6330421 h 6502400"/>
                  <a:gd name="connsiteX79" fmla="*/ 0 w 6502401"/>
                  <a:gd name="connsiteY79" fmla="*/ 6293909 h 6502400"/>
                  <a:gd name="connsiteX80" fmla="*/ 6880 w 6502401"/>
                  <a:gd name="connsiteY80" fmla="*/ 6257925 h 6502400"/>
                  <a:gd name="connsiteX81" fmla="*/ 20639 w 6502401"/>
                  <a:gd name="connsiteY81" fmla="*/ 6223529 h 6502400"/>
                  <a:gd name="connsiteX82" fmla="*/ 42337 w 6502401"/>
                  <a:gd name="connsiteY82" fmla="*/ 6191779 h 6502400"/>
                  <a:gd name="connsiteX83" fmla="*/ 55038 w 6502401"/>
                  <a:gd name="connsiteY83" fmla="*/ 6178021 h 6502400"/>
                  <a:gd name="connsiteX84" fmla="*/ 621292 w 6502401"/>
                  <a:gd name="connsiteY84" fmla="*/ 5611813 h 6502400"/>
                  <a:gd name="connsiteX85" fmla="*/ 546145 w 6502401"/>
                  <a:gd name="connsiteY85" fmla="*/ 5085821 h 6502400"/>
                  <a:gd name="connsiteX86" fmla="*/ 540853 w 6502401"/>
                  <a:gd name="connsiteY86" fmla="*/ 5042959 h 6502400"/>
                  <a:gd name="connsiteX87" fmla="*/ 539265 w 6502401"/>
                  <a:gd name="connsiteY87" fmla="*/ 4958821 h 6502400"/>
                  <a:gd name="connsiteX88" fmla="*/ 546674 w 6502401"/>
                  <a:gd name="connsiteY88" fmla="*/ 4874684 h 6502400"/>
                  <a:gd name="connsiteX89" fmla="*/ 564138 w 6502401"/>
                  <a:gd name="connsiteY89" fmla="*/ 4792663 h 6502400"/>
                  <a:gd name="connsiteX90" fmla="*/ 590069 w 6502401"/>
                  <a:gd name="connsiteY90" fmla="*/ 4713288 h 6502400"/>
                  <a:gd name="connsiteX91" fmla="*/ 626055 w 6502401"/>
                  <a:gd name="connsiteY91" fmla="*/ 4637088 h 6502400"/>
                  <a:gd name="connsiteX92" fmla="*/ 669980 w 6502401"/>
                  <a:gd name="connsiteY92" fmla="*/ 4565121 h 6502400"/>
                  <a:gd name="connsiteX93" fmla="*/ 721842 w 6502401"/>
                  <a:gd name="connsiteY93" fmla="*/ 4498975 h 6502400"/>
                  <a:gd name="connsiteX94" fmla="*/ 752007 w 6502401"/>
                  <a:gd name="connsiteY94" fmla="*/ 4467754 h 6502400"/>
                  <a:gd name="connsiteX95" fmla="*/ 2468235 w 6502401"/>
                  <a:gd name="connsiteY95" fmla="*/ 2752196 h 6502400"/>
                  <a:gd name="connsiteX96" fmla="*/ 4239500 w 6502401"/>
                  <a:gd name="connsiteY96" fmla="*/ 981075 h 6502400"/>
                  <a:gd name="connsiteX97" fmla="*/ 3993947 w 6502401"/>
                  <a:gd name="connsiteY97" fmla="*/ 735542 h 6502400"/>
                  <a:gd name="connsiteX98" fmla="*/ 3981246 w 6502401"/>
                  <a:gd name="connsiteY98" fmla="*/ 721254 h 6502400"/>
                  <a:gd name="connsiteX99" fmla="*/ 3959548 w 6502401"/>
                  <a:gd name="connsiteY99" fmla="*/ 688975 h 6502400"/>
                  <a:gd name="connsiteX100" fmla="*/ 3945789 w 6502401"/>
                  <a:gd name="connsiteY100" fmla="*/ 655108 h 6502400"/>
                  <a:gd name="connsiteX101" fmla="*/ 3939438 w 6502401"/>
                  <a:gd name="connsiteY101" fmla="*/ 619125 h 6502400"/>
                  <a:gd name="connsiteX102" fmla="*/ 3939438 w 6502401"/>
                  <a:gd name="connsiteY102" fmla="*/ 582613 h 6502400"/>
                  <a:gd name="connsiteX103" fmla="*/ 3945789 w 6502401"/>
                  <a:gd name="connsiteY103" fmla="*/ 546629 h 6502400"/>
                  <a:gd name="connsiteX104" fmla="*/ 3959548 w 6502401"/>
                  <a:gd name="connsiteY104" fmla="*/ 512233 h 6502400"/>
                  <a:gd name="connsiteX105" fmla="*/ 3981246 w 6502401"/>
                  <a:gd name="connsiteY105" fmla="*/ 480483 h 6502400"/>
                  <a:gd name="connsiteX106" fmla="*/ 3993947 w 6502401"/>
                  <a:gd name="connsiteY106" fmla="*/ 465667 h 6502400"/>
                  <a:gd name="connsiteX107" fmla="*/ 4008764 w 6502401"/>
                  <a:gd name="connsiteY107" fmla="*/ 452967 h 6502400"/>
                  <a:gd name="connsiteX108" fmla="*/ 4039988 w 6502401"/>
                  <a:gd name="connsiteY108" fmla="*/ 431800 h 6502400"/>
                  <a:gd name="connsiteX109" fmla="*/ 4074916 w 6502401"/>
                  <a:gd name="connsiteY109" fmla="*/ 418042 h 6502400"/>
                  <a:gd name="connsiteX110" fmla="*/ 4110902 w 6502401"/>
                  <a:gd name="connsiteY110" fmla="*/ 411163 h 6502400"/>
                  <a:gd name="connsiteX111" fmla="*/ 4147417 w 6502401"/>
                  <a:gd name="connsiteY111" fmla="*/ 411163 h 6502400"/>
                  <a:gd name="connsiteX112" fmla="*/ 4182875 w 6502401"/>
                  <a:gd name="connsiteY112" fmla="*/ 418042 h 6502400"/>
                  <a:gd name="connsiteX113" fmla="*/ 4217273 w 6502401"/>
                  <a:gd name="connsiteY113" fmla="*/ 431800 h 6502400"/>
                  <a:gd name="connsiteX114" fmla="*/ 4249555 w 6502401"/>
                  <a:gd name="connsiteY114" fmla="*/ 452967 h 6502400"/>
                  <a:gd name="connsiteX115" fmla="*/ 4263844 w 6502401"/>
                  <a:gd name="connsiteY115" fmla="*/ 465667 h 6502400"/>
                  <a:gd name="connsiteX116" fmla="*/ 4508339 w 6502401"/>
                  <a:gd name="connsiteY116" fmla="*/ 711200 h 6502400"/>
                  <a:gd name="connsiteX117" fmla="*/ 5007913 w 6502401"/>
                  <a:gd name="connsiteY117" fmla="*/ 212725 h 6502400"/>
                  <a:gd name="connsiteX118" fmla="*/ 5034373 w 6502401"/>
                  <a:gd name="connsiteY118" fmla="*/ 186796 h 6502400"/>
                  <a:gd name="connsiteX119" fmla="*/ 5091528 w 6502401"/>
                  <a:gd name="connsiteY119" fmla="*/ 139700 h 6502400"/>
                  <a:gd name="connsiteX120" fmla="*/ 5152387 w 6502401"/>
                  <a:gd name="connsiteY120" fmla="*/ 100013 h 6502400"/>
                  <a:gd name="connsiteX121" fmla="*/ 5215892 w 6502401"/>
                  <a:gd name="connsiteY121" fmla="*/ 66675 h 6502400"/>
                  <a:gd name="connsiteX122" fmla="*/ 5281514 w 6502401"/>
                  <a:gd name="connsiteY122" fmla="*/ 39688 h 6502400"/>
                  <a:gd name="connsiteX123" fmla="*/ 5348195 w 6502401"/>
                  <a:gd name="connsiteY123" fmla="*/ 20108 h 6502400"/>
                  <a:gd name="connsiteX124" fmla="*/ 5418050 w 6502401"/>
                  <a:gd name="connsiteY124" fmla="*/ 6350 h 650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6502401" h="6502400">
                    <a:moveTo>
                      <a:pt x="4509870" y="1250950"/>
                    </a:moveTo>
                    <a:lnTo>
                      <a:pt x="3460751" y="2299449"/>
                    </a:lnTo>
                    <a:lnTo>
                      <a:pt x="4204979" y="3043238"/>
                    </a:lnTo>
                    <a:lnTo>
                      <a:pt x="5253039" y="1994739"/>
                    </a:lnTo>
                    <a:close/>
                    <a:moveTo>
                      <a:pt x="5487377" y="0"/>
                    </a:moveTo>
                    <a:lnTo>
                      <a:pt x="5557233" y="0"/>
                    </a:lnTo>
                    <a:lnTo>
                      <a:pt x="5626559" y="6350"/>
                    </a:lnTo>
                    <a:lnTo>
                      <a:pt x="5695356" y="20108"/>
                    </a:lnTo>
                    <a:lnTo>
                      <a:pt x="5763095" y="39688"/>
                    </a:lnTo>
                    <a:lnTo>
                      <a:pt x="5828717" y="66675"/>
                    </a:lnTo>
                    <a:lnTo>
                      <a:pt x="5891693" y="100013"/>
                    </a:lnTo>
                    <a:lnTo>
                      <a:pt x="5953081" y="139700"/>
                    </a:lnTo>
                    <a:lnTo>
                      <a:pt x="6010236" y="186796"/>
                    </a:lnTo>
                    <a:lnTo>
                      <a:pt x="6036697" y="212725"/>
                    </a:lnTo>
                    <a:lnTo>
                      <a:pt x="6289659" y="465667"/>
                    </a:lnTo>
                    <a:lnTo>
                      <a:pt x="6316649" y="493183"/>
                    </a:lnTo>
                    <a:lnTo>
                      <a:pt x="6362690" y="550333"/>
                    </a:lnTo>
                    <a:lnTo>
                      <a:pt x="6402381" y="610658"/>
                    </a:lnTo>
                    <a:lnTo>
                      <a:pt x="6436250" y="674158"/>
                    </a:lnTo>
                    <a:lnTo>
                      <a:pt x="6462711" y="739246"/>
                    </a:lnTo>
                    <a:lnTo>
                      <a:pt x="6482820" y="807508"/>
                    </a:lnTo>
                    <a:lnTo>
                      <a:pt x="6495522" y="875771"/>
                    </a:lnTo>
                    <a:lnTo>
                      <a:pt x="6502401" y="946150"/>
                    </a:lnTo>
                    <a:lnTo>
                      <a:pt x="6502401" y="1015471"/>
                    </a:lnTo>
                    <a:lnTo>
                      <a:pt x="6495522" y="1085321"/>
                    </a:lnTo>
                    <a:lnTo>
                      <a:pt x="6482820" y="1154113"/>
                    </a:lnTo>
                    <a:lnTo>
                      <a:pt x="6462711" y="1221846"/>
                    </a:lnTo>
                    <a:lnTo>
                      <a:pt x="6436250" y="1287463"/>
                    </a:lnTo>
                    <a:lnTo>
                      <a:pt x="6402381" y="1350963"/>
                    </a:lnTo>
                    <a:lnTo>
                      <a:pt x="6362690" y="1410759"/>
                    </a:lnTo>
                    <a:lnTo>
                      <a:pt x="6316649" y="1467909"/>
                    </a:lnTo>
                    <a:lnTo>
                      <a:pt x="6289659" y="1495425"/>
                    </a:lnTo>
                    <a:lnTo>
                      <a:pt x="5791143" y="1993900"/>
                    </a:lnTo>
                    <a:lnTo>
                      <a:pt x="6036697" y="2239433"/>
                    </a:lnTo>
                    <a:lnTo>
                      <a:pt x="6050456" y="2253192"/>
                    </a:lnTo>
                    <a:lnTo>
                      <a:pt x="6071095" y="2284942"/>
                    </a:lnTo>
                    <a:lnTo>
                      <a:pt x="6084855" y="2319338"/>
                    </a:lnTo>
                    <a:lnTo>
                      <a:pt x="6092264" y="2355321"/>
                    </a:lnTo>
                    <a:lnTo>
                      <a:pt x="6092264" y="2391833"/>
                    </a:lnTo>
                    <a:lnTo>
                      <a:pt x="6084855" y="2428346"/>
                    </a:lnTo>
                    <a:lnTo>
                      <a:pt x="6071095" y="2462742"/>
                    </a:lnTo>
                    <a:lnTo>
                      <a:pt x="6050456" y="2493963"/>
                    </a:lnTo>
                    <a:lnTo>
                      <a:pt x="6036697" y="2508250"/>
                    </a:lnTo>
                    <a:lnTo>
                      <a:pt x="6022408" y="2522008"/>
                    </a:lnTo>
                    <a:lnTo>
                      <a:pt x="5991185" y="2542646"/>
                    </a:lnTo>
                    <a:lnTo>
                      <a:pt x="5956786" y="2556933"/>
                    </a:lnTo>
                    <a:lnTo>
                      <a:pt x="5920270" y="2563813"/>
                    </a:lnTo>
                    <a:lnTo>
                      <a:pt x="5883755" y="2563813"/>
                    </a:lnTo>
                    <a:lnTo>
                      <a:pt x="5847769" y="2556933"/>
                    </a:lnTo>
                    <a:lnTo>
                      <a:pt x="5813370" y="2542646"/>
                    </a:lnTo>
                    <a:lnTo>
                      <a:pt x="5781617" y="2522008"/>
                    </a:lnTo>
                    <a:lnTo>
                      <a:pt x="5767858" y="2508250"/>
                    </a:lnTo>
                    <a:lnTo>
                      <a:pt x="5522305" y="2263775"/>
                    </a:lnTo>
                    <a:lnTo>
                      <a:pt x="3771678" y="4014258"/>
                    </a:lnTo>
                    <a:lnTo>
                      <a:pt x="2034283" y="5750454"/>
                    </a:lnTo>
                    <a:lnTo>
                      <a:pt x="2004118" y="5780088"/>
                    </a:lnTo>
                    <a:lnTo>
                      <a:pt x="1936908" y="5832475"/>
                    </a:lnTo>
                    <a:lnTo>
                      <a:pt x="1865465" y="5876925"/>
                    </a:lnTo>
                    <a:lnTo>
                      <a:pt x="1789259" y="5911850"/>
                    </a:lnTo>
                    <a:lnTo>
                      <a:pt x="1709877" y="5938838"/>
                    </a:lnTo>
                    <a:lnTo>
                      <a:pt x="1627320" y="5955242"/>
                    </a:lnTo>
                    <a:lnTo>
                      <a:pt x="1543705" y="5963709"/>
                    </a:lnTo>
                    <a:lnTo>
                      <a:pt x="1459032" y="5961592"/>
                    </a:lnTo>
                    <a:lnTo>
                      <a:pt x="1417224" y="5956300"/>
                    </a:lnTo>
                    <a:lnTo>
                      <a:pt x="890660" y="5881688"/>
                    </a:lnTo>
                    <a:lnTo>
                      <a:pt x="324935" y="6446838"/>
                    </a:lnTo>
                    <a:lnTo>
                      <a:pt x="310646" y="6460596"/>
                    </a:lnTo>
                    <a:lnTo>
                      <a:pt x="278364" y="6481234"/>
                    </a:lnTo>
                    <a:lnTo>
                      <a:pt x="243966" y="6494992"/>
                    </a:lnTo>
                    <a:lnTo>
                      <a:pt x="208509" y="6502400"/>
                    </a:lnTo>
                    <a:lnTo>
                      <a:pt x="171464" y="6502400"/>
                    </a:lnTo>
                    <a:lnTo>
                      <a:pt x="136007" y="6494992"/>
                    </a:lnTo>
                    <a:lnTo>
                      <a:pt x="101608" y="6481234"/>
                    </a:lnTo>
                    <a:lnTo>
                      <a:pt x="69856" y="6460596"/>
                    </a:lnTo>
                    <a:lnTo>
                      <a:pt x="55038" y="6446838"/>
                    </a:lnTo>
                    <a:lnTo>
                      <a:pt x="42337" y="6432550"/>
                    </a:lnTo>
                    <a:lnTo>
                      <a:pt x="20639" y="6401329"/>
                    </a:lnTo>
                    <a:lnTo>
                      <a:pt x="6880" y="6366934"/>
                    </a:lnTo>
                    <a:lnTo>
                      <a:pt x="0" y="6330421"/>
                    </a:lnTo>
                    <a:lnTo>
                      <a:pt x="0" y="6293909"/>
                    </a:lnTo>
                    <a:lnTo>
                      <a:pt x="6880" y="6257925"/>
                    </a:lnTo>
                    <a:lnTo>
                      <a:pt x="20639" y="6223529"/>
                    </a:lnTo>
                    <a:lnTo>
                      <a:pt x="42337" y="6191779"/>
                    </a:lnTo>
                    <a:lnTo>
                      <a:pt x="55038" y="6178021"/>
                    </a:lnTo>
                    <a:lnTo>
                      <a:pt x="621292" y="5611813"/>
                    </a:lnTo>
                    <a:lnTo>
                      <a:pt x="546145" y="5085821"/>
                    </a:lnTo>
                    <a:lnTo>
                      <a:pt x="540853" y="5042959"/>
                    </a:lnTo>
                    <a:lnTo>
                      <a:pt x="539265" y="4958821"/>
                    </a:lnTo>
                    <a:lnTo>
                      <a:pt x="546674" y="4874684"/>
                    </a:lnTo>
                    <a:lnTo>
                      <a:pt x="564138" y="4792663"/>
                    </a:lnTo>
                    <a:lnTo>
                      <a:pt x="590069" y="4713288"/>
                    </a:lnTo>
                    <a:lnTo>
                      <a:pt x="626055" y="4637088"/>
                    </a:lnTo>
                    <a:lnTo>
                      <a:pt x="669980" y="4565121"/>
                    </a:lnTo>
                    <a:lnTo>
                      <a:pt x="721842" y="4498975"/>
                    </a:lnTo>
                    <a:lnTo>
                      <a:pt x="752007" y="4467754"/>
                    </a:lnTo>
                    <a:lnTo>
                      <a:pt x="2468235" y="2752196"/>
                    </a:lnTo>
                    <a:lnTo>
                      <a:pt x="4239500" y="981075"/>
                    </a:lnTo>
                    <a:lnTo>
                      <a:pt x="3993947" y="735542"/>
                    </a:lnTo>
                    <a:lnTo>
                      <a:pt x="3981246" y="721254"/>
                    </a:lnTo>
                    <a:lnTo>
                      <a:pt x="3959548" y="688975"/>
                    </a:lnTo>
                    <a:lnTo>
                      <a:pt x="3945789" y="655108"/>
                    </a:lnTo>
                    <a:lnTo>
                      <a:pt x="3939438" y="619125"/>
                    </a:lnTo>
                    <a:lnTo>
                      <a:pt x="3939438" y="582613"/>
                    </a:lnTo>
                    <a:lnTo>
                      <a:pt x="3945789" y="546629"/>
                    </a:lnTo>
                    <a:lnTo>
                      <a:pt x="3959548" y="512233"/>
                    </a:lnTo>
                    <a:lnTo>
                      <a:pt x="3981246" y="480483"/>
                    </a:lnTo>
                    <a:lnTo>
                      <a:pt x="3993947" y="465667"/>
                    </a:lnTo>
                    <a:lnTo>
                      <a:pt x="4008764" y="452967"/>
                    </a:lnTo>
                    <a:lnTo>
                      <a:pt x="4039988" y="431800"/>
                    </a:lnTo>
                    <a:lnTo>
                      <a:pt x="4074916" y="418042"/>
                    </a:lnTo>
                    <a:lnTo>
                      <a:pt x="4110902" y="411163"/>
                    </a:lnTo>
                    <a:lnTo>
                      <a:pt x="4147417" y="411163"/>
                    </a:lnTo>
                    <a:lnTo>
                      <a:pt x="4182875" y="418042"/>
                    </a:lnTo>
                    <a:lnTo>
                      <a:pt x="4217273" y="431800"/>
                    </a:lnTo>
                    <a:lnTo>
                      <a:pt x="4249555" y="452967"/>
                    </a:lnTo>
                    <a:lnTo>
                      <a:pt x="4263844" y="465667"/>
                    </a:lnTo>
                    <a:lnTo>
                      <a:pt x="4508339" y="711200"/>
                    </a:lnTo>
                    <a:lnTo>
                      <a:pt x="5007913" y="212725"/>
                    </a:lnTo>
                    <a:lnTo>
                      <a:pt x="5034373" y="186796"/>
                    </a:lnTo>
                    <a:lnTo>
                      <a:pt x="5091528" y="139700"/>
                    </a:lnTo>
                    <a:lnTo>
                      <a:pt x="5152387" y="100013"/>
                    </a:lnTo>
                    <a:lnTo>
                      <a:pt x="5215892" y="66675"/>
                    </a:lnTo>
                    <a:lnTo>
                      <a:pt x="5281514" y="39688"/>
                    </a:lnTo>
                    <a:lnTo>
                      <a:pt x="5348195" y="20108"/>
                    </a:lnTo>
                    <a:lnTo>
                      <a:pt x="5418050" y="635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noAutofit/>
              </a:bodyPr>
              <a:lstStyle/>
              <a:p>
                <a:endParaRPr lang="ko-KR" altLang="en-US">
                  <a:solidFill>
                    <a:prstClr val="black"/>
                  </a:solidFill>
                </a:endParaRPr>
              </a:p>
            </p:txBody>
          </p:sp>
          <p:grpSp>
            <p:nvGrpSpPr>
              <p:cNvPr id="24" name="Group 16">
                <a:extLst>
                  <a:ext uri="{FF2B5EF4-FFF2-40B4-BE49-F238E27FC236}">
                    <a16:creationId xmlns:a16="http://schemas.microsoft.com/office/drawing/2014/main" id="{219E72C4-279F-4B1C-B892-1E0D47275971}"/>
                  </a:ext>
                </a:extLst>
              </p:cNvPr>
              <p:cNvGrpSpPr>
                <a:grpSpLocks noChangeAspect="1"/>
              </p:cNvGrpSpPr>
              <p:nvPr/>
            </p:nvGrpSpPr>
            <p:grpSpPr bwMode="auto">
              <a:xfrm>
                <a:off x="11363439" y="2127164"/>
                <a:ext cx="214957" cy="247071"/>
                <a:chOff x="1039" y="1681"/>
                <a:chExt cx="1071" cy="1231"/>
              </a:xfrm>
              <a:solidFill>
                <a:schemeClr val="bg1">
                  <a:lumMod val="50000"/>
                </a:schemeClr>
              </a:solidFill>
            </p:grpSpPr>
            <p:sp>
              <p:nvSpPr>
                <p:cNvPr id="25" name="Freeform 17">
                  <a:extLst>
                    <a:ext uri="{FF2B5EF4-FFF2-40B4-BE49-F238E27FC236}">
                      <a16:creationId xmlns:a16="http://schemas.microsoft.com/office/drawing/2014/main" id="{8A5696CB-2230-4E1F-B28B-BCE013BFD2E7}"/>
                    </a:ext>
                  </a:extLst>
                </p:cNvPr>
                <p:cNvSpPr>
                  <a:spLocks noEditPoints="1"/>
                </p:cNvSpPr>
                <p:nvPr/>
              </p:nvSpPr>
              <p:spPr bwMode="auto">
                <a:xfrm>
                  <a:off x="1039" y="1681"/>
                  <a:ext cx="1071" cy="1099"/>
                </a:xfrm>
                <a:custGeom>
                  <a:avLst/>
                  <a:gdLst>
                    <a:gd name="T0" fmla="*/ 3169 w 3212"/>
                    <a:gd name="T1" fmla="*/ 566 h 3298"/>
                    <a:gd name="T2" fmla="*/ 3035 w 3212"/>
                    <a:gd name="T3" fmla="*/ 475 h 3298"/>
                    <a:gd name="T4" fmla="*/ 2711 w 3212"/>
                    <a:gd name="T5" fmla="*/ 199 h 3298"/>
                    <a:gd name="T6" fmla="*/ 2384 w 3212"/>
                    <a:gd name="T7" fmla="*/ 19 h 3298"/>
                    <a:gd name="T8" fmla="*/ 2347 w 3212"/>
                    <a:gd name="T9" fmla="*/ 4 h 3298"/>
                    <a:gd name="T10" fmla="*/ 2278 w 3212"/>
                    <a:gd name="T11" fmla="*/ 47 h 3298"/>
                    <a:gd name="T12" fmla="*/ 2171 w 3212"/>
                    <a:gd name="T13" fmla="*/ 190 h 3298"/>
                    <a:gd name="T14" fmla="*/ 1698 w 3212"/>
                    <a:gd name="T15" fmla="*/ 610 h 3298"/>
                    <a:gd name="T16" fmla="*/ 716 w 3212"/>
                    <a:gd name="T17" fmla="*/ 1337 h 3298"/>
                    <a:gd name="T18" fmla="*/ 296 w 3212"/>
                    <a:gd name="T19" fmla="*/ 1713 h 3298"/>
                    <a:gd name="T20" fmla="*/ 59 w 3212"/>
                    <a:gd name="T21" fmla="*/ 2061 h 3298"/>
                    <a:gd name="T22" fmla="*/ 0 w 3212"/>
                    <a:gd name="T23" fmla="*/ 2479 h 3298"/>
                    <a:gd name="T24" fmla="*/ 29 w 3212"/>
                    <a:gd name="T25" fmla="*/ 2758 h 3298"/>
                    <a:gd name="T26" fmla="*/ 183 w 3212"/>
                    <a:gd name="T27" fmla="*/ 2915 h 3298"/>
                    <a:gd name="T28" fmla="*/ 615 w 3212"/>
                    <a:gd name="T29" fmla="*/ 3255 h 3298"/>
                    <a:gd name="T30" fmla="*/ 886 w 3212"/>
                    <a:gd name="T31" fmla="*/ 3291 h 3298"/>
                    <a:gd name="T32" fmla="*/ 1138 w 3212"/>
                    <a:gd name="T33" fmla="*/ 3171 h 3298"/>
                    <a:gd name="T34" fmla="*/ 1808 w 3212"/>
                    <a:gd name="T35" fmla="*/ 2600 h 3298"/>
                    <a:gd name="T36" fmla="*/ 2812 w 3212"/>
                    <a:gd name="T37" fmla="*/ 1724 h 3298"/>
                    <a:gd name="T38" fmla="*/ 3103 w 3212"/>
                    <a:gd name="T39" fmla="*/ 1438 h 3298"/>
                    <a:gd name="T40" fmla="*/ 3146 w 3212"/>
                    <a:gd name="T41" fmla="*/ 1401 h 3298"/>
                    <a:gd name="T42" fmla="*/ 3193 w 3212"/>
                    <a:gd name="T43" fmla="*/ 1183 h 3298"/>
                    <a:gd name="T44" fmla="*/ 3208 w 3212"/>
                    <a:gd name="T45" fmla="*/ 620 h 3298"/>
                    <a:gd name="T46" fmla="*/ 1001 w 3212"/>
                    <a:gd name="T47" fmla="*/ 3114 h 3298"/>
                    <a:gd name="T48" fmla="*/ 881 w 3212"/>
                    <a:gd name="T49" fmla="*/ 3066 h 3298"/>
                    <a:gd name="T50" fmla="*/ 844 w 3212"/>
                    <a:gd name="T51" fmla="*/ 2610 h 3298"/>
                    <a:gd name="T52" fmla="*/ 840 w 3212"/>
                    <a:gd name="T53" fmla="*/ 2398 h 3298"/>
                    <a:gd name="T54" fmla="*/ 401 w 3212"/>
                    <a:gd name="T55" fmla="*/ 2082 h 3298"/>
                    <a:gd name="T56" fmla="*/ 241 w 3212"/>
                    <a:gd name="T57" fmla="*/ 1969 h 3298"/>
                    <a:gd name="T58" fmla="*/ 752 w 3212"/>
                    <a:gd name="T59" fmla="*/ 2141 h 3298"/>
                    <a:gd name="T60" fmla="*/ 1034 w 3212"/>
                    <a:gd name="T61" fmla="*/ 2354 h 3298"/>
                    <a:gd name="T62" fmla="*/ 1418 w 3212"/>
                    <a:gd name="T63" fmla="*/ 2074 h 3298"/>
                    <a:gd name="T64" fmla="*/ 1624 w 3212"/>
                    <a:gd name="T65" fmla="*/ 1847 h 3298"/>
                    <a:gd name="T66" fmla="*/ 1420 w 3212"/>
                    <a:gd name="T67" fmla="*/ 1596 h 3298"/>
                    <a:gd name="T68" fmla="*/ 1082 w 3212"/>
                    <a:gd name="T69" fmla="*/ 1248 h 3298"/>
                    <a:gd name="T70" fmla="*/ 1614 w 3212"/>
                    <a:gd name="T71" fmla="*/ 825 h 3298"/>
                    <a:gd name="T72" fmla="*/ 2194 w 3212"/>
                    <a:gd name="T73" fmla="*/ 338 h 3298"/>
                    <a:gd name="T74" fmla="*/ 2374 w 3212"/>
                    <a:gd name="T75" fmla="*/ 118 h 3298"/>
                    <a:gd name="T76" fmla="*/ 2661 w 3212"/>
                    <a:gd name="T77" fmla="*/ 304 h 3298"/>
                    <a:gd name="T78" fmla="*/ 2993 w 3212"/>
                    <a:gd name="T79" fmla="*/ 603 h 3298"/>
                    <a:gd name="T80" fmla="*/ 2474 w 3212"/>
                    <a:gd name="T81" fmla="*/ 1257 h 3298"/>
                    <a:gd name="T82" fmla="*/ 1732 w 3212"/>
                    <a:gd name="T83" fmla="*/ 1951 h 3298"/>
                    <a:gd name="T84" fmla="*/ 1047 w 3212"/>
                    <a:gd name="T85" fmla="*/ 2462 h 3298"/>
                    <a:gd name="T86" fmla="*/ 1012 w 3212"/>
                    <a:gd name="T87" fmla="*/ 2472 h 3298"/>
                    <a:gd name="T88" fmla="*/ 3078 w 3212"/>
                    <a:gd name="T89" fmla="*/ 1147 h 3298"/>
                    <a:gd name="T90" fmla="*/ 3067 w 3212"/>
                    <a:gd name="T91" fmla="*/ 1301 h 3298"/>
                    <a:gd name="T92" fmla="*/ 3051 w 3212"/>
                    <a:gd name="T93" fmla="*/ 1343 h 3298"/>
                    <a:gd name="T94" fmla="*/ 3018 w 3212"/>
                    <a:gd name="T95" fmla="*/ 1366 h 3298"/>
                    <a:gd name="T96" fmla="*/ 2890 w 3212"/>
                    <a:gd name="T97" fmla="*/ 1493 h 3298"/>
                    <a:gd name="T98" fmla="*/ 1823 w 3212"/>
                    <a:gd name="T99" fmla="*/ 2434 h 3298"/>
                    <a:gd name="T100" fmla="*/ 1765 w 3212"/>
                    <a:gd name="T101" fmla="*/ 2231 h 3298"/>
                    <a:gd name="T102" fmla="*/ 1749 w 3212"/>
                    <a:gd name="T103" fmla="*/ 2105 h 3298"/>
                    <a:gd name="T104" fmla="*/ 2236 w 3212"/>
                    <a:gd name="T105" fmla="*/ 1651 h 3298"/>
                    <a:gd name="T106" fmla="*/ 3095 w 3212"/>
                    <a:gd name="T107" fmla="*/ 770 h 3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12" h="3298">
                      <a:moveTo>
                        <a:pt x="3208" y="620"/>
                      </a:moveTo>
                      <a:lnTo>
                        <a:pt x="3206" y="606"/>
                      </a:lnTo>
                      <a:lnTo>
                        <a:pt x="3192" y="581"/>
                      </a:lnTo>
                      <a:lnTo>
                        <a:pt x="3169" y="566"/>
                      </a:lnTo>
                      <a:lnTo>
                        <a:pt x="3143" y="561"/>
                      </a:lnTo>
                      <a:lnTo>
                        <a:pt x="3130" y="564"/>
                      </a:lnTo>
                      <a:lnTo>
                        <a:pt x="3101" y="533"/>
                      </a:lnTo>
                      <a:lnTo>
                        <a:pt x="3035" y="475"/>
                      </a:lnTo>
                      <a:lnTo>
                        <a:pt x="3003" y="448"/>
                      </a:lnTo>
                      <a:lnTo>
                        <a:pt x="2931" y="383"/>
                      </a:lnTo>
                      <a:lnTo>
                        <a:pt x="2786" y="258"/>
                      </a:lnTo>
                      <a:lnTo>
                        <a:pt x="2711" y="199"/>
                      </a:lnTo>
                      <a:lnTo>
                        <a:pt x="2651" y="148"/>
                      </a:lnTo>
                      <a:lnTo>
                        <a:pt x="2507" y="53"/>
                      </a:lnTo>
                      <a:lnTo>
                        <a:pt x="2432" y="24"/>
                      </a:lnTo>
                      <a:lnTo>
                        <a:pt x="2384" y="19"/>
                      </a:lnTo>
                      <a:lnTo>
                        <a:pt x="2363" y="20"/>
                      </a:lnTo>
                      <a:lnTo>
                        <a:pt x="2361" y="17"/>
                      </a:lnTo>
                      <a:lnTo>
                        <a:pt x="2358" y="14"/>
                      </a:lnTo>
                      <a:lnTo>
                        <a:pt x="2347" y="4"/>
                      </a:lnTo>
                      <a:lnTo>
                        <a:pt x="2320" y="0"/>
                      </a:lnTo>
                      <a:lnTo>
                        <a:pt x="2294" y="10"/>
                      </a:lnTo>
                      <a:lnTo>
                        <a:pt x="2278" y="32"/>
                      </a:lnTo>
                      <a:lnTo>
                        <a:pt x="2278" y="47"/>
                      </a:lnTo>
                      <a:lnTo>
                        <a:pt x="2276" y="62"/>
                      </a:lnTo>
                      <a:lnTo>
                        <a:pt x="2253" y="102"/>
                      </a:lnTo>
                      <a:lnTo>
                        <a:pt x="2199" y="163"/>
                      </a:lnTo>
                      <a:lnTo>
                        <a:pt x="2171" y="190"/>
                      </a:lnTo>
                      <a:lnTo>
                        <a:pt x="2102" y="260"/>
                      </a:lnTo>
                      <a:lnTo>
                        <a:pt x="1952" y="394"/>
                      </a:lnTo>
                      <a:lnTo>
                        <a:pt x="1878" y="459"/>
                      </a:lnTo>
                      <a:lnTo>
                        <a:pt x="1698" y="610"/>
                      </a:lnTo>
                      <a:lnTo>
                        <a:pt x="1326" y="897"/>
                      </a:lnTo>
                      <a:lnTo>
                        <a:pt x="1138" y="1036"/>
                      </a:lnTo>
                      <a:lnTo>
                        <a:pt x="969" y="1157"/>
                      </a:lnTo>
                      <a:lnTo>
                        <a:pt x="716" y="1337"/>
                      </a:lnTo>
                      <a:lnTo>
                        <a:pt x="553" y="1467"/>
                      </a:lnTo>
                      <a:lnTo>
                        <a:pt x="475" y="1536"/>
                      </a:lnTo>
                      <a:lnTo>
                        <a:pt x="415" y="1592"/>
                      </a:lnTo>
                      <a:lnTo>
                        <a:pt x="296" y="1713"/>
                      </a:lnTo>
                      <a:lnTo>
                        <a:pt x="186" y="1845"/>
                      </a:lnTo>
                      <a:lnTo>
                        <a:pt x="117" y="1951"/>
                      </a:lnTo>
                      <a:lnTo>
                        <a:pt x="77" y="2024"/>
                      </a:lnTo>
                      <a:lnTo>
                        <a:pt x="59" y="2061"/>
                      </a:lnTo>
                      <a:lnTo>
                        <a:pt x="44" y="2100"/>
                      </a:lnTo>
                      <a:lnTo>
                        <a:pt x="21" y="2181"/>
                      </a:lnTo>
                      <a:lnTo>
                        <a:pt x="2" y="2306"/>
                      </a:lnTo>
                      <a:lnTo>
                        <a:pt x="0" y="2479"/>
                      </a:lnTo>
                      <a:lnTo>
                        <a:pt x="12" y="2650"/>
                      </a:lnTo>
                      <a:lnTo>
                        <a:pt x="18" y="2732"/>
                      </a:lnTo>
                      <a:lnTo>
                        <a:pt x="19" y="2742"/>
                      </a:lnTo>
                      <a:lnTo>
                        <a:pt x="29" y="2758"/>
                      </a:lnTo>
                      <a:lnTo>
                        <a:pt x="49" y="2771"/>
                      </a:lnTo>
                      <a:lnTo>
                        <a:pt x="67" y="2770"/>
                      </a:lnTo>
                      <a:lnTo>
                        <a:pt x="101" y="2817"/>
                      </a:lnTo>
                      <a:lnTo>
                        <a:pt x="183" y="2915"/>
                      </a:lnTo>
                      <a:lnTo>
                        <a:pt x="278" y="3016"/>
                      </a:lnTo>
                      <a:lnTo>
                        <a:pt x="383" y="3109"/>
                      </a:lnTo>
                      <a:lnTo>
                        <a:pt x="497" y="3193"/>
                      </a:lnTo>
                      <a:lnTo>
                        <a:pt x="615" y="3255"/>
                      </a:lnTo>
                      <a:lnTo>
                        <a:pt x="704" y="3285"/>
                      </a:lnTo>
                      <a:lnTo>
                        <a:pt x="765" y="3297"/>
                      </a:lnTo>
                      <a:lnTo>
                        <a:pt x="825" y="3298"/>
                      </a:lnTo>
                      <a:lnTo>
                        <a:pt x="886" y="3291"/>
                      </a:lnTo>
                      <a:lnTo>
                        <a:pt x="916" y="3282"/>
                      </a:lnTo>
                      <a:lnTo>
                        <a:pt x="955" y="3271"/>
                      </a:lnTo>
                      <a:lnTo>
                        <a:pt x="1030" y="3236"/>
                      </a:lnTo>
                      <a:lnTo>
                        <a:pt x="1138" y="3171"/>
                      </a:lnTo>
                      <a:lnTo>
                        <a:pt x="1342" y="3009"/>
                      </a:lnTo>
                      <a:lnTo>
                        <a:pt x="1463" y="2899"/>
                      </a:lnTo>
                      <a:lnTo>
                        <a:pt x="1634" y="2748"/>
                      </a:lnTo>
                      <a:lnTo>
                        <a:pt x="1808" y="2600"/>
                      </a:lnTo>
                      <a:lnTo>
                        <a:pt x="2017" y="2424"/>
                      </a:lnTo>
                      <a:lnTo>
                        <a:pt x="2429" y="2066"/>
                      </a:lnTo>
                      <a:lnTo>
                        <a:pt x="2633" y="1884"/>
                      </a:lnTo>
                      <a:lnTo>
                        <a:pt x="2812" y="1724"/>
                      </a:lnTo>
                      <a:lnTo>
                        <a:pt x="2987" y="1560"/>
                      </a:lnTo>
                      <a:lnTo>
                        <a:pt x="3021" y="1530"/>
                      </a:lnTo>
                      <a:lnTo>
                        <a:pt x="3075" y="1478"/>
                      </a:lnTo>
                      <a:lnTo>
                        <a:pt x="3103" y="1438"/>
                      </a:lnTo>
                      <a:lnTo>
                        <a:pt x="3111" y="1416"/>
                      </a:lnTo>
                      <a:lnTo>
                        <a:pt x="3124" y="1415"/>
                      </a:lnTo>
                      <a:lnTo>
                        <a:pt x="3134" y="1409"/>
                      </a:lnTo>
                      <a:lnTo>
                        <a:pt x="3146" y="1401"/>
                      </a:lnTo>
                      <a:lnTo>
                        <a:pt x="3163" y="1378"/>
                      </a:lnTo>
                      <a:lnTo>
                        <a:pt x="3180" y="1337"/>
                      </a:lnTo>
                      <a:lnTo>
                        <a:pt x="3192" y="1241"/>
                      </a:lnTo>
                      <a:lnTo>
                        <a:pt x="3193" y="1183"/>
                      </a:lnTo>
                      <a:lnTo>
                        <a:pt x="3202" y="1042"/>
                      </a:lnTo>
                      <a:lnTo>
                        <a:pt x="3212" y="832"/>
                      </a:lnTo>
                      <a:lnTo>
                        <a:pt x="3212" y="691"/>
                      </a:lnTo>
                      <a:lnTo>
                        <a:pt x="3208" y="620"/>
                      </a:lnTo>
                      <a:close/>
                      <a:moveTo>
                        <a:pt x="1004" y="2495"/>
                      </a:moveTo>
                      <a:lnTo>
                        <a:pt x="998" y="2649"/>
                      </a:lnTo>
                      <a:lnTo>
                        <a:pt x="999" y="2958"/>
                      </a:lnTo>
                      <a:lnTo>
                        <a:pt x="1001" y="3114"/>
                      </a:lnTo>
                      <a:lnTo>
                        <a:pt x="942" y="3145"/>
                      </a:lnTo>
                      <a:lnTo>
                        <a:pt x="880" y="3170"/>
                      </a:lnTo>
                      <a:lnTo>
                        <a:pt x="884" y="3137"/>
                      </a:lnTo>
                      <a:lnTo>
                        <a:pt x="881" y="3066"/>
                      </a:lnTo>
                      <a:lnTo>
                        <a:pt x="868" y="2961"/>
                      </a:lnTo>
                      <a:lnTo>
                        <a:pt x="860" y="2895"/>
                      </a:lnTo>
                      <a:lnTo>
                        <a:pt x="850" y="2780"/>
                      </a:lnTo>
                      <a:lnTo>
                        <a:pt x="844" y="2610"/>
                      </a:lnTo>
                      <a:lnTo>
                        <a:pt x="850" y="2495"/>
                      </a:lnTo>
                      <a:lnTo>
                        <a:pt x="857" y="2439"/>
                      </a:lnTo>
                      <a:lnTo>
                        <a:pt x="856" y="2424"/>
                      </a:lnTo>
                      <a:lnTo>
                        <a:pt x="840" y="2398"/>
                      </a:lnTo>
                      <a:lnTo>
                        <a:pt x="828" y="2390"/>
                      </a:lnTo>
                      <a:lnTo>
                        <a:pt x="717" y="2318"/>
                      </a:lnTo>
                      <a:lnTo>
                        <a:pt x="506" y="2162"/>
                      </a:lnTo>
                      <a:lnTo>
                        <a:pt x="401" y="2082"/>
                      </a:lnTo>
                      <a:lnTo>
                        <a:pt x="382" y="2064"/>
                      </a:lnTo>
                      <a:lnTo>
                        <a:pt x="314" y="2010"/>
                      </a:lnTo>
                      <a:lnTo>
                        <a:pt x="264" y="1978"/>
                      </a:lnTo>
                      <a:lnTo>
                        <a:pt x="241" y="1969"/>
                      </a:lnTo>
                      <a:lnTo>
                        <a:pt x="294" y="1899"/>
                      </a:lnTo>
                      <a:lnTo>
                        <a:pt x="350" y="1830"/>
                      </a:lnTo>
                      <a:lnTo>
                        <a:pt x="510" y="1955"/>
                      </a:lnTo>
                      <a:lnTo>
                        <a:pt x="752" y="2141"/>
                      </a:lnTo>
                      <a:lnTo>
                        <a:pt x="909" y="2270"/>
                      </a:lnTo>
                      <a:lnTo>
                        <a:pt x="985" y="2338"/>
                      </a:lnTo>
                      <a:lnTo>
                        <a:pt x="999" y="2349"/>
                      </a:lnTo>
                      <a:lnTo>
                        <a:pt x="1034" y="2354"/>
                      </a:lnTo>
                      <a:lnTo>
                        <a:pt x="1053" y="2346"/>
                      </a:lnTo>
                      <a:lnTo>
                        <a:pt x="1132" y="2302"/>
                      </a:lnTo>
                      <a:lnTo>
                        <a:pt x="1280" y="2195"/>
                      </a:lnTo>
                      <a:lnTo>
                        <a:pt x="1418" y="2074"/>
                      </a:lnTo>
                      <a:lnTo>
                        <a:pt x="1548" y="1943"/>
                      </a:lnTo>
                      <a:lnTo>
                        <a:pt x="1610" y="1877"/>
                      </a:lnTo>
                      <a:lnTo>
                        <a:pt x="1617" y="1868"/>
                      </a:lnTo>
                      <a:lnTo>
                        <a:pt x="1624" y="1847"/>
                      </a:lnTo>
                      <a:lnTo>
                        <a:pt x="1626" y="1827"/>
                      </a:lnTo>
                      <a:lnTo>
                        <a:pt x="1617" y="1807"/>
                      </a:lnTo>
                      <a:lnTo>
                        <a:pt x="1610" y="1796"/>
                      </a:lnTo>
                      <a:lnTo>
                        <a:pt x="1420" y="1596"/>
                      </a:lnTo>
                      <a:lnTo>
                        <a:pt x="1231" y="1395"/>
                      </a:lnTo>
                      <a:lnTo>
                        <a:pt x="1201" y="1360"/>
                      </a:lnTo>
                      <a:lnTo>
                        <a:pt x="1132" y="1288"/>
                      </a:lnTo>
                      <a:lnTo>
                        <a:pt x="1082" y="1248"/>
                      </a:lnTo>
                      <a:lnTo>
                        <a:pt x="1056" y="1235"/>
                      </a:lnTo>
                      <a:lnTo>
                        <a:pt x="1244" y="1103"/>
                      </a:lnTo>
                      <a:lnTo>
                        <a:pt x="1430" y="964"/>
                      </a:lnTo>
                      <a:lnTo>
                        <a:pt x="1614" y="825"/>
                      </a:lnTo>
                      <a:lnTo>
                        <a:pt x="1885" y="607"/>
                      </a:lnTo>
                      <a:lnTo>
                        <a:pt x="2060" y="458"/>
                      </a:lnTo>
                      <a:lnTo>
                        <a:pt x="2145" y="380"/>
                      </a:lnTo>
                      <a:lnTo>
                        <a:pt x="2194" y="338"/>
                      </a:lnTo>
                      <a:lnTo>
                        <a:pt x="2299" y="235"/>
                      </a:lnTo>
                      <a:lnTo>
                        <a:pt x="2344" y="177"/>
                      </a:lnTo>
                      <a:lnTo>
                        <a:pt x="2367" y="138"/>
                      </a:lnTo>
                      <a:lnTo>
                        <a:pt x="2374" y="118"/>
                      </a:lnTo>
                      <a:lnTo>
                        <a:pt x="2422" y="140"/>
                      </a:lnTo>
                      <a:lnTo>
                        <a:pt x="2466" y="163"/>
                      </a:lnTo>
                      <a:lnTo>
                        <a:pt x="2534" y="206"/>
                      </a:lnTo>
                      <a:lnTo>
                        <a:pt x="2661" y="304"/>
                      </a:lnTo>
                      <a:lnTo>
                        <a:pt x="2721" y="354"/>
                      </a:lnTo>
                      <a:lnTo>
                        <a:pt x="2833" y="453"/>
                      </a:lnTo>
                      <a:lnTo>
                        <a:pt x="2944" y="554"/>
                      </a:lnTo>
                      <a:lnTo>
                        <a:pt x="2993" y="603"/>
                      </a:lnTo>
                      <a:lnTo>
                        <a:pt x="3048" y="646"/>
                      </a:lnTo>
                      <a:lnTo>
                        <a:pt x="2937" y="771"/>
                      </a:lnTo>
                      <a:lnTo>
                        <a:pt x="2708" y="1016"/>
                      </a:lnTo>
                      <a:lnTo>
                        <a:pt x="2474" y="1257"/>
                      </a:lnTo>
                      <a:lnTo>
                        <a:pt x="2233" y="1490"/>
                      </a:lnTo>
                      <a:lnTo>
                        <a:pt x="2112" y="1605"/>
                      </a:lnTo>
                      <a:lnTo>
                        <a:pt x="1987" y="1720"/>
                      </a:lnTo>
                      <a:lnTo>
                        <a:pt x="1732" y="1951"/>
                      </a:lnTo>
                      <a:lnTo>
                        <a:pt x="1467" y="2169"/>
                      </a:lnTo>
                      <a:lnTo>
                        <a:pt x="1261" y="2322"/>
                      </a:lnTo>
                      <a:lnTo>
                        <a:pt x="1120" y="2417"/>
                      </a:lnTo>
                      <a:lnTo>
                        <a:pt x="1047" y="2462"/>
                      </a:lnTo>
                      <a:lnTo>
                        <a:pt x="1047" y="2462"/>
                      </a:lnTo>
                      <a:lnTo>
                        <a:pt x="1047" y="2463"/>
                      </a:lnTo>
                      <a:lnTo>
                        <a:pt x="1033" y="2460"/>
                      </a:lnTo>
                      <a:lnTo>
                        <a:pt x="1012" y="2472"/>
                      </a:lnTo>
                      <a:lnTo>
                        <a:pt x="1005" y="2485"/>
                      </a:lnTo>
                      <a:lnTo>
                        <a:pt x="1004" y="2495"/>
                      </a:lnTo>
                      <a:close/>
                      <a:moveTo>
                        <a:pt x="3082" y="1081"/>
                      </a:moveTo>
                      <a:lnTo>
                        <a:pt x="3078" y="1147"/>
                      </a:lnTo>
                      <a:lnTo>
                        <a:pt x="3074" y="1213"/>
                      </a:lnTo>
                      <a:lnTo>
                        <a:pt x="3072" y="1247"/>
                      </a:lnTo>
                      <a:lnTo>
                        <a:pt x="3069" y="1280"/>
                      </a:lnTo>
                      <a:lnTo>
                        <a:pt x="3067" y="1301"/>
                      </a:lnTo>
                      <a:lnTo>
                        <a:pt x="3065" y="1316"/>
                      </a:lnTo>
                      <a:lnTo>
                        <a:pt x="3059" y="1320"/>
                      </a:lnTo>
                      <a:lnTo>
                        <a:pt x="3052" y="1334"/>
                      </a:lnTo>
                      <a:lnTo>
                        <a:pt x="3051" y="1343"/>
                      </a:lnTo>
                      <a:lnTo>
                        <a:pt x="3038" y="1349"/>
                      </a:lnTo>
                      <a:lnTo>
                        <a:pt x="3018" y="1372"/>
                      </a:lnTo>
                      <a:lnTo>
                        <a:pt x="3016" y="1389"/>
                      </a:lnTo>
                      <a:lnTo>
                        <a:pt x="3018" y="1366"/>
                      </a:lnTo>
                      <a:lnTo>
                        <a:pt x="3010" y="1369"/>
                      </a:lnTo>
                      <a:lnTo>
                        <a:pt x="2990" y="1393"/>
                      </a:lnTo>
                      <a:lnTo>
                        <a:pt x="2941" y="1444"/>
                      </a:lnTo>
                      <a:lnTo>
                        <a:pt x="2890" y="1493"/>
                      </a:lnTo>
                      <a:lnTo>
                        <a:pt x="2734" y="1637"/>
                      </a:lnTo>
                      <a:lnTo>
                        <a:pt x="2574" y="1779"/>
                      </a:lnTo>
                      <a:lnTo>
                        <a:pt x="2201" y="2110"/>
                      </a:lnTo>
                      <a:lnTo>
                        <a:pt x="1823" y="2434"/>
                      </a:lnTo>
                      <a:lnTo>
                        <a:pt x="1804" y="2451"/>
                      </a:lnTo>
                      <a:lnTo>
                        <a:pt x="1785" y="2467"/>
                      </a:lnTo>
                      <a:lnTo>
                        <a:pt x="1778" y="2349"/>
                      </a:lnTo>
                      <a:lnTo>
                        <a:pt x="1765" y="2231"/>
                      </a:lnTo>
                      <a:lnTo>
                        <a:pt x="1764" y="2181"/>
                      </a:lnTo>
                      <a:lnTo>
                        <a:pt x="1765" y="2130"/>
                      </a:lnTo>
                      <a:lnTo>
                        <a:pt x="1764" y="2118"/>
                      </a:lnTo>
                      <a:lnTo>
                        <a:pt x="1749" y="2105"/>
                      </a:lnTo>
                      <a:lnTo>
                        <a:pt x="1739" y="2103"/>
                      </a:lnTo>
                      <a:lnTo>
                        <a:pt x="1927" y="1936"/>
                      </a:lnTo>
                      <a:lnTo>
                        <a:pt x="2106" y="1769"/>
                      </a:lnTo>
                      <a:lnTo>
                        <a:pt x="2236" y="1651"/>
                      </a:lnTo>
                      <a:lnTo>
                        <a:pt x="2489" y="1406"/>
                      </a:lnTo>
                      <a:lnTo>
                        <a:pt x="2737" y="1157"/>
                      </a:lnTo>
                      <a:lnTo>
                        <a:pt x="2977" y="901"/>
                      </a:lnTo>
                      <a:lnTo>
                        <a:pt x="3095" y="770"/>
                      </a:lnTo>
                      <a:lnTo>
                        <a:pt x="3093" y="926"/>
                      </a:lnTo>
                      <a:lnTo>
                        <a:pt x="3082" y="10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6" name="Freeform 18">
                  <a:extLst>
                    <a:ext uri="{FF2B5EF4-FFF2-40B4-BE49-F238E27FC236}">
                      <a16:creationId xmlns:a16="http://schemas.microsoft.com/office/drawing/2014/main" id="{A4482908-F18A-41CE-8EFF-D19AA40E0C13}"/>
                    </a:ext>
                  </a:extLst>
                </p:cNvPr>
                <p:cNvSpPr>
                  <a:spLocks/>
                </p:cNvSpPr>
                <p:nvPr/>
              </p:nvSpPr>
              <p:spPr bwMode="auto">
                <a:xfrm>
                  <a:off x="1398" y="2746"/>
                  <a:ext cx="212" cy="132"/>
                </a:xfrm>
                <a:custGeom>
                  <a:avLst/>
                  <a:gdLst>
                    <a:gd name="T0" fmla="*/ 544 w 635"/>
                    <a:gd name="T1" fmla="*/ 0 h 398"/>
                    <a:gd name="T2" fmla="*/ 504 w 635"/>
                    <a:gd name="T3" fmla="*/ 18 h 398"/>
                    <a:gd name="T4" fmla="*/ 496 w 635"/>
                    <a:gd name="T5" fmla="*/ 52 h 398"/>
                    <a:gd name="T6" fmla="*/ 530 w 635"/>
                    <a:gd name="T7" fmla="*/ 177 h 398"/>
                    <a:gd name="T8" fmla="*/ 515 w 635"/>
                    <a:gd name="T9" fmla="*/ 226 h 398"/>
                    <a:gd name="T10" fmla="*/ 478 w 635"/>
                    <a:gd name="T11" fmla="*/ 262 h 398"/>
                    <a:gd name="T12" fmla="*/ 403 w 635"/>
                    <a:gd name="T13" fmla="*/ 291 h 398"/>
                    <a:gd name="T14" fmla="*/ 352 w 635"/>
                    <a:gd name="T15" fmla="*/ 272 h 398"/>
                    <a:gd name="T16" fmla="*/ 332 w 635"/>
                    <a:gd name="T17" fmla="*/ 226 h 398"/>
                    <a:gd name="T18" fmla="*/ 331 w 635"/>
                    <a:gd name="T19" fmla="*/ 198 h 398"/>
                    <a:gd name="T20" fmla="*/ 303 w 635"/>
                    <a:gd name="T21" fmla="*/ 164 h 398"/>
                    <a:gd name="T22" fmla="*/ 246 w 635"/>
                    <a:gd name="T23" fmla="*/ 180 h 398"/>
                    <a:gd name="T24" fmla="*/ 236 w 635"/>
                    <a:gd name="T25" fmla="*/ 209 h 398"/>
                    <a:gd name="T26" fmla="*/ 220 w 635"/>
                    <a:gd name="T27" fmla="*/ 268 h 398"/>
                    <a:gd name="T28" fmla="*/ 160 w 635"/>
                    <a:gd name="T29" fmla="*/ 310 h 398"/>
                    <a:gd name="T30" fmla="*/ 122 w 635"/>
                    <a:gd name="T31" fmla="*/ 304 h 398"/>
                    <a:gd name="T32" fmla="*/ 83 w 635"/>
                    <a:gd name="T33" fmla="*/ 270 h 398"/>
                    <a:gd name="T34" fmla="*/ 83 w 635"/>
                    <a:gd name="T35" fmla="*/ 182 h 398"/>
                    <a:gd name="T36" fmla="*/ 90 w 635"/>
                    <a:gd name="T37" fmla="*/ 149 h 398"/>
                    <a:gd name="T38" fmla="*/ 62 w 635"/>
                    <a:gd name="T39" fmla="*/ 126 h 398"/>
                    <a:gd name="T40" fmla="*/ 34 w 635"/>
                    <a:gd name="T41" fmla="*/ 139 h 398"/>
                    <a:gd name="T42" fmla="*/ 7 w 635"/>
                    <a:gd name="T43" fmla="*/ 193 h 398"/>
                    <a:gd name="T44" fmla="*/ 3 w 635"/>
                    <a:gd name="T45" fmla="*/ 268 h 398"/>
                    <a:gd name="T46" fmla="*/ 31 w 635"/>
                    <a:gd name="T47" fmla="*/ 336 h 398"/>
                    <a:gd name="T48" fmla="*/ 93 w 635"/>
                    <a:gd name="T49" fmla="*/ 383 h 398"/>
                    <a:gd name="T50" fmla="*/ 139 w 635"/>
                    <a:gd name="T51" fmla="*/ 398 h 398"/>
                    <a:gd name="T52" fmla="*/ 229 w 635"/>
                    <a:gd name="T53" fmla="*/ 383 h 398"/>
                    <a:gd name="T54" fmla="*/ 279 w 635"/>
                    <a:gd name="T55" fmla="*/ 339 h 398"/>
                    <a:gd name="T56" fmla="*/ 350 w 635"/>
                    <a:gd name="T57" fmla="*/ 379 h 398"/>
                    <a:gd name="T58" fmla="*/ 470 w 635"/>
                    <a:gd name="T59" fmla="*/ 375 h 398"/>
                    <a:gd name="T60" fmla="*/ 527 w 635"/>
                    <a:gd name="T61" fmla="*/ 350 h 398"/>
                    <a:gd name="T62" fmla="*/ 600 w 635"/>
                    <a:gd name="T63" fmla="*/ 271 h 398"/>
                    <a:gd name="T64" fmla="*/ 635 w 635"/>
                    <a:gd name="T65" fmla="*/ 166 h 398"/>
                    <a:gd name="T66" fmla="*/ 614 w 635"/>
                    <a:gd name="T67" fmla="*/ 64 h 398"/>
                    <a:gd name="T68" fmla="*/ 555 w 635"/>
                    <a:gd name="T69" fmla="*/ 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5" h="398">
                      <a:moveTo>
                        <a:pt x="555" y="6"/>
                      </a:moveTo>
                      <a:lnTo>
                        <a:pt x="544" y="0"/>
                      </a:lnTo>
                      <a:lnTo>
                        <a:pt x="521" y="3"/>
                      </a:lnTo>
                      <a:lnTo>
                        <a:pt x="504" y="18"/>
                      </a:lnTo>
                      <a:lnTo>
                        <a:pt x="495" y="39"/>
                      </a:lnTo>
                      <a:lnTo>
                        <a:pt x="496" y="52"/>
                      </a:lnTo>
                      <a:lnTo>
                        <a:pt x="514" y="113"/>
                      </a:lnTo>
                      <a:lnTo>
                        <a:pt x="530" y="177"/>
                      </a:lnTo>
                      <a:lnTo>
                        <a:pt x="527" y="202"/>
                      </a:lnTo>
                      <a:lnTo>
                        <a:pt x="515" y="226"/>
                      </a:lnTo>
                      <a:lnTo>
                        <a:pt x="494" y="251"/>
                      </a:lnTo>
                      <a:lnTo>
                        <a:pt x="478" y="262"/>
                      </a:lnTo>
                      <a:lnTo>
                        <a:pt x="453" y="278"/>
                      </a:lnTo>
                      <a:lnTo>
                        <a:pt x="403" y="291"/>
                      </a:lnTo>
                      <a:lnTo>
                        <a:pt x="370" y="284"/>
                      </a:lnTo>
                      <a:lnTo>
                        <a:pt x="352" y="272"/>
                      </a:lnTo>
                      <a:lnTo>
                        <a:pt x="339" y="252"/>
                      </a:lnTo>
                      <a:lnTo>
                        <a:pt x="332" y="226"/>
                      </a:lnTo>
                      <a:lnTo>
                        <a:pt x="332" y="209"/>
                      </a:lnTo>
                      <a:lnTo>
                        <a:pt x="331" y="198"/>
                      </a:lnTo>
                      <a:lnTo>
                        <a:pt x="324" y="180"/>
                      </a:lnTo>
                      <a:lnTo>
                        <a:pt x="303" y="164"/>
                      </a:lnTo>
                      <a:lnTo>
                        <a:pt x="268" y="164"/>
                      </a:lnTo>
                      <a:lnTo>
                        <a:pt x="246" y="180"/>
                      </a:lnTo>
                      <a:lnTo>
                        <a:pt x="237" y="198"/>
                      </a:lnTo>
                      <a:lnTo>
                        <a:pt x="236" y="209"/>
                      </a:lnTo>
                      <a:lnTo>
                        <a:pt x="233" y="231"/>
                      </a:lnTo>
                      <a:lnTo>
                        <a:pt x="220" y="268"/>
                      </a:lnTo>
                      <a:lnTo>
                        <a:pt x="196" y="297"/>
                      </a:lnTo>
                      <a:lnTo>
                        <a:pt x="160" y="310"/>
                      </a:lnTo>
                      <a:lnTo>
                        <a:pt x="137" y="307"/>
                      </a:lnTo>
                      <a:lnTo>
                        <a:pt x="122" y="304"/>
                      </a:lnTo>
                      <a:lnTo>
                        <a:pt x="102" y="294"/>
                      </a:lnTo>
                      <a:lnTo>
                        <a:pt x="83" y="270"/>
                      </a:lnTo>
                      <a:lnTo>
                        <a:pt x="76" y="228"/>
                      </a:lnTo>
                      <a:lnTo>
                        <a:pt x="83" y="182"/>
                      </a:lnTo>
                      <a:lnTo>
                        <a:pt x="88" y="162"/>
                      </a:lnTo>
                      <a:lnTo>
                        <a:pt x="90" y="149"/>
                      </a:lnTo>
                      <a:lnTo>
                        <a:pt x="80" y="131"/>
                      </a:lnTo>
                      <a:lnTo>
                        <a:pt x="62" y="126"/>
                      </a:lnTo>
                      <a:lnTo>
                        <a:pt x="43" y="130"/>
                      </a:lnTo>
                      <a:lnTo>
                        <a:pt x="34" y="139"/>
                      </a:lnTo>
                      <a:lnTo>
                        <a:pt x="23" y="157"/>
                      </a:lnTo>
                      <a:lnTo>
                        <a:pt x="7" y="193"/>
                      </a:lnTo>
                      <a:lnTo>
                        <a:pt x="0" y="232"/>
                      </a:lnTo>
                      <a:lnTo>
                        <a:pt x="3" y="268"/>
                      </a:lnTo>
                      <a:lnTo>
                        <a:pt x="13" y="304"/>
                      </a:lnTo>
                      <a:lnTo>
                        <a:pt x="31" y="336"/>
                      </a:lnTo>
                      <a:lnTo>
                        <a:pt x="59" y="362"/>
                      </a:lnTo>
                      <a:lnTo>
                        <a:pt x="93" y="383"/>
                      </a:lnTo>
                      <a:lnTo>
                        <a:pt x="113" y="390"/>
                      </a:lnTo>
                      <a:lnTo>
                        <a:pt x="139" y="398"/>
                      </a:lnTo>
                      <a:lnTo>
                        <a:pt x="187" y="398"/>
                      </a:lnTo>
                      <a:lnTo>
                        <a:pt x="229" y="383"/>
                      </a:lnTo>
                      <a:lnTo>
                        <a:pt x="265" y="356"/>
                      </a:lnTo>
                      <a:lnTo>
                        <a:pt x="279" y="339"/>
                      </a:lnTo>
                      <a:lnTo>
                        <a:pt x="299" y="356"/>
                      </a:lnTo>
                      <a:lnTo>
                        <a:pt x="350" y="379"/>
                      </a:lnTo>
                      <a:lnTo>
                        <a:pt x="409" y="386"/>
                      </a:lnTo>
                      <a:lnTo>
                        <a:pt x="470" y="375"/>
                      </a:lnTo>
                      <a:lnTo>
                        <a:pt x="502" y="362"/>
                      </a:lnTo>
                      <a:lnTo>
                        <a:pt x="527" y="350"/>
                      </a:lnTo>
                      <a:lnTo>
                        <a:pt x="567" y="316"/>
                      </a:lnTo>
                      <a:lnTo>
                        <a:pt x="600" y="271"/>
                      </a:lnTo>
                      <a:lnTo>
                        <a:pt x="623" y="221"/>
                      </a:lnTo>
                      <a:lnTo>
                        <a:pt x="635" y="166"/>
                      </a:lnTo>
                      <a:lnTo>
                        <a:pt x="632" y="113"/>
                      </a:lnTo>
                      <a:lnTo>
                        <a:pt x="614" y="64"/>
                      </a:lnTo>
                      <a:lnTo>
                        <a:pt x="581" y="23"/>
                      </a:lnTo>
                      <a:lnTo>
                        <a:pt x="55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7" name="Freeform 19">
                  <a:extLst>
                    <a:ext uri="{FF2B5EF4-FFF2-40B4-BE49-F238E27FC236}">
                      <a16:creationId xmlns:a16="http://schemas.microsoft.com/office/drawing/2014/main" id="{D3AA3895-FB65-4019-89BF-5154573F29DB}"/>
                    </a:ext>
                  </a:extLst>
                </p:cNvPr>
                <p:cNvSpPr>
                  <a:spLocks/>
                </p:cNvSpPr>
                <p:nvPr/>
              </p:nvSpPr>
              <p:spPr bwMode="auto">
                <a:xfrm>
                  <a:off x="1655" y="2515"/>
                  <a:ext cx="176" cy="179"/>
                </a:xfrm>
                <a:custGeom>
                  <a:avLst/>
                  <a:gdLst>
                    <a:gd name="T0" fmla="*/ 301 w 528"/>
                    <a:gd name="T1" fmla="*/ 1 h 538"/>
                    <a:gd name="T2" fmla="*/ 268 w 528"/>
                    <a:gd name="T3" fmla="*/ 27 h 538"/>
                    <a:gd name="T4" fmla="*/ 273 w 528"/>
                    <a:gd name="T5" fmla="*/ 82 h 538"/>
                    <a:gd name="T6" fmla="*/ 298 w 528"/>
                    <a:gd name="T7" fmla="*/ 95 h 538"/>
                    <a:gd name="T8" fmla="*/ 373 w 528"/>
                    <a:gd name="T9" fmla="*/ 112 h 538"/>
                    <a:gd name="T10" fmla="*/ 419 w 528"/>
                    <a:gd name="T11" fmla="*/ 145 h 538"/>
                    <a:gd name="T12" fmla="*/ 423 w 528"/>
                    <a:gd name="T13" fmla="*/ 191 h 538"/>
                    <a:gd name="T14" fmla="*/ 409 w 528"/>
                    <a:gd name="T15" fmla="*/ 220 h 538"/>
                    <a:gd name="T16" fmla="*/ 357 w 528"/>
                    <a:gd name="T17" fmla="*/ 265 h 538"/>
                    <a:gd name="T18" fmla="*/ 245 w 528"/>
                    <a:gd name="T19" fmla="*/ 269 h 538"/>
                    <a:gd name="T20" fmla="*/ 207 w 528"/>
                    <a:gd name="T21" fmla="*/ 256 h 538"/>
                    <a:gd name="T22" fmla="*/ 188 w 528"/>
                    <a:gd name="T23" fmla="*/ 250 h 538"/>
                    <a:gd name="T24" fmla="*/ 150 w 528"/>
                    <a:gd name="T25" fmla="*/ 268 h 538"/>
                    <a:gd name="T26" fmla="*/ 141 w 528"/>
                    <a:gd name="T27" fmla="*/ 324 h 538"/>
                    <a:gd name="T28" fmla="*/ 161 w 528"/>
                    <a:gd name="T29" fmla="*/ 341 h 538"/>
                    <a:gd name="T30" fmla="*/ 173 w 528"/>
                    <a:gd name="T31" fmla="*/ 347 h 538"/>
                    <a:gd name="T32" fmla="*/ 178 w 528"/>
                    <a:gd name="T33" fmla="*/ 348 h 538"/>
                    <a:gd name="T34" fmla="*/ 184 w 528"/>
                    <a:gd name="T35" fmla="*/ 351 h 538"/>
                    <a:gd name="T36" fmla="*/ 220 w 528"/>
                    <a:gd name="T37" fmla="*/ 367 h 538"/>
                    <a:gd name="T38" fmla="*/ 243 w 528"/>
                    <a:gd name="T39" fmla="*/ 399 h 538"/>
                    <a:gd name="T40" fmla="*/ 180 w 528"/>
                    <a:gd name="T41" fmla="*/ 443 h 538"/>
                    <a:gd name="T42" fmla="*/ 131 w 528"/>
                    <a:gd name="T43" fmla="*/ 456 h 538"/>
                    <a:gd name="T44" fmla="*/ 62 w 528"/>
                    <a:gd name="T45" fmla="*/ 456 h 538"/>
                    <a:gd name="T46" fmla="*/ 50 w 528"/>
                    <a:gd name="T47" fmla="*/ 443 h 538"/>
                    <a:gd name="T48" fmla="*/ 10 w 528"/>
                    <a:gd name="T49" fmla="*/ 446 h 538"/>
                    <a:gd name="T50" fmla="*/ 3 w 528"/>
                    <a:gd name="T51" fmla="*/ 475 h 538"/>
                    <a:gd name="T52" fmla="*/ 45 w 528"/>
                    <a:gd name="T53" fmla="*/ 525 h 538"/>
                    <a:gd name="T54" fmla="*/ 134 w 528"/>
                    <a:gd name="T55" fmla="*/ 538 h 538"/>
                    <a:gd name="T56" fmla="*/ 190 w 528"/>
                    <a:gd name="T57" fmla="*/ 528 h 538"/>
                    <a:gd name="T58" fmla="*/ 302 w 528"/>
                    <a:gd name="T59" fmla="*/ 465 h 538"/>
                    <a:gd name="T60" fmla="*/ 355 w 528"/>
                    <a:gd name="T61" fmla="*/ 383 h 538"/>
                    <a:gd name="T62" fmla="*/ 357 w 528"/>
                    <a:gd name="T63" fmla="*/ 366 h 538"/>
                    <a:gd name="T64" fmla="*/ 425 w 528"/>
                    <a:gd name="T65" fmla="*/ 341 h 538"/>
                    <a:gd name="T66" fmla="*/ 497 w 528"/>
                    <a:gd name="T67" fmla="*/ 271 h 538"/>
                    <a:gd name="T68" fmla="*/ 520 w 528"/>
                    <a:gd name="T69" fmla="*/ 220 h 538"/>
                    <a:gd name="T70" fmla="*/ 520 w 528"/>
                    <a:gd name="T71" fmla="*/ 127 h 538"/>
                    <a:gd name="T72" fmla="*/ 469 w 528"/>
                    <a:gd name="T73" fmla="*/ 53 h 538"/>
                    <a:gd name="T74" fmla="*/ 384 w 528"/>
                    <a:gd name="T75" fmla="*/ 9 h 538"/>
                    <a:gd name="T76" fmla="*/ 311 w 528"/>
                    <a:gd name="T7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8" h="538">
                      <a:moveTo>
                        <a:pt x="311" y="0"/>
                      </a:moveTo>
                      <a:lnTo>
                        <a:pt x="301" y="1"/>
                      </a:lnTo>
                      <a:lnTo>
                        <a:pt x="285" y="9"/>
                      </a:lnTo>
                      <a:lnTo>
                        <a:pt x="268" y="27"/>
                      </a:lnTo>
                      <a:lnTo>
                        <a:pt x="263" y="60"/>
                      </a:lnTo>
                      <a:lnTo>
                        <a:pt x="273" y="82"/>
                      </a:lnTo>
                      <a:lnTo>
                        <a:pt x="288" y="92"/>
                      </a:lnTo>
                      <a:lnTo>
                        <a:pt x="298" y="95"/>
                      </a:lnTo>
                      <a:lnTo>
                        <a:pt x="321" y="99"/>
                      </a:lnTo>
                      <a:lnTo>
                        <a:pt x="373" y="112"/>
                      </a:lnTo>
                      <a:lnTo>
                        <a:pt x="404" y="129"/>
                      </a:lnTo>
                      <a:lnTo>
                        <a:pt x="419" y="145"/>
                      </a:lnTo>
                      <a:lnTo>
                        <a:pt x="426" y="165"/>
                      </a:lnTo>
                      <a:lnTo>
                        <a:pt x="423" y="191"/>
                      </a:lnTo>
                      <a:lnTo>
                        <a:pt x="416" y="206"/>
                      </a:lnTo>
                      <a:lnTo>
                        <a:pt x="409" y="220"/>
                      </a:lnTo>
                      <a:lnTo>
                        <a:pt x="391" y="242"/>
                      </a:lnTo>
                      <a:lnTo>
                        <a:pt x="357" y="265"/>
                      </a:lnTo>
                      <a:lnTo>
                        <a:pt x="302" y="276"/>
                      </a:lnTo>
                      <a:lnTo>
                        <a:pt x="245" y="269"/>
                      </a:lnTo>
                      <a:lnTo>
                        <a:pt x="217" y="260"/>
                      </a:lnTo>
                      <a:lnTo>
                        <a:pt x="207" y="256"/>
                      </a:lnTo>
                      <a:lnTo>
                        <a:pt x="199" y="253"/>
                      </a:lnTo>
                      <a:lnTo>
                        <a:pt x="188" y="250"/>
                      </a:lnTo>
                      <a:lnTo>
                        <a:pt x="171" y="253"/>
                      </a:lnTo>
                      <a:lnTo>
                        <a:pt x="150" y="268"/>
                      </a:lnTo>
                      <a:lnTo>
                        <a:pt x="135" y="299"/>
                      </a:lnTo>
                      <a:lnTo>
                        <a:pt x="141" y="324"/>
                      </a:lnTo>
                      <a:lnTo>
                        <a:pt x="151" y="337"/>
                      </a:lnTo>
                      <a:lnTo>
                        <a:pt x="161" y="341"/>
                      </a:lnTo>
                      <a:lnTo>
                        <a:pt x="167" y="344"/>
                      </a:lnTo>
                      <a:lnTo>
                        <a:pt x="173" y="347"/>
                      </a:lnTo>
                      <a:lnTo>
                        <a:pt x="173" y="347"/>
                      </a:lnTo>
                      <a:lnTo>
                        <a:pt x="178" y="348"/>
                      </a:lnTo>
                      <a:lnTo>
                        <a:pt x="184" y="351"/>
                      </a:lnTo>
                      <a:lnTo>
                        <a:pt x="184" y="351"/>
                      </a:lnTo>
                      <a:lnTo>
                        <a:pt x="184" y="351"/>
                      </a:lnTo>
                      <a:lnTo>
                        <a:pt x="220" y="367"/>
                      </a:lnTo>
                      <a:lnTo>
                        <a:pt x="252" y="386"/>
                      </a:lnTo>
                      <a:lnTo>
                        <a:pt x="243" y="399"/>
                      </a:lnTo>
                      <a:lnTo>
                        <a:pt x="220" y="420"/>
                      </a:lnTo>
                      <a:lnTo>
                        <a:pt x="180" y="443"/>
                      </a:lnTo>
                      <a:lnTo>
                        <a:pt x="150" y="452"/>
                      </a:lnTo>
                      <a:lnTo>
                        <a:pt x="131" y="456"/>
                      </a:lnTo>
                      <a:lnTo>
                        <a:pt x="85" y="459"/>
                      </a:lnTo>
                      <a:lnTo>
                        <a:pt x="62" y="456"/>
                      </a:lnTo>
                      <a:lnTo>
                        <a:pt x="57" y="453"/>
                      </a:lnTo>
                      <a:lnTo>
                        <a:pt x="50" y="443"/>
                      </a:lnTo>
                      <a:lnTo>
                        <a:pt x="30" y="438"/>
                      </a:lnTo>
                      <a:lnTo>
                        <a:pt x="10" y="446"/>
                      </a:lnTo>
                      <a:lnTo>
                        <a:pt x="0" y="463"/>
                      </a:lnTo>
                      <a:lnTo>
                        <a:pt x="3" y="475"/>
                      </a:lnTo>
                      <a:lnTo>
                        <a:pt x="13" y="498"/>
                      </a:lnTo>
                      <a:lnTo>
                        <a:pt x="45" y="525"/>
                      </a:lnTo>
                      <a:lnTo>
                        <a:pt x="88" y="537"/>
                      </a:lnTo>
                      <a:lnTo>
                        <a:pt x="134" y="538"/>
                      </a:lnTo>
                      <a:lnTo>
                        <a:pt x="155" y="534"/>
                      </a:lnTo>
                      <a:lnTo>
                        <a:pt x="190" y="528"/>
                      </a:lnTo>
                      <a:lnTo>
                        <a:pt x="250" y="504"/>
                      </a:lnTo>
                      <a:lnTo>
                        <a:pt x="302" y="465"/>
                      </a:lnTo>
                      <a:lnTo>
                        <a:pt x="341" y="414"/>
                      </a:lnTo>
                      <a:lnTo>
                        <a:pt x="355" y="383"/>
                      </a:lnTo>
                      <a:lnTo>
                        <a:pt x="358" y="374"/>
                      </a:lnTo>
                      <a:lnTo>
                        <a:pt x="357" y="366"/>
                      </a:lnTo>
                      <a:lnTo>
                        <a:pt x="381" y="360"/>
                      </a:lnTo>
                      <a:lnTo>
                        <a:pt x="425" y="341"/>
                      </a:lnTo>
                      <a:lnTo>
                        <a:pt x="463" y="311"/>
                      </a:lnTo>
                      <a:lnTo>
                        <a:pt x="497" y="271"/>
                      </a:lnTo>
                      <a:lnTo>
                        <a:pt x="509" y="246"/>
                      </a:lnTo>
                      <a:lnTo>
                        <a:pt x="520" y="220"/>
                      </a:lnTo>
                      <a:lnTo>
                        <a:pt x="528" y="171"/>
                      </a:lnTo>
                      <a:lnTo>
                        <a:pt x="520" y="127"/>
                      </a:lnTo>
                      <a:lnTo>
                        <a:pt x="499" y="86"/>
                      </a:lnTo>
                      <a:lnTo>
                        <a:pt x="469" y="53"/>
                      </a:lnTo>
                      <a:lnTo>
                        <a:pt x="430" y="26"/>
                      </a:lnTo>
                      <a:lnTo>
                        <a:pt x="384" y="9"/>
                      </a:lnTo>
                      <a:lnTo>
                        <a:pt x="337" y="0"/>
                      </a:lnTo>
                      <a:lnTo>
                        <a:pt x="3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28" name="Freeform 20">
                  <a:extLst>
                    <a:ext uri="{FF2B5EF4-FFF2-40B4-BE49-F238E27FC236}">
                      <a16:creationId xmlns:a16="http://schemas.microsoft.com/office/drawing/2014/main" id="{12A32935-AD35-4CFD-BFE3-52755691FC06}"/>
                    </a:ext>
                  </a:extLst>
                </p:cNvPr>
                <p:cNvSpPr>
                  <a:spLocks/>
                </p:cNvSpPr>
                <p:nvPr/>
              </p:nvSpPr>
              <p:spPr bwMode="auto">
                <a:xfrm>
                  <a:off x="1665" y="2702"/>
                  <a:ext cx="205" cy="210"/>
                </a:xfrm>
                <a:custGeom>
                  <a:avLst/>
                  <a:gdLst>
                    <a:gd name="T0" fmla="*/ 388 w 613"/>
                    <a:gd name="T1" fmla="*/ 3 h 630"/>
                    <a:gd name="T2" fmla="*/ 357 w 613"/>
                    <a:gd name="T3" fmla="*/ 52 h 630"/>
                    <a:gd name="T4" fmla="*/ 381 w 613"/>
                    <a:gd name="T5" fmla="*/ 89 h 630"/>
                    <a:gd name="T6" fmla="*/ 466 w 613"/>
                    <a:gd name="T7" fmla="*/ 128 h 630"/>
                    <a:gd name="T8" fmla="*/ 511 w 613"/>
                    <a:gd name="T9" fmla="*/ 174 h 630"/>
                    <a:gd name="T10" fmla="*/ 506 w 613"/>
                    <a:gd name="T11" fmla="*/ 230 h 630"/>
                    <a:gd name="T12" fmla="*/ 486 w 613"/>
                    <a:gd name="T13" fmla="*/ 265 h 630"/>
                    <a:gd name="T14" fmla="*/ 431 w 613"/>
                    <a:gd name="T15" fmla="*/ 307 h 630"/>
                    <a:gd name="T16" fmla="*/ 349 w 613"/>
                    <a:gd name="T17" fmla="*/ 312 h 630"/>
                    <a:gd name="T18" fmla="*/ 257 w 613"/>
                    <a:gd name="T19" fmla="*/ 265 h 630"/>
                    <a:gd name="T20" fmla="*/ 253 w 613"/>
                    <a:gd name="T21" fmla="*/ 260 h 630"/>
                    <a:gd name="T22" fmla="*/ 239 w 613"/>
                    <a:gd name="T23" fmla="*/ 252 h 630"/>
                    <a:gd name="T24" fmla="*/ 198 w 613"/>
                    <a:gd name="T25" fmla="*/ 256 h 630"/>
                    <a:gd name="T26" fmla="*/ 175 w 613"/>
                    <a:gd name="T27" fmla="*/ 311 h 630"/>
                    <a:gd name="T28" fmla="*/ 188 w 613"/>
                    <a:gd name="T29" fmla="*/ 334 h 630"/>
                    <a:gd name="T30" fmla="*/ 214 w 613"/>
                    <a:gd name="T31" fmla="*/ 354 h 630"/>
                    <a:gd name="T32" fmla="*/ 256 w 613"/>
                    <a:gd name="T33" fmla="*/ 422 h 630"/>
                    <a:gd name="T34" fmla="*/ 224 w 613"/>
                    <a:gd name="T35" fmla="*/ 512 h 630"/>
                    <a:gd name="T36" fmla="*/ 180 w 613"/>
                    <a:gd name="T37" fmla="*/ 543 h 630"/>
                    <a:gd name="T38" fmla="*/ 119 w 613"/>
                    <a:gd name="T39" fmla="*/ 547 h 630"/>
                    <a:gd name="T40" fmla="*/ 72 w 613"/>
                    <a:gd name="T41" fmla="*/ 495 h 630"/>
                    <a:gd name="T42" fmla="*/ 51 w 613"/>
                    <a:gd name="T43" fmla="*/ 397 h 630"/>
                    <a:gd name="T44" fmla="*/ 37 w 613"/>
                    <a:gd name="T45" fmla="*/ 374 h 630"/>
                    <a:gd name="T46" fmla="*/ 5 w 613"/>
                    <a:gd name="T47" fmla="*/ 387 h 630"/>
                    <a:gd name="T48" fmla="*/ 0 w 613"/>
                    <a:gd name="T49" fmla="*/ 425 h 630"/>
                    <a:gd name="T50" fmla="*/ 13 w 613"/>
                    <a:gd name="T51" fmla="*/ 540 h 630"/>
                    <a:gd name="T52" fmla="*/ 66 w 613"/>
                    <a:gd name="T53" fmla="*/ 607 h 630"/>
                    <a:gd name="T54" fmla="*/ 131 w 613"/>
                    <a:gd name="T55" fmla="*/ 630 h 630"/>
                    <a:gd name="T56" fmla="*/ 220 w 613"/>
                    <a:gd name="T57" fmla="*/ 615 h 630"/>
                    <a:gd name="T58" fmla="*/ 263 w 613"/>
                    <a:gd name="T59" fmla="*/ 594 h 630"/>
                    <a:gd name="T60" fmla="*/ 329 w 613"/>
                    <a:gd name="T61" fmla="*/ 522 h 630"/>
                    <a:gd name="T62" fmla="*/ 352 w 613"/>
                    <a:gd name="T63" fmla="*/ 452 h 630"/>
                    <a:gd name="T64" fmla="*/ 352 w 613"/>
                    <a:gd name="T65" fmla="*/ 410 h 630"/>
                    <a:gd name="T66" fmla="*/ 446 w 613"/>
                    <a:gd name="T67" fmla="*/ 404 h 630"/>
                    <a:gd name="T68" fmla="*/ 555 w 613"/>
                    <a:gd name="T69" fmla="*/ 338 h 630"/>
                    <a:gd name="T70" fmla="*/ 594 w 613"/>
                    <a:gd name="T71" fmla="*/ 283 h 630"/>
                    <a:gd name="T72" fmla="*/ 613 w 613"/>
                    <a:gd name="T73" fmla="*/ 177 h 630"/>
                    <a:gd name="T74" fmla="*/ 574 w 613"/>
                    <a:gd name="T75" fmla="*/ 82 h 630"/>
                    <a:gd name="T76" fmla="*/ 489 w 613"/>
                    <a:gd name="T77" fmla="*/ 17 h 630"/>
                    <a:gd name="T78" fmla="*/ 404 w 613"/>
                    <a:gd name="T79"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3" h="630">
                      <a:moveTo>
                        <a:pt x="404" y="0"/>
                      </a:moveTo>
                      <a:lnTo>
                        <a:pt x="388" y="3"/>
                      </a:lnTo>
                      <a:lnTo>
                        <a:pt x="365" y="21"/>
                      </a:lnTo>
                      <a:lnTo>
                        <a:pt x="357" y="52"/>
                      </a:lnTo>
                      <a:lnTo>
                        <a:pt x="367" y="79"/>
                      </a:lnTo>
                      <a:lnTo>
                        <a:pt x="381" y="89"/>
                      </a:lnTo>
                      <a:lnTo>
                        <a:pt x="410" y="101"/>
                      </a:lnTo>
                      <a:lnTo>
                        <a:pt x="466" y="128"/>
                      </a:lnTo>
                      <a:lnTo>
                        <a:pt x="498" y="152"/>
                      </a:lnTo>
                      <a:lnTo>
                        <a:pt x="511" y="174"/>
                      </a:lnTo>
                      <a:lnTo>
                        <a:pt x="515" y="200"/>
                      </a:lnTo>
                      <a:lnTo>
                        <a:pt x="506" y="230"/>
                      </a:lnTo>
                      <a:lnTo>
                        <a:pt x="498" y="249"/>
                      </a:lnTo>
                      <a:lnTo>
                        <a:pt x="486" y="265"/>
                      </a:lnTo>
                      <a:lnTo>
                        <a:pt x="462" y="291"/>
                      </a:lnTo>
                      <a:lnTo>
                        <a:pt x="431" y="307"/>
                      </a:lnTo>
                      <a:lnTo>
                        <a:pt x="400" y="314"/>
                      </a:lnTo>
                      <a:lnTo>
                        <a:pt x="349" y="312"/>
                      </a:lnTo>
                      <a:lnTo>
                        <a:pt x="285" y="286"/>
                      </a:lnTo>
                      <a:lnTo>
                        <a:pt x="257" y="265"/>
                      </a:lnTo>
                      <a:lnTo>
                        <a:pt x="257" y="265"/>
                      </a:lnTo>
                      <a:lnTo>
                        <a:pt x="253" y="260"/>
                      </a:lnTo>
                      <a:lnTo>
                        <a:pt x="247" y="258"/>
                      </a:lnTo>
                      <a:lnTo>
                        <a:pt x="239" y="252"/>
                      </a:lnTo>
                      <a:lnTo>
                        <a:pt x="223" y="249"/>
                      </a:lnTo>
                      <a:lnTo>
                        <a:pt x="198" y="256"/>
                      </a:lnTo>
                      <a:lnTo>
                        <a:pt x="177" y="285"/>
                      </a:lnTo>
                      <a:lnTo>
                        <a:pt x="175" y="311"/>
                      </a:lnTo>
                      <a:lnTo>
                        <a:pt x="181" y="327"/>
                      </a:lnTo>
                      <a:lnTo>
                        <a:pt x="188" y="334"/>
                      </a:lnTo>
                      <a:lnTo>
                        <a:pt x="201" y="344"/>
                      </a:lnTo>
                      <a:lnTo>
                        <a:pt x="214" y="354"/>
                      </a:lnTo>
                      <a:lnTo>
                        <a:pt x="234" y="376"/>
                      </a:lnTo>
                      <a:lnTo>
                        <a:pt x="256" y="422"/>
                      </a:lnTo>
                      <a:lnTo>
                        <a:pt x="253" y="469"/>
                      </a:lnTo>
                      <a:lnTo>
                        <a:pt x="224" y="512"/>
                      </a:lnTo>
                      <a:lnTo>
                        <a:pt x="198" y="531"/>
                      </a:lnTo>
                      <a:lnTo>
                        <a:pt x="180" y="543"/>
                      </a:lnTo>
                      <a:lnTo>
                        <a:pt x="146" y="551"/>
                      </a:lnTo>
                      <a:lnTo>
                        <a:pt x="119" y="547"/>
                      </a:lnTo>
                      <a:lnTo>
                        <a:pt x="96" y="533"/>
                      </a:lnTo>
                      <a:lnTo>
                        <a:pt x="72" y="495"/>
                      </a:lnTo>
                      <a:lnTo>
                        <a:pt x="54" y="430"/>
                      </a:lnTo>
                      <a:lnTo>
                        <a:pt x="51" y="397"/>
                      </a:lnTo>
                      <a:lnTo>
                        <a:pt x="50" y="386"/>
                      </a:lnTo>
                      <a:lnTo>
                        <a:pt x="37" y="374"/>
                      </a:lnTo>
                      <a:lnTo>
                        <a:pt x="20" y="374"/>
                      </a:lnTo>
                      <a:lnTo>
                        <a:pt x="5" y="387"/>
                      </a:lnTo>
                      <a:lnTo>
                        <a:pt x="2" y="397"/>
                      </a:lnTo>
                      <a:lnTo>
                        <a:pt x="0" y="425"/>
                      </a:lnTo>
                      <a:lnTo>
                        <a:pt x="1" y="484"/>
                      </a:lnTo>
                      <a:lnTo>
                        <a:pt x="13" y="540"/>
                      </a:lnTo>
                      <a:lnTo>
                        <a:pt x="43" y="589"/>
                      </a:lnTo>
                      <a:lnTo>
                        <a:pt x="66" y="607"/>
                      </a:lnTo>
                      <a:lnTo>
                        <a:pt x="87" y="619"/>
                      </a:lnTo>
                      <a:lnTo>
                        <a:pt x="131" y="630"/>
                      </a:lnTo>
                      <a:lnTo>
                        <a:pt x="175" y="628"/>
                      </a:lnTo>
                      <a:lnTo>
                        <a:pt x="220" y="615"/>
                      </a:lnTo>
                      <a:lnTo>
                        <a:pt x="241" y="606"/>
                      </a:lnTo>
                      <a:lnTo>
                        <a:pt x="263" y="594"/>
                      </a:lnTo>
                      <a:lnTo>
                        <a:pt x="300" y="561"/>
                      </a:lnTo>
                      <a:lnTo>
                        <a:pt x="329" y="522"/>
                      </a:lnTo>
                      <a:lnTo>
                        <a:pt x="348" y="476"/>
                      </a:lnTo>
                      <a:lnTo>
                        <a:pt x="352" y="452"/>
                      </a:lnTo>
                      <a:lnTo>
                        <a:pt x="355" y="430"/>
                      </a:lnTo>
                      <a:lnTo>
                        <a:pt x="352" y="410"/>
                      </a:lnTo>
                      <a:lnTo>
                        <a:pt x="384" y="413"/>
                      </a:lnTo>
                      <a:lnTo>
                        <a:pt x="446" y="404"/>
                      </a:lnTo>
                      <a:lnTo>
                        <a:pt x="505" y="380"/>
                      </a:lnTo>
                      <a:lnTo>
                        <a:pt x="555" y="338"/>
                      </a:lnTo>
                      <a:lnTo>
                        <a:pt x="577" y="309"/>
                      </a:lnTo>
                      <a:lnTo>
                        <a:pt x="594" y="283"/>
                      </a:lnTo>
                      <a:lnTo>
                        <a:pt x="611" y="230"/>
                      </a:lnTo>
                      <a:lnTo>
                        <a:pt x="613" y="177"/>
                      </a:lnTo>
                      <a:lnTo>
                        <a:pt x="600" y="127"/>
                      </a:lnTo>
                      <a:lnTo>
                        <a:pt x="574" y="82"/>
                      </a:lnTo>
                      <a:lnTo>
                        <a:pt x="537" y="44"/>
                      </a:lnTo>
                      <a:lnTo>
                        <a:pt x="489" y="17"/>
                      </a:lnTo>
                      <a:lnTo>
                        <a:pt x="434" y="1"/>
                      </a:lnTo>
                      <a:lnTo>
                        <a:pt x="4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29" name="Group 23">
                <a:extLst>
                  <a:ext uri="{FF2B5EF4-FFF2-40B4-BE49-F238E27FC236}">
                    <a16:creationId xmlns:a16="http://schemas.microsoft.com/office/drawing/2014/main" id="{588B3024-10C8-4915-8D2C-B6F5E5885B7E}"/>
                  </a:ext>
                </a:extLst>
              </p:cNvPr>
              <p:cNvGrpSpPr>
                <a:grpSpLocks noChangeAspect="1"/>
              </p:cNvGrpSpPr>
              <p:nvPr/>
            </p:nvGrpSpPr>
            <p:grpSpPr bwMode="auto">
              <a:xfrm>
                <a:off x="11334883" y="4063734"/>
                <a:ext cx="266576" cy="244684"/>
                <a:chOff x="2577" y="1104"/>
                <a:chExt cx="414" cy="380"/>
              </a:xfrm>
              <a:solidFill>
                <a:schemeClr val="bg1">
                  <a:lumMod val="50000"/>
                </a:schemeClr>
              </a:solidFill>
            </p:grpSpPr>
            <p:sp>
              <p:nvSpPr>
                <p:cNvPr id="30" name="Freeform 24">
                  <a:extLst>
                    <a:ext uri="{FF2B5EF4-FFF2-40B4-BE49-F238E27FC236}">
                      <a16:creationId xmlns:a16="http://schemas.microsoft.com/office/drawing/2014/main" id="{EA49D15B-C0F9-46A9-A6E5-CD0A421BB6B6}"/>
                    </a:ext>
                  </a:extLst>
                </p:cNvPr>
                <p:cNvSpPr>
                  <a:spLocks noEditPoints="1"/>
                </p:cNvSpPr>
                <p:nvPr/>
              </p:nvSpPr>
              <p:spPr bwMode="auto">
                <a:xfrm>
                  <a:off x="2577" y="1104"/>
                  <a:ext cx="353" cy="380"/>
                </a:xfrm>
                <a:custGeom>
                  <a:avLst/>
                  <a:gdLst>
                    <a:gd name="T0" fmla="*/ 81 w 1058"/>
                    <a:gd name="T1" fmla="*/ 1141 h 1141"/>
                    <a:gd name="T2" fmla="*/ 91 w 1058"/>
                    <a:gd name="T3" fmla="*/ 1140 h 1141"/>
                    <a:gd name="T4" fmla="*/ 101 w 1058"/>
                    <a:gd name="T5" fmla="*/ 1131 h 1141"/>
                    <a:gd name="T6" fmla="*/ 206 w 1058"/>
                    <a:gd name="T7" fmla="*/ 1129 h 1141"/>
                    <a:gd name="T8" fmla="*/ 206 w 1058"/>
                    <a:gd name="T9" fmla="*/ 1115 h 1141"/>
                    <a:gd name="T10" fmla="*/ 120 w 1058"/>
                    <a:gd name="T11" fmla="*/ 1112 h 1141"/>
                    <a:gd name="T12" fmla="*/ 352 w 1058"/>
                    <a:gd name="T13" fmla="*/ 962 h 1141"/>
                    <a:gd name="T14" fmla="*/ 365 w 1058"/>
                    <a:gd name="T15" fmla="*/ 968 h 1141"/>
                    <a:gd name="T16" fmla="*/ 378 w 1058"/>
                    <a:gd name="T17" fmla="*/ 962 h 1141"/>
                    <a:gd name="T18" fmla="*/ 994 w 1058"/>
                    <a:gd name="T19" fmla="*/ 347 h 1141"/>
                    <a:gd name="T20" fmla="*/ 997 w 1058"/>
                    <a:gd name="T21" fmla="*/ 343 h 1141"/>
                    <a:gd name="T22" fmla="*/ 1015 w 1058"/>
                    <a:gd name="T23" fmla="*/ 325 h 1141"/>
                    <a:gd name="T24" fmla="*/ 1051 w 1058"/>
                    <a:gd name="T25" fmla="*/ 256 h 1141"/>
                    <a:gd name="T26" fmla="*/ 1058 w 1058"/>
                    <a:gd name="T27" fmla="*/ 180 h 1141"/>
                    <a:gd name="T28" fmla="*/ 1036 w 1058"/>
                    <a:gd name="T29" fmla="*/ 106 h 1141"/>
                    <a:gd name="T30" fmla="*/ 1000 w 1058"/>
                    <a:gd name="T31" fmla="*/ 59 h 1141"/>
                    <a:gd name="T32" fmla="*/ 954 w 1058"/>
                    <a:gd name="T33" fmla="*/ 23 h 1141"/>
                    <a:gd name="T34" fmla="*/ 879 w 1058"/>
                    <a:gd name="T35" fmla="*/ 1 h 1141"/>
                    <a:gd name="T36" fmla="*/ 840 w 1058"/>
                    <a:gd name="T37" fmla="*/ 1 h 1141"/>
                    <a:gd name="T38" fmla="*/ 765 w 1058"/>
                    <a:gd name="T39" fmla="*/ 23 h 1141"/>
                    <a:gd name="T40" fmla="*/ 719 w 1058"/>
                    <a:gd name="T41" fmla="*/ 59 h 1141"/>
                    <a:gd name="T42" fmla="*/ 713 w 1058"/>
                    <a:gd name="T43" fmla="*/ 64 h 1141"/>
                    <a:gd name="T44" fmla="*/ 710 w 1058"/>
                    <a:gd name="T45" fmla="*/ 66 h 1141"/>
                    <a:gd name="T46" fmla="*/ 92 w 1058"/>
                    <a:gd name="T47" fmla="*/ 687 h 1141"/>
                    <a:gd name="T48" fmla="*/ 97 w 1058"/>
                    <a:gd name="T49" fmla="*/ 707 h 1141"/>
                    <a:gd name="T50" fmla="*/ 6 w 1058"/>
                    <a:gd name="T51" fmla="*/ 880 h 1141"/>
                    <a:gd name="T52" fmla="*/ 1 w 1058"/>
                    <a:gd name="T53" fmla="*/ 899 h 1141"/>
                    <a:gd name="T54" fmla="*/ 69 w 1058"/>
                    <a:gd name="T55" fmla="*/ 1137 h 1141"/>
                    <a:gd name="T56" fmla="*/ 735 w 1058"/>
                    <a:gd name="T57" fmla="*/ 96 h 1141"/>
                    <a:gd name="T58" fmla="*/ 739 w 1058"/>
                    <a:gd name="T59" fmla="*/ 93 h 1141"/>
                    <a:gd name="T60" fmla="*/ 744 w 1058"/>
                    <a:gd name="T61" fmla="*/ 87 h 1141"/>
                    <a:gd name="T62" fmla="*/ 770 w 1058"/>
                    <a:gd name="T63" fmla="*/ 64 h 1141"/>
                    <a:gd name="T64" fmla="*/ 859 w 1058"/>
                    <a:gd name="T65" fmla="*/ 38 h 1141"/>
                    <a:gd name="T66" fmla="*/ 950 w 1058"/>
                    <a:gd name="T67" fmla="*/ 64 h 1141"/>
                    <a:gd name="T68" fmla="*/ 994 w 1058"/>
                    <a:gd name="T69" fmla="*/ 111 h 1141"/>
                    <a:gd name="T70" fmla="*/ 1019 w 1058"/>
                    <a:gd name="T71" fmla="*/ 230 h 1141"/>
                    <a:gd name="T72" fmla="*/ 973 w 1058"/>
                    <a:gd name="T73" fmla="*/ 312 h 1141"/>
                    <a:gd name="T74" fmla="*/ 968 w 1058"/>
                    <a:gd name="T75" fmla="*/ 318 h 1141"/>
                    <a:gd name="T76" fmla="*/ 964 w 1058"/>
                    <a:gd name="T77" fmla="*/ 321 h 1141"/>
                    <a:gd name="T78" fmla="*/ 365 w 1058"/>
                    <a:gd name="T79" fmla="*/ 922 h 1141"/>
                    <a:gd name="T80" fmla="*/ 177 w 1058"/>
                    <a:gd name="T81" fmla="*/ 735 h 1141"/>
                    <a:gd name="T82" fmla="*/ 735 w 1058"/>
                    <a:gd name="T83" fmla="*/ 96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8" h="1141">
                      <a:moveTo>
                        <a:pt x="78" y="1141"/>
                      </a:moveTo>
                      <a:lnTo>
                        <a:pt x="81" y="1141"/>
                      </a:lnTo>
                      <a:lnTo>
                        <a:pt x="84" y="1141"/>
                      </a:lnTo>
                      <a:lnTo>
                        <a:pt x="91" y="1140"/>
                      </a:lnTo>
                      <a:lnTo>
                        <a:pt x="97" y="1135"/>
                      </a:lnTo>
                      <a:lnTo>
                        <a:pt x="101" y="1131"/>
                      </a:lnTo>
                      <a:lnTo>
                        <a:pt x="199" y="1131"/>
                      </a:lnTo>
                      <a:lnTo>
                        <a:pt x="206" y="1129"/>
                      </a:lnTo>
                      <a:lnTo>
                        <a:pt x="208" y="1122"/>
                      </a:lnTo>
                      <a:lnTo>
                        <a:pt x="206" y="1115"/>
                      </a:lnTo>
                      <a:lnTo>
                        <a:pt x="199" y="1112"/>
                      </a:lnTo>
                      <a:lnTo>
                        <a:pt x="120" y="1112"/>
                      </a:lnTo>
                      <a:lnTo>
                        <a:pt x="310" y="922"/>
                      </a:lnTo>
                      <a:lnTo>
                        <a:pt x="352" y="962"/>
                      </a:lnTo>
                      <a:lnTo>
                        <a:pt x="357" y="967"/>
                      </a:lnTo>
                      <a:lnTo>
                        <a:pt x="365" y="968"/>
                      </a:lnTo>
                      <a:lnTo>
                        <a:pt x="372" y="967"/>
                      </a:lnTo>
                      <a:lnTo>
                        <a:pt x="378" y="962"/>
                      </a:lnTo>
                      <a:lnTo>
                        <a:pt x="993" y="348"/>
                      </a:lnTo>
                      <a:lnTo>
                        <a:pt x="994" y="347"/>
                      </a:lnTo>
                      <a:lnTo>
                        <a:pt x="994" y="345"/>
                      </a:lnTo>
                      <a:lnTo>
                        <a:pt x="997" y="343"/>
                      </a:lnTo>
                      <a:lnTo>
                        <a:pt x="1000" y="340"/>
                      </a:lnTo>
                      <a:lnTo>
                        <a:pt x="1015" y="325"/>
                      </a:lnTo>
                      <a:lnTo>
                        <a:pt x="1036" y="292"/>
                      </a:lnTo>
                      <a:lnTo>
                        <a:pt x="1051" y="256"/>
                      </a:lnTo>
                      <a:lnTo>
                        <a:pt x="1058" y="219"/>
                      </a:lnTo>
                      <a:lnTo>
                        <a:pt x="1058" y="180"/>
                      </a:lnTo>
                      <a:lnTo>
                        <a:pt x="1051" y="142"/>
                      </a:lnTo>
                      <a:lnTo>
                        <a:pt x="1036" y="106"/>
                      </a:lnTo>
                      <a:lnTo>
                        <a:pt x="1015" y="73"/>
                      </a:lnTo>
                      <a:lnTo>
                        <a:pt x="1000" y="59"/>
                      </a:lnTo>
                      <a:lnTo>
                        <a:pt x="986" y="44"/>
                      </a:lnTo>
                      <a:lnTo>
                        <a:pt x="954" y="23"/>
                      </a:lnTo>
                      <a:lnTo>
                        <a:pt x="918" y="8"/>
                      </a:lnTo>
                      <a:lnTo>
                        <a:pt x="879" y="1"/>
                      </a:lnTo>
                      <a:lnTo>
                        <a:pt x="859" y="0"/>
                      </a:lnTo>
                      <a:lnTo>
                        <a:pt x="840" y="1"/>
                      </a:lnTo>
                      <a:lnTo>
                        <a:pt x="801" y="8"/>
                      </a:lnTo>
                      <a:lnTo>
                        <a:pt x="765" y="23"/>
                      </a:lnTo>
                      <a:lnTo>
                        <a:pt x="734" y="44"/>
                      </a:lnTo>
                      <a:lnTo>
                        <a:pt x="719" y="59"/>
                      </a:lnTo>
                      <a:lnTo>
                        <a:pt x="716" y="62"/>
                      </a:lnTo>
                      <a:lnTo>
                        <a:pt x="713" y="64"/>
                      </a:lnTo>
                      <a:lnTo>
                        <a:pt x="712" y="64"/>
                      </a:lnTo>
                      <a:lnTo>
                        <a:pt x="710" y="66"/>
                      </a:lnTo>
                      <a:lnTo>
                        <a:pt x="97" y="680"/>
                      </a:lnTo>
                      <a:lnTo>
                        <a:pt x="92" y="687"/>
                      </a:lnTo>
                      <a:lnTo>
                        <a:pt x="92" y="701"/>
                      </a:lnTo>
                      <a:lnTo>
                        <a:pt x="97" y="707"/>
                      </a:lnTo>
                      <a:lnTo>
                        <a:pt x="137" y="748"/>
                      </a:lnTo>
                      <a:lnTo>
                        <a:pt x="6" y="880"/>
                      </a:lnTo>
                      <a:lnTo>
                        <a:pt x="0" y="889"/>
                      </a:lnTo>
                      <a:lnTo>
                        <a:pt x="1" y="899"/>
                      </a:lnTo>
                      <a:lnTo>
                        <a:pt x="65" y="1127"/>
                      </a:lnTo>
                      <a:lnTo>
                        <a:pt x="69" y="1137"/>
                      </a:lnTo>
                      <a:lnTo>
                        <a:pt x="78" y="1141"/>
                      </a:lnTo>
                      <a:close/>
                      <a:moveTo>
                        <a:pt x="735" y="96"/>
                      </a:moveTo>
                      <a:lnTo>
                        <a:pt x="736" y="95"/>
                      </a:lnTo>
                      <a:lnTo>
                        <a:pt x="739" y="93"/>
                      </a:lnTo>
                      <a:lnTo>
                        <a:pt x="741" y="90"/>
                      </a:lnTo>
                      <a:lnTo>
                        <a:pt x="744" y="87"/>
                      </a:lnTo>
                      <a:lnTo>
                        <a:pt x="746" y="85"/>
                      </a:lnTo>
                      <a:lnTo>
                        <a:pt x="770" y="64"/>
                      </a:lnTo>
                      <a:lnTo>
                        <a:pt x="827" y="40"/>
                      </a:lnTo>
                      <a:lnTo>
                        <a:pt x="859" y="38"/>
                      </a:lnTo>
                      <a:lnTo>
                        <a:pt x="892" y="40"/>
                      </a:lnTo>
                      <a:lnTo>
                        <a:pt x="950" y="64"/>
                      </a:lnTo>
                      <a:lnTo>
                        <a:pt x="973" y="85"/>
                      </a:lnTo>
                      <a:lnTo>
                        <a:pt x="994" y="111"/>
                      </a:lnTo>
                      <a:lnTo>
                        <a:pt x="1019" y="168"/>
                      </a:lnTo>
                      <a:lnTo>
                        <a:pt x="1019" y="230"/>
                      </a:lnTo>
                      <a:lnTo>
                        <a:pt x="994" y="288"/>
                      </a:lnTo>
                      <a:lnTo>
                        <a:pt x="973" y="312"/>
                      </a:lnTo>
                      <a:lnTo>
                        <a:pt x="971" y="315"/>
                      </a:lnTo>
                      <a:lnTo>
                        <a:pt x="968" y="318"/>
                      </a:lnTo>
                      <a:lnTo>
                        <a:pt x="966" y="319"/>
                      </a:lnTo>
                      <a:lnTo>
                        <a:pt x="964" y="321"/>
                      </a:lnTo>
                      <a:lnTo>
                        <a:pt x="963" y="324"/>
                      </a:lnTo>
                      <a:lnTo>
                        <a:pt x="365" y="922"/>
                      </a:lnTo>
                      <a:lnTo>
                        <a:pt x="324" y="880"/>
                      </a:lnTo>
                      <a:lnTo>
                        <a:pt x="177" y="735"/>
                      </a:lnTo>
                      <a:lnTo>
                        <a:pt x="137" y="694"/>
                      </a:lnTo>
                      <a:lnTo>
                        <a:pt x="735"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1" name="Freeform 25">
                  <a:extLst>
                    <a:ext uri="{FF2B5EF4-FFF2-40B4-BE49-F238E27FC236}">
                      <a16:creationId xmlns:a16="http://schemas.microsoft.com/office/drawing/2014/main" id="{3B3D6DA8-C8C0-4F88-A7E3-CDD23CE015C2}"/>
                    </a:ext>
                  </a:extLst>
                </p:cNvPr>
                <p:cNvSpPr>
                  <a:spLocks noEditPoints="1"/>
                </p:cNvSpPr>
                <p:nvPr/>
              </p:nvSpPr>
              <p:spPr bwMode="auto">
                <a:xfrm>
                  <a:off x="2643" y="1129"/>
                  <a:ext cx="261" cy="261"/>
                </a:xfrm>
                <a:custGeom>
                  <a:avLst/>
                  <a:gdLst>
                    <a:gd name="T0" fmla="*/ 153 w 781"/>
                    <a:gd name="T1" fmla="*/ 778 h 782"/>
                    <a:gd name="T2" fmla="*/ 158 w 781"/>
                    <a:gd name="T3" fmla="*/ 782 h 782"/>
                    <a:gd name="T4" fmla="*/ 166 w 781"/>
                    <a:gd name="T5" fmla="*/ 782 h 782"/>
                    <a:gd name="T6" fmla="*/ 173 w 781"/>
                    <a:gd name="T7" fmla="*/ 782 h 782"/>
                    <a:gd name="T8" fmla="*/ 179 w 781"/>
                    <a:gd name="T9" fmla="*/ 778 h 782"/>
                    <a:gd name="T10" fmla="*/ 572 w 781"/>
                    <a:gd name="T11" fmla="*/ 385 h 782"/>
                    <a:gd name="T12" fmla="*/ 576 w 781"/>
                    <a:gd name="T13" fmla="*/ 390 h 782"/>
                    <a:gd name="T14" fmla="*/ 584 w 781"/>
                    <a:gd name="T15" fmla="*/ 395 h 782"/>
                    <a:gd name="T16" fmla="*/ 591 w 781"/>
                    <a:gd name="T17" fmla="*/ 396 h 782"/>
                    <a:gd name="T18" fmla="*/ 598 w 781"/>
                    <a:gd name="T19" fmla="*/ 395 h 782"/>
                    <a:gd name="T20" fmla="*/ 604 w 781"/>
                    <a:gd name="T21" fmla="*/ 390 h 782"/>
                    <a:gd name="T22" fmla="*/ 735 w 781"/>
                    <a:gd name="T23" fmla="*/ 259 h 782"/>
                    <a:gd name="T24" fmla="*/ 741 w 781"/>
                    <a:gd name="T25" fmla="*/ 252 h 782"/>
                    <a:gd name="T26" fmla="*/ 741 w 781"/>
                    <a:gd name="T27" fmla="*/ 245 h 782"/>
                    <a:gd name="T28" fmla="*/ 741 w 781"/>
                    <a:gd name="T29" fmla="*/ 238 h 782"/>
                    <a:gd name="T30" fmla="*/ 735 w 781"/>
                    <a:gd name="T31" fmla="*/ 232 h 782"/>
                    <a:gd name="T32" fmla="*/ 729 w 781"/>
                    <a:gd name="T33" fmla="*/ 226 h 782"/>
                    <a:gd name="T34" fmla="*/ 748 w 781"/>
                    <a:gd name="T35" fmla="*/ 210 h 782"/>
                    <a:gd name="T36" fmla="*/ 764 w 781"/>
                    <a:gd name="T37" fmla="*/ 190 h 782"/>
                    <a:gd name="T38" fmla="*/ 781 w 781"/>
                    <a:gd name="T39" fmla="*/ 147 h 782"/>
                    <a:gd name="T40" fmla="*/ 781 w 781"/>
                    <a:gd name="T41" fmla="*/ 99 h 782"/>
                    <a:gd name="T42" fmla="*/ 764 w 781"/>
                    <a:gd name="T43" fmla="*/ 55 h 782"/>
                    <a:gd name="T44" fmla="*/ 748 w 781"/>
                    <a:gd name="T45" fmla="*/ 36 h 782"/>
                    <a:gd name="T46" fmla="*/ 729 w 781"/>
                    <a:gd name="T47" fmla="*/ 20 h 782"/>
                    <a:gd name="T48" fmla="*/ 684 w 781"/>
                    <a:gd name="T49" fmla="*/ 3 h 782"/>
                    <a:gd name="T50" fmla="*/ 660 w 781"/>
                    <a:gd name="T51" fmla="*/ 0 h 782"/>
                    <a:gd name="T52" fmla="*/ 637 w 781"/>
                    <a:gd name="T53" fmla="*/ 3 h 782"/>
                    <a:gd name="T54" fmla="*/ 592 w 781"/>
                    <a:gd name="T55" fmla="*/ 20 h 782"/>
                    <a:gd name="T56" fmla="*/ 573 w 781"/>
                    <a:gd name="T57" fmla="*/ 37 h 782"/>
                    <a:gd name="T58" fmla="*/ 558 w 781"/>
                    <a:gd name="T59" fmla="*/ 55 h 782"/>
                    <a:gd name="T60" fmla="*/ 547 w 781"/>
                    <a:gd name="T61" fmla="*/ 45 h 782"/>
                    <a:gd name="T62" fmla="*/ 542 w 781"/>
                    <a:gd name="T63" fmla="*/ 40 h 782"/>
                    <a:gd name="T64" fmla="*/ 527 w 781"/>
                    <a:gd name="T65" fmla="*/ 40 h 782"/>
                    <a:gd name="T66" fmla="*/ 520 w 781"/>
                    <a:gd name="T67" fmla="*/ 45 h 782"/>
                    <a:gd name="T68" fmla="*/ 389 w 781"/>
                    <a:gd name="T69" fmla="*/ 176 h 782"/>
                    <a:gd name="T70" fmla="*/ 385 w 781"/>
                    <a:gd name="T71" fmla="*/ 182 h 782"/>
                    <a:gd name="T72" fmla="*/ 385 w 781"/>
                    <a:gd name="T73" fmla="*/ 196 h 782"/>
                    <a:gd name="T74" fmla="*/ 389 w 781"/>
                    <a:gd name="T75" fmla="*/ 203 h 782"/>
                    <a:gd name="T76" fmla="*/ 399 w 781"/>
                    <a:gd name="T77" fmla="*/ 212 h 782"/>
                    <a:gd name="T78" fmla="*/ 6 w 781"/>
                    <a:gd name="T79" fmla="*/ 604 h 782"/>
                    <a:gd name="T80" fmla="*/ 1 w 781"/>
                    <a:gd name="T81" fmla="*/ 611 h 782"/>
                    <a:gd name="T82" fmla="*/ 0 w 781"/>
                    <a:gd name="T83" fmla="*/ 618 h 782"/>
                    <a:gd name="T84" fmla="*/ 1 w 781"/>
                    <a:gd name="T85" fmla="*/ 625 h 782"/>
                    <a:gd name="T86" fmla="*/ 6 w 781"/>
                    <a:gd name="T87" fmla="*/ 631 h 782"/>
                    <a:gd name="T88" fmla="*/ 153 w 781"/>
                    <a:gd name="T89" fmla="*/ 778 h 782"/>
                    <a:gd name="T90" fmla="*/ 535 w 781"/>
                    <a:gd name="T91" fmla="*/ 85 h 782"/>
                    <a:gd name="T92" fmla="*/ 615 w 781"/>
                    <a:gd name="T93" fmla="*/ 166 h 782"/>
                    <a:gd name="T94" fmla="*/ 687 w 781"/>
                    <a:gd name="T95" fmla="*/ 238 h 782"/>
                    <a:gd name="T96" fmla="*/ 687 w 781"/>
                    <a:gd name="T97" fmla="*/ 238 h 782"/>
                    <a:gd name="T98" fmla="*/ 694 w 781"/>
                    <a:gd name="T99" fmla="*/ 245 h 782"/>
                    <a:gd name="T100" fmla="*/ 591 w 781"/>
                    <a:gd name="T101" fmla="*/ 350 h 782"/>
                    <a:gd name="T102" fmla="*/ 431 w 781"/>
                    <a:gd name="T103" fmla="*/ 189 h 782"/>
                    <a:gd name="T104" fmla="*/ 535 w 781"/>
                    <a:gd name="T105" fmla="*/ 85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1" h="782">
                      <a:moveTo>
                        <a:pt x="153" y="778"/>
                      </a:moveTo>
                      <a:lnTo>
                        <a:pt x="158" y="782"/>
                      </a:lnTo>
                      <a:lnTo>
                        <a:pt x="166" y="782"/>
                      </a:lnTo>
                      <a:lnTo>
                        <a:pt x="173" y="782"/>
                      </a:lnTo>
                      <a:lnTo>
                        <a:pt x="179" y="778"/>
                      </a:lnTo>
                      <a:lnTo>
                        <a:pt x="572" y="385"/>
                      </a:lnTo>
                      <a:lnTo>
                        <a:pt x="576" y="390"/>
                      </a:lnTo>
                      <a:lnTo>
                        <a:pt x="584" y="395"/>
                      </a:lnTo>
                      <a:lnTo>
                        <a:pt x="591" y="396"/>
                      </a:lnTo>
                      <a:lnTo>
                        <a:pt x="598" y="395"/>
                      </a:lnTo>
                      <a:lnTo>
                        <a:pt x="604" y="390"/>
                      </a:lnTo>
                      <a:lnTo>
                        <a:pt x="735" y="259"/>
                      </a:lnTo>
                      <a:lnTo>
                        <a:pt x="741" y="252"/>
                      </a:lnTo>
                      <a:lnTo>
                        <a:pt x="741" y="245"/>
                      </a:lnTo>
                      <a:lnTo>
                        <a:pt x="741" y="238"/>
                      </a:lnTo>
                      <a:lnTo>
                        <a:pt x="735" y="232"/>
                      </a:lnTo>
                      <a:lnTo>
                        <a:pt x="729" y="226"/>
                      </a:lnTo>
                      <a:lnTo>
                        <a:pt x="748" y="210"/>
                      </a:lnTo>
                      <a:lnTo>
                        <a:pt x="764" y="190"/>
                      </a:lnTo>
                      <a:lnTo>
                        <a:pt x="781" y="147"/>
                      </a:lnTo>
                      <a:lnTo>
                        <a:pt x="781" y="99"/>
                      </a:lnTo>
                      <a:lnTo>
                        <a:pt x="764" y="55"/>
                      </a:lnTo>
                      <a:lnTo>
                        <a:pt x="748" y="36"/>
                      </a:lnTo>
                      <a:lnTo>
                        <a:pt x="729" y="20"/>
                      </a:lnTo>
                      <a:lnTo>
                        <a:pt x="684" y="3"/>
                      </a:lnTo>
                      <a:lnTo>
                        <a:pt x="660" y="0"/>
                      </a:lnTo>
                      <a:lnTo>
                        <a:pt x="637" y="3"/>
                      </a:lnTo>
                      <a:lnTo>
                        <a:pt x="592" y="20"/>
                      </a:lnTo>
                      <a:lnTo>
                        <a:pt x="573" y="37"/>
                      </a:lnTo>
                      <a:lnTo>
                        <a:pt x="558" y="55"/>
                      </a:lnTo>
                      <a:lnTo>
                        <a:pt x="547" y="45"/>
                      </a:lnTo>
                      <a:lnTo>
                        <a:pt x="542" y="40"/>
                      </a:lnTo>
                      <a:lnTo>
                        <a:pt x="527" y="40"/>
                      </a:lnTo>
                      <a:lnTo>
                        <a:pt x="520" y="45"/>
                      </a:lnTo>
                      <a:lnTo>
                        <a:pt x="389" y="176"/>
                      </a:lnTo>
                      <a:lnTo>
                        <a:pt x="385" y="182"/>
                      </a:lnTo>
                      <a:lnTo>
                        <a:pt x="385" y="196"/>
                      </a:lnTo>
                      <a:lnTo>
                        <a:pt x="389" y="203"/>
                      </a:lnTo>
                      <a:lnTo>
                        <a:pt x="399" y="212"/>
                      </a:lnTo>
                      <a:lnTo>
                        <a:pt x="6" y="604"/>
                      </a:lnTo>
                      <a:lnTo>
                        <a:pt x="1" y="611"/>
                      </a:lnTo>
                      <a:lnTo>
                        <a:pt x="0" y="618"/>
                      </a:lnTo>
                      <a:lnTo>
                        <a:pt x="1" y="625"/>
                      </a:lnTo>
                      <a:lnTo>
                        <a:pt x="6" y="631"/>
                      </a:lnTo>
                      <a:lnTo>
                        <a:pt x="153" y="778"/>
                      </a:lnTo>
                      <a:close/>
                      <a:moveTo>
                        <a:pt x="535" y="85"/>
                      </a:moveTo>
                      <a:lnTo>
                        <a:pt x="615" y="166"/>
                      </a:lnTo>
                      <a:lnTo>
                        <a:pt x="687" y="238"/>
                      </a:lnTo>
                      <a:lnTo>
                        <a:pt x="687" y="238"/>
                      </a:lnTo>
                      <a:lnTo>
                        <a:pt x="694" y="245"/>
                      </a:lnTo>
                      <a:lnTo>
                        <a:pt x="591" y="350"/>
                      </a:lnTo>
                      <a:lnTo>
                        <a:pt x="431" y="189"/>
                      </a:lnTo>
                      <a:lnTo>
                        <a:pt x="535"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2" name="Freeform 26">
                  <a:extLst>
                    <a:ext uri="{FF2B5EF4-FFF2-40B4-BE49-F238E27FC236}">
                      <a16:creationId xmlns:a16="http://schemas.microsoft.com/office/drawing/2014/main" id="{DEDD373A-9005-45E3-8D9F-62D72C64032F}"/>
                    </a:ext>
                  </a:extLst>
                </p:cNvPr>
                <p:cNvSpPr>
                  <a:spLocks/>
                </p:cNvSpPr>
                <p:nvPr/>
              </p:nvSpPr>
              <p:spPr bwMode="auto">
                <a:xfrm>
                  <a:off x="2701"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2 w 203"/>
                    <a:gd name="T13" fmla="*/ 17 h 19"/>
                    <a:gd name="T14" fmla="*/ 203 w 203"/>
                    <a:gd name="T15" fmla="*/ 10 h 19"/>
                    <a:gd name="T16" fmla="*/ 202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2" y="17"/>
                      </a:lnTo>
                      <a:lnTo>
                        <a:pt x="203" y="10"/>
                      </a:lnTo>
                      <a:lnTo>
                        <a:pt x="202"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3" name="Freeform 27">
                  <a:extLst>
                    <a:ext uri="{FF2B5EF4-FFF2-40B4-BE49-F238E27FC236}">
                      <a16:creationId xmlns:a16="http://schemas.microsoft.com/office/drawing/2014/main" id="{BE7D5A63-6CD2-4D0E-8B98-3F7BC2C8F55B}"/>
                    </a:ext>
                  </a:extLst>
                </p:cNvPr>
                <p:cNvSpPr>
                  <a:spLocks/>
                </p:cNvSpPr>
                <p:nvPr/>
              </p:nvSpPr>
              <p:spPr bwMode="auto">
                <a:xfrm>
                  <a:off x="2823" y="1475"/>
                  <a:ext cx="68" cy="6"/>
                </a:xfrm>
                <a:custGeom>
                  <a:avLst/>
                  <a:gdLst>
                    <a:gd name="T0" fmla="*/ 10 w 203"/>
                    <a:gd name="T1" fmla="*/ 0 h 19"/>
                    <a:gd name="T2" fmla="*/ 3 w 203"/>
                    <a:gd name="T3" fmla="*/ 3 h 19"/>
                    <a:gd name="T4" fmla="*/ 0 w 203"/>
                    <a:gd name="T5" fmla="*/ 10 h 19"/>
                    <a:gd name="T6" fmla="*/ 3 w 203"/>
                    <a:gd name="T7" fmla="*/ 17 h 19"/>
                    <a:gd name="T8" fmla="*/ 10 w 203"/>
                    <a:gd name="T9" fmla="*/ 19 h 19"/>
                    <a:gd name="T10" fmla="*/ 193 w 203"/>
                    <a:gd name="T11" fmla="*/ 19 h 19"/>
                    <a:gd name="T12" fmla="*/ 201 w 203"/>
                    <a:gd name="T13" fmla="*/ 17 h 19"/>
                    <a:gd name="T14" fmla="*/ 203 w 203"/>
                    <a:gd name="T15" fmla="*/ 10 h 19"/>
                    <a:gd name="T16" fmla="*/ 201 w 203"/>
                    <a:gd name="T17" fmla="*/ 3 h 19"/>
                    <a:gd name="T18" fmla="*/ 193 w 203"/>
                    <a:gd name="T19" fmla="*/ 0 h 19"/>
                    <a:gd name="T20" fmla="*/ 10 w 20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19">
                      <a:moveTo>
                        <a:pt x="10" y="0"/>
                      </a:moveTo>
                      <a:lnTo>
                        <a:pt x="3" y="3"/>
                      </a:lnTo>
                      <a:lnTo>
                        <a:pt x="0" y="10"/>
                      </a:lnTo>
                      <a:lnTo>
                        <a:pt x="3" y="17"/>
                      </a:lnTo>
                      <a:lnTo>
                        <a:pt x="10" y="19"/>
                      </a:lnTo>
                      <a:lnTo>
                        <a:pt x="193" y="19"/>
                      </a:lnTo>
                      <a:lnTo>
                        <a:pt x="201" y="17"/>
                      </a:lnTo>
                      <a:lnTo>
                        <a:pt x="203" y="10"/>
                      </a:lnTo>
                      <a:lnTo>
                        <a:pt x="201" y="3"/>
                      </a:lnTo>
                      <a:lnTo>
                        <a:pt x="193"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4" name="Freeform 28">
                  <a:extLst>
                    <a:ext uri="{FF2B5EF4-FFF2-40B4-BE49-F238E27FC236}">
                      <a16:creationId xmlns:a16="http://schemas.microsoft.com/office/drawing/2014/main" id="{CD38590D-5482-43A5-8684-98F93793274C}"/>
                    </a:ext>
                  </a:extLst>
                </p:cNvPr>
                <p:cNvSpPr>
                  <a:spLocks/>
                </p:cNvSpPr>
                <p:nvPr/>
              </p:nvSpPr>
              <p:spPr bwMode="auto">
                <a:xfrm>
                  <a:off x="2946" y="1475"/>
                  <a:ext cx="45" cy="6"/>
                </a:xfrm>
                <a:custGeom>
                  <a:avLst/>
                  <a:gdLst>
                    <a:gd name="T0" fmla="*/ 125 w 134"/>
                    <a:gd name="T1" fmla="*/ 0 h 19"/>
                    <a:gd name="T2" fmla="*/ 10 w 134"/>
                    <a:gd name="T3" fmla="*/ 0 h 19"/>
                    <a:gd name="T4" fmla="*/ 1 w 134"/>
                    <a:gd name="T5" fmla="*/ 3 h 19"/>
                    <a:gd name="T6" fmla="*/ 0 w 134"/>
                    <a:gd name="T7" fmla="*/ 10 h 19"/>
                    <a:gd name="T8" fmla="*/ 1 w 134"/>
                    <a:gd name="T9" fmla="*/ 17 h 19"/>
                    <a:gd name="T10" fmla="*/ 10 w 134"/>
                    <a:gd name="T11" fmla="*/ 19 h 19"/>
                    <a:gd name="T12" fmla="*/ 125 w 134"/>
                    <a:gd name="T13" fmla="*/ 19 h 19"/>
                    <a:gd name="T14" fmla="*/ 132 w 134"/>
                    <a:gd name="T15" fmla="*/ 17 h 19"/>
                    <a:gd name="T16" fmla="*/ 134 w 134"/>
                    <a:gd name="T17" fmla="*/ 10 h 19"/>
                    <a:gd name="T18" fmla="*/ 132 w 134"/>
                    <a:gd name="T19" fmla="*/ 3 h 19"/>
                    <a:gd name="T20" fmla="*/ 125 w 13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9">
                      <a:moveTo>
                        <a:pt x="125" y="0"/>
                      </a:moveTo>
                      <a:lnTo>
                        <a:pt x="10" y="0"/>
                      </a:lnTo>
                      <a:lnTo>
                        <a:pt x="1" y="3"/>
                      </a:lnTo>
                      <a:lnTo>
                        <a:pt x="0" y="10"/>
                      </a:lnTo>
                      <a:lnTo>
                        <a:pt x="1" y="17"/>
                      </a:lnTo>
                      <a:lnTo>
                        <a:pt x="10" y="19"/>
                      </a:lnTo>
                      <a:lnTo>
                        <a:pt x="125" y="19"/>
                      </a:lnTo>
                      <a:lnTo>
                        <a:pt x="132" y="17"/>
                      </a:lnTo>
                      <a:lnTo>
                        <a:pt x="134" y="10"/>
                      </a:lnTo>
                      <a:lnTo>
                        <a:pt x="132" y="3"/>
                      </a:lnTo>
                      <a:lnTo>
                        <a:pt x="1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5" name="Group 31">
                <a:extLst>
                  <a:ext uri="{FF2B5EF4-FFF2-40B4-BE49-F238E27FC236}">
                    <a16:creationId xmlns:a16="http://schemas.microsoft.com/office/drawing/2014/main" id="{D429098F-5705-4658-ABD4-F00D4122A2B0}"/>
                  </a:ext>
                </a:extLst>
              </p:cNvPr>
              <p:cNvGrpSpPr>
                <a:grpSpLocks noChangeAspect="1"/>
              </p:cNvGrpSpPr>
              <p:nvPr/>
            </p:nvGrpSpPr>
            <p:grpSpPr bwMode="auto">
              <a:xfrm>
                <a:off x="11359921" y="1496521"/>
                <a:ext cx="221315" cy="268574"/>
                <a:chOff x="2647" y="1727"/>
                <a:chExt cx="192" cy="233"/>
              </a:xfrm>
              <a:solidFill>
                <a:srgbClr val="F75A7C"/>
              </a:solidFill>
            </p:grpSpPr>
            <p:sp>
              <p:nvSpPr>
                <p:cNvPr id="36" name="Freeform 32">
                  <a:extLst>
                    <a:ext uri="{FF2B5EF4-FFF2-40B4-BE49-F238E27FC236}">
                      <a16:creationId xmlns:a16="http://schemas.microsoft.com/office/drawing/2014/main" id="{7F5C7AC1-E901-480F-91C2-D3E8FDD7DD2C}"/>
                    </a:ext>
                  </a:extLst>
                </p:cNvPr>
                <p:cNvSpPr>
                  <a:spLocks/>
                </p:cNvSpPr>
                <p:nvPr/>
              </p:nvSpPr>
              <p:spPr bwMode="auto">
                <a:xfrm>
                  <a:off x="2699" y="1727"/>
                  <a:ext cx="140" cy="152"/>
                </a:xfrm>
                <a:custGeom>
                  <a:avLst/>
                  <a:gdLst>
                    <a:gd name="T0" fmla="*/ 94 w 421"/>
                    <a:gd name="T1" fmla="*/ 455 h 455"/>
                    <a:gd name="T2" fmla="*/ 0 w 421"/>
                    <a:gd name="T3" fmla="*/ 362 h 455"/>
                    <a:gd name="T4" fmla="*/ 172 w 421"/>
                    <a:gd name="T5" fmla="*/ 191 h 455"/>
                    <a:gd name="T6" fmla="*/ 371 w 421"/>
                    <a:gd name="T7" fmla="*/ 1 h 455"/>
                    <a:gd name="T8" fmla="*/ 377 w 421"/>
                    <a:gd name="T9" fmla="*/ 0 h 455"/>
                    <a:gd name="T10" fmla="*/ 404 w 421"/>
                    <a:gd name="T11" fmla="*/ 4 h 455"/>
                    <a:gd name="T12" fmla="*/ 419 w 421"/>
                    <a:gd name="T13" fmla="*/ 21 h 455"/>
                    <a:gd name="T14" fmla="*/ 421 w 421"/>
                    <a:gd name="T15" fmla="*/ 37 h 455"/>
                    <a:gd name="T16" fmla="*/ 364 w 421"/>
                    <a:gd name="T17" fmla="*/ 120 h 455"/>
                    <a:gd name="T18" fmla="*/ 130 w 421"/>
                    <a:gd name="T19" fmla="*/ 410 h 455"/>
                    <a:gd name="T20" fmla="*/ 94 w 421"/>
                    <a:gd name="T21" fmla="*/ 45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455">
                      <a:moveTo>
                        <a:pt x="94" y="455"/>
                      </a:moveTo>
                      <a:lnTo>
                        <a:pt x="0" y="362"/>
                      </a:lnTo>
                      <a:lnTo>
                        <a:pt x="172" y="191"/>
                      </a:lnTo>
                      <a:lnTo>
                        <a:pt x="371" y="1"/>
                      </a:lnTo>
                      <a:lnTo>
                        <a:pt x="377" y="0"/>
                      </a:lnTo>
                      <a:lnTo>
                        <a:pt x="404" y="4"/>
                      </a:lnTo>
                      <a:lnTo>
                        <a:pt x="419" y="21"/>
                      </a:lnTo>
                      <a:lnTo>
                        <a:pt x="421" y="37"/>
                      </a:lnTo>
                      <a:lnTo>
                        <a:pt x="364" y="120"/>
                      </a:lnTo>
                      <a:lnTo>
                        <a:pt x="130" y="410"/>
                      </a:lnTo>
                      <a:lnTo>
                        <a:pt x="94" y="455"/>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7" name="Freeform 33">
                  <a:extLst>
                    <a:ext uri="{FF2B5EF4-FFF2-40B4-BE49-F238E27FC236}">
                      <a16:creationId xmlns:a16="http://schemas.microsoft.com/office/drawing/2014/main" id="{5F0985D7-D97D-4FBA-8DBE-CE8D9CE8ED34}"/>
                    </a:ext>
                  </a:extLst>
                </p:cNvPr>
                <p:cNvSpPr>
                  <a:spLocks/>
                </p:cNvSpPr>
                <p:nvPr/>
              </p:nvSpPr>
              <p:spPr bwMode="auto">
                <a:xfrm>
                  <a:off x="2647" y="1856"/>
                  <a:ext cx="76" cy="104"/>
                </a:xfrm>
                <a:custGeom>
                  <a:avLst/>
                  <a:gdLst>
                    <a:gd name="T0" fmla="*/ 22 w 226"/>
                    <a:gd name="T1" fmla="*/ 314 h 314"/>
                    <a:gd name="T2" fmla="*/ 21 w 226"/>
                    <a:gd name="T3" fmla="*/ 301 h 314"/>
                    <a:gd name="T4" fmla="*/ 37 w 226"/>
                    <a:gd name="T5" fmla="*/ 242 h 314"/>
                    <a:gd name="T6" fmla="*/ 63 w 226"/>
                    <a:gd name="T7" fmla="*/ 219 h 314"/>
                    <a:gd name="T8" fmla="*/ 90 w 226"/>
                    <a:gd name="T9" fmla="*/ 211 h 314"/>
                    <a:gd name="T10" fmla="*/ 107 w 226"/>
                    <a:gd name="T11" fmla="*/ 209 h 314"/>
                    <a:gd name="T12" fmla="*/ 125 w 226"/>
                    <a:gd name="T13" fmla="*/ 208 h 314"/>
                    <a:gd name="T14" fmla="*/ 153 w 226"/>
                    <a:gd name="T15" fmla="*/ 199 h 314"/>
                    <a:gd name="T16" fmla="*/ 188 w 226"/>
                    <a:gd name="T17" fmla="*/ 173 h 314"/>
                    <a:gd name="T18" fmla="*/ 223 w 226"/>
                    <a:gd name="T19" fmla="*/ 107 h 314"/>
                    <a:gd name="T20" fmla="*/ 226 w 226"/>
                    <a:gd name="T21" fmla="*/ 91 h 314"/>
                    <a:gd name="T22" fmla="*/ 132 w 226"/>
                    <a:gd name="T23" fmla="*/ 0 h 314"/>
                    <a:gd name="T24" fmla="*/ 96 w 226"/>
                    <a:gd name="T25" fmla="*/ 17 h 314"/>
                    <a:gd name="T26" fmla="*/ 44 w 226"/>
                    <a:gd name="T27" fmla="*/ 61 h 314"/>
                    <a:gd name="T28" fmla="*/ 13 w 226"/>
                    <a:gd name="T29" fmla="*/ 113 h 314"/>
                    <a:gd name="T30" fmla="*/ 0 w 226"/>
                    <a:gd name="T31" fmla="*/ 165 h 314"/>
                    <a:gd name="T32" fmla="*/ 2 w 226"/>
                    <a:gd name="T33" fmla="*/ 239 h 314"/>
                    <a:gd name="T34" fmla="*/ 19 w 226"/>
                    <a:gd name="T35" fmla="*/ 307 h 314"/>
                    <a:gd name="T36" fmla="*/ 22 w 226"/>
                    <a:gd name="T37"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6" h="314">
                      <a:moveTo>
                        <a:pt x="22" y="314"/>
                      </a:moveTo>
                      <a:lnTo>
                        <a:pt x="21" y="301"/>
                      </a:lnTo>
                      <a:lnTo>
                        <a:pt x="37" y="242"/>
                      </a:lnTo>
                      <a:lnTo>
                        <a:pt x="63" y="219"/>
                      </a:lnTo>
                      <a:lnTo>
                        <a:pt x="90" y="211"/>
                      </a:lnTo>
                      <a:lnTo>
                        <a:pt x="107" y="209"/>
                      </a:lnTo>
                      <a:lnTo>
                        <a:pt x="125" y="208"/>
                      </a:lnTo>
                      <a:lnTo>
                        <a:pt x="153" y="199"/>
                      </a:lnTo>
                      <a:lnTo>
                        <a:pt x="188" y="173"/>
                      </a:lnTo>
                      <a:lnTo>
                        <a:pt x="223" y="107"/>
                      </a:lnTo>
                      <a:lnTo>
                        <a:pt x="226" y="91"/>
                      </a:lnTo>
                      <a:lnTo>
                        <a:pt x="132" y="0"/>
                      </a:lnTo>
                      <a:lnTo>
                        <a:pt x="96" y="17"/>
                      </a:lnTo>
                      <a:lnTo>
                        <a:pt x="44" y="61"/>
                      </a:lnTo>
                      <a:lnTo>
                        <a:pt x="13" y="113"/>
                      </a:lnTo>
                      <a:lnTo>
                        <a:pt x="0" y="165"/>
                      </a:lnTo>
                      <a:lnTo>
                        <a:pt x="2" y="239"/>
                      </a:lnTo>
                      <a:lnTo>
                        <a:pt x="19" y="307"/>
                      </a:lnTo>
                      <a:lnTo>
                        <a:pt x="22" y="314"/>
                      </a:lnTo>
                      <a:close/>
                    </a:path>
                  </a:pathLst>
                </a:custGeom>
                <a:solidFill>
                  <a:srgbClr val="FF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nvGrpSpPr>
              <p:cNvPr id="38" name="Group 36">
                <a:extLst>
                  <a:ext uri="{FF2B5EF4-FFF2-40B4-BE49-F238E27FC236}">
                    <a16:creationId xmlns:a16="http://schemas.microsoft.com/office/drawing/2014/main" id="{326CD6E8-74BB-4B36-9692-745F7AF73873}"/>
                  </a:ext>
                </a:extLst>
              </p:cNvPr>
              <p:cNvGrpSpPr>
                <a:grpSpLocks noChangeAspect="1"/>
              </p:cNvGrpSpPr>
              <p:nvPr/>
            </p:nvGrpSpPr>
            <p:grpSpPr bwMode="auto">
              <a:xfrm>
                <a:off x="11405884" y="3344318"/>
                <a:ext cx="138229" cy="357091"/>
                <a:chOff x="2375" y="2182"/>
                <a:chExt cx="144" cy="372"/>
              </a:xfrm>
              <a:solidFill>
                <a:schemeClr val="bg1">
                  <a:lumMod val="50000"/>
                </a:schemeClr>
              </a:solidFill>
            </p:grpSpPr>
            <p:sp>
              <p:nvSpPr>
                <p:cNvPr id="39" name="Freeform 37">
                  <a:extLst>
                    <a:ext uri="{FF2B5EF4-FFF2-40B4-BE49-F238E27FC236}">
                      <a16:creationId xmlns:a16="http://schemas.microsoft.com/office/drawing/2014/main" id="{6976B790-3AEA-4C00-94F4-8417D507470A}"/>
                    </a:ext>
                  </a:extLst>
                </p:cNvPr>
                <p:cNvSpPr>
                  <a:spLocks/>
                </p:cNvSpPr>
                <p:nvPr/>
              </p:nvSpPr>
              <p:spPr bwMode="auto">
                <a:xfrm>
                  <a:off x="2409" y="2182"/>
                  <a:ext cx="99" cy="210"/>
                </a:xfrm>
                <a:custGeom>
                  <a:avLst/>
                  <a:gdLst>
                    <a:gd name="T0" fmla="*/ 0 w 296"/>
                    <a:gd name="T1" fmla="*/ 631 h 631"/>
                    <a:gd name="T2" fmla="*/ 296 w 296"/>
                    <a:gd name="T3" fmla="*/ 631 h 631"/>
                    <a:gd name="T4" fmla="*/ 270 w 296"/>
                    <a:gd name="T5" fmla="*/ 612 h 631"/>
                    <a:gd name="T6" fmla="*/ 232 w 296"/>
                    <a:gd name="T7" fmla="*/ 568 h 631"/>
                    <a:gd name="T8" fmla="*/ 209 w 296"/>
                    <a:gd name="T9" fmla="*/ 517 h 631"/>
                    <a:gd name="T10" fmla="*/ 199 w 296"/>
                    <a:gd name="T11" fmla="*/ 467 h 631"/>
                    <a:gd name="T12" fmla="*/ 198 w 296"/>
                    <a:gd name="T13" fmla="*/ 442 h 631"/>
                    <a:gd name="T14" fmla="*/ 200 w 296"/>
                    <a:gd name="T15" fmla="*/ 370 h 631"/>
                    <a:gd name="T16" fmla="*/ 208 w 296"/>
                    <a:gd name="T17" fmla="*/ 279 h 631"/>
                    <a:gd name="T18" fmla="*/ 213 w 296"/>
                    <a:gd name="T19" fmla="*/ 207 h 631"/>
                    <a:gd name="T20" fmla="*/ 215 w 296"/>
                    <a:gd name="T21" fmla="*/ 157 h 631"/>
                    <a:gd name="T22" fmla="*/ 215 w 296"/>
                    <a:gd name="T23" fmla="*/ 132 h 631"/>
                    <a:gd name="T24" fmla="*/ 205 w 296"/>
                    <a:gd name="T25" fmla="*/ 79 h 631"/>
                    <a:gd name="T26" fmla="*/ 189 w 296"/>
                    <a:gd name="T27" fmla="*/ 31 h 631"/>
                    <a:gd name="T28" fmla="*/ 172 w 296"/>
                    <a:gd name="T29" fmla="*/ 8 h 631"/>
                    <a:gd name="T30" fmla="*/ 159 w 296"/>
                    <a:gd name="T31" fmla="*/ 0 h 631"/>
                    <a:gd name="T32" fmla="*/ 151 w 296"/>
                    <a:gd name="T33" fmla="*/ 0 h 631"/>
                    <a:gd name="T34" fmla="*/ 138 w 296"/>
                    <a:gd name="T35" fmla="*/ 1 h 631"/>
                    <a:gd name="T36" fmla="*/ 127 w 296"/>
                    <a:gd name="T37" fmla="*/ 11 h 631"/>
                    <a:gd name="T38" fmla="*/ 114 w 296"/>
                    <a:gd name="T39" fmla="*/ 27 h 631"/>
                    <a:gd name="T40" fmla="*/ 98 w 296"/>
                    <a:gd name="T41" fmla="*/ 75 h 631"/>
                    <a:gd name="T42" fmla="*/ 89 w 296"/>
                    <a:gd name="T43" fmla="*/ 145 h 631"/>
                    <a:gd name="T44" fmla="*/ 89 w 296"/>
                    <a:gd name="T45" fmla="*/ 160 h 631"/>
                    <a:gd name="T46" fmla="*/ 92 w 296"/>
                    <a:gd name="T47" fmla="*/ 253 h 631"/>
                    <a:gd name="T48" fmla="*/ 101 w 296"/>
                    <a:gd name="T49" fmla="*/ 310 h 631"/>
                    <a:gd name="T50" fmla="*/ 105 w 296"/>
                    <a:gd name="T51" fmla="*/ 337 h 631"/>
                    <a:gd name="T52" fmla="*/ 111 w 296"/>
                    <a:gd name="T53" fmla="*/ 400 h 631"/>
                    <a:gd name="T54" fmla="*/ 109 w 296"/>
                    <a:gd name="T55" fmla="*/ 442 h 631"/>
                    <a:gd name="T56" fmla="*/ 105 w 296"/>
                    <a:gd name="T57" fmla="*/ 480 h 631"/>
                    <a:gd name="T58" fmla="*/ 83 w 296"/>
                    <a:gd name="T59" fmla="*/ 542 h 631"/>
                    <a:gd name="T60" fmla="*/ 50 w 296"/>
                    <a:gd name="T61" fmla="*/ 588 h 631"/>
                    <a:gd name="T62" fmla="*/ 15 w 296"/>
                    <a:gd name="T63" fmla="*/ 621 h 631"/>
                    <a:gd name="T64" fmla="*/ 0 w 296"/>
                    <a:gd name="T65" fmla="*/ 631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6" h="631">
                      <a:moveTo>
                        <a:pt x="0" y="631"/>
                      </a:moveTo>
                      <a:lnTo>
                        <a:pt x="296" y="631"/>
                      </a:lnTo>
                      <a:lnTo>
                        <a:pt x="270" y="612"/>
                      </a:lnTo>
                      <a:lnTo>
                        <a:pt x="232" y="568"/>
                      </a:lnTo>
                      <a:lnTo>
                        <a:pt x="209" y="517"/>
                      </a:lnTo>
                      <a:lnTo>
                        <a:pt x="199" y="467"/>
                      </a:lnTo>
                      <a:lnTo>
                        <a:pt x="198" y="442"/>
                      </a:lnTo>
                      <a:lnTo>
                        <a:pt x="200" y="370"/>
                      </a:lnTo>
                      <a:lnTo>
                        <a:pt x="208" y="279"/>
                      </a:lnTo>
                      <a:lnTo>
                        <a:pt x="213" y="207"/>
                      </a:lnTo>
                      <a:lnTo>
                        <a:pt x="215" y="157"/>
                      </a:lnTo>
                      <a:lnTo>
                        <a:pt x="215" y="132"/>
                      </a:lnTo>
                      <a:lnTo>
                        <a:pt x="205" y="79"/>
                      </a:lnTo>
                      <a:lnTo>
                        <a:pt x="189" y="31"/>
                      </a:lnTo>
                      <a:lnTo>
                        <a:pt x="172" y="8"/>
                      </a:lnTo>
                      <a:lnTo>
                        <a:pt x="159" y="0"/>
                      </a:lnTo>
                      <a:lnTo>
                        <a:pt x="151" y="0"/>
                      </a:lnTo>
                      <a:lnTo>
                        <a:pt x="138" y="1"/>
                      </a:lnTo>
                      <a:lnTo>
                        <a:pt x="127" y="11"/>
                      </a:lnTo>
                      <a:lnTo>
                        <a:pt x="114" y="27"/>
                      </a:lnTo>
                      <a:lnTo>
                        <a:pt x="98" y="75"/>
                      </a:lnTo>
                      <a:lnTo>
                        <a:pt x="89" y="145"/>
                      </a:lnTo>
                      <a:lnTo>
                        <a:pt x="89" y="160"/>
                      </a:lnTo>
                      <a:lnTo>
                        <a:pt x="92" y="253"/>
                      </a:lnTo>
                      <a:lnTo>
                        <a:pt x="101" y="310"/>
                      </a:lnTo>
                      <a:lnTo>
                        <a:pt x="105" y="337"/>
                      </a:lnTo>
                      <a:lnTo>
                        <a:pt x="111" y="400"/>
                      </a:lnTo>
                      <a:lnTo>
                        <a:pt x="109" y="442"/>
                      </a:lnTo>
                      <a:lnTo>
                        <a:pt x="105" y="480"/>
                      </a:lnTo>
                      <a:lnTo>
                        <a:pt x="83" y="542"/>
                      </a:lnTo>
                      <a:lnTo>
                        <a:pt x="50" y="588"/>
                      </a:lnTo>
                      <a:lnTo>
                        <a:pt x="15" y="621"/>
                      </a:lnTo>
                      <a:lnTo>
                        <a:pt x="0" y="6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0" name="Rectangle 38">
                  <a:extLst>
                    <a:ext uri="{FF2B5EF4-FFF2-40B4-BE49-F238E27FC236}">
                      <a16:creationId xmlns:a16="http://schemas.microsoft.com/office/drawing/2014/main" id="{FD6A15C8-F1CC-445B-A847-5430425912B3}"/>
                    </a:ext>
                  </a:extLst>
                </p:cNvPr>
                <p:cNvSpPr>
                  <a:spLocks noChangeArrowheads="1"/>
                </p:cNvSpPr>
                <p:nvPr/>
              </p:nvSpPr>
              <p:spPr bwMode="auto">
                <a:xfrm>
                  <a:off x="2396" y="2425"/>
                  <a:ext cx="123" cy="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1" name="Rectangle 39">
                  <a:extLst>
                    <a:ext uri="{FF2B5EF4-FFF2-40B4-BE49-F238E27FC236}">
                      <a16:creationId xmlns:a16="http://schemas.microsoft.com/office/drawing/2014/main" id="{7F842CDC-F5D4-4B1F-A505-A5E7B7B73453}"/>
                    </a:ext>
                  </a:extLst>
                </p:cNvPr>
                <p:cNvSpPr>
                  <a:spLocks noChangeArrowheads="1"/>
                </p:cNvSpPr>
                <p:nvPr/>
              </p:nvSpPr>
              <p:spPr bwMode="auto">
                <a:xfrm>
                  <a:off x="2396" y="2437"/>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2" name="Rectangle 40">
                  <a:extLst>
                    <a:ext uri="{FF2B5EF4-FFF2-40B4-BE49-F238E27FC236}">
                      <a16:creationId xmlns:a16="http://schemas.microsoft.com/office/drawing/2014/main" id="{55ABF091-9266-4A68-9CA5-F753DCCB9573}"/>
                    </a:ext>
                  </a:extLst>
                </p:cNvPr>
                <p:cNvSpPr>
                  <a:spLocks noChangeArrowheads="1"/>
                </p:cNvSpPr>
                <p:nvPr/>
              </p:nvSpPr>
              <p:spPr bwMode="auto">
                <a:xfrm>
                  <a:off x="2396" y="2405"/>
                  <a:ext cx="12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43" name="Freeform 41">
                  <a:extLst>
                    <a:ext uri="{FF2B5EF4-FFF2-40B4-BE49-F238E27FC236}">
                      <a16:creationId xmlns:a16="http://schemas.microsoft.com/office/drawing/2014/main" id="{E29748BD-43A3-4F7B-87A4-0AB9400C0229}"/>
                    </a:ext>
                  </a:extLst>
                </p:cNvPr>
                <p:cNvSpPr>
                  <a:spLocks/>
                </p:cNvSpPr>
                <p:nvPr/>
              </p:nvSpPr>
              <p:spPr bwMode="auto">
                <a:xfrm>
                  <a:off x="2375" y="2463"/>
                  <a:ext cx="143" cy="91"/>
                </a:xfrm>
                <a:custGeom>
                  <a:avLst/>
                  <a:gdLst>
                    <a:gd name="T0" fmla="*/ 4 w 429"/>
                    <a:gd name="T1" fmla="*/ 241 h 274"/>
                    <a:gd name="T2" fmla="*/ 0 w 429"/>
                    <a:gd name="T3" fmla="*/ 247 h 274"/>
                    <a:gd name="T4" fmla="*/ 0 w 429"/>
                    <a:gd name="T5" fmla="*/ 252 h 274"/>
                    <a:gd name="T6" fmla="*/ 4 w 429"/>
                    <a:gd name="T7" fmla="*/ 261 h 274"/>
                    <a:gd name="T8" fmla="*/ 19 w 429"/>
                    <a:gd name="T9" fmla="*/ 265 h 274"/>
                    <a:gd name="T10" fmla="*/ 40 w 429"/>
                    <a:gd name="T11" fmla="*/ 268 h 274"/>
                    <a:gd name="T12" fmla="*/ 66 w 429"/>
                    <a:gd name="T13" fmla="*/ 271 h 274"/>
                    <a:gd name="T14" fmla="*/ 68 w 429"/>
                    <a:gd name="T15" fmla="*/ 271 h 274"/>
                    <a:gd name="T16" fmla="*/ 68 w 429"/>
                    <a:gd name="T17" fmla="*/ 271 h 274"/>
                    <a:gd name="T18" fmla="*/ 78 w 429"/>
                    <a:gd name="T19" fmla="*/ 270 h 274"/>
                    <a:gd name="T20" fmla="*/ 95 w 429"/>
                    <a:gd name="T21" fmla="*/ 254 h 274"/>
                    <a:gd name="T22" fmla="*/ 121 w 429"/>
                    <a:gd name="T23" fmla="*/ 210 h 274"/>
                    <a:gd name="T24" fmla="*/ 134 w 429"/>
                    <a:gd name="T25" fmla="*/ 179 h 274"/>
                    <a:gd name="T26" fmla="*/ 130 w 429"/>
                    <a:gd name="T27" fmla="*/ 208 h 274"/>
                    <a:gd name="T28" fmla="*/ 117 w 429"/>
                    <a:gd name="T29" fmla="*/ 274 h 274"/>
                    <a:gd name="T30" fmla="*/ 144 w 429"/>
                    <a:gd name="T31" fmla="*/ 274 h 274"/>
                    <a:gd name="T32" fmla="*/ 172 w 429"/>
                    <a:gd name="T33" fmla="*/ 274 h 274"/>
                    <a:gd name="T34" fmla="*/ 231 w 429"/>
                    <a:gd name="T35" fmla="*/ 274 h 274"/>
                    <a:gd name="T36" fmla="*/ 329 w 429"/>
                    <a:gd name="T37" fmla="*/ 267 h 274"/>
                    <a:gd name="T38" fmla="*/ 363 w 429"/>
                    <a:gd name="T39" fmla="*/ 260 h 274"/>
                    <a:gd name="T40" fmla="*/ 379 w 429"/>
                    <a:gd name="T41" fmla="*/ 255 h 274"/>
                    <a:gd name="T42" fmla="*/ 400 w 429"/>
                    <a:gd name="T43" fmla="*/ 235 h 274"/>
                    <a:gd name="T44" fmla="*/ 405 w 429"/>
                    <a:gd name="T45" fmla="*/ 222 h 274"/>
                    <a:gd name="T46" fmla="*/ 416 w 429"/>
                    <a:gd name="T47" fmla="*/ 164 h 274"/>
                    <a:gd name="T48" fmla="*/ 428 w 429"/>
                    <a:gd name="T49" fmla="*/ 36 h 274"/>
                    <a:gd name="T50" fmla="*/ 429 w 429"/>
                    <a:gd name="T51" fmla="*/ 0 h 274"/>
                    <a:gd name="T52" fmla="*/ 64 w 429"/>
                    <a:gd name="T53" fmla="*/ 0 h 274"/>
                    <a:gd name="T54" fmla="*/ 64 w 429"/>
                    <a:gd name="T55" fmla="*/ 46 h 274"/>
                    <a:gd name="T56" fmla="*/ 48 w 429"/>
                    <a:gd name="T57" fmla="*/ 159 h 274"/>
                    <a:gd name="T58" fmla="*/ 30 w 429"/>
                    <a:gd name="T59" fmla="*/ 208 h 274"/>
                    <a:gd name="T60" fmla="*/ 14 w 429"/>
                    <a:gd name="T61" fmla="*/ 234 h 274"/>
                    <a:gd name="T62" fmla="*/ 4 w 429"/>
                    <a:gd name="T63" fmla="*/ 241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9" h="274">
                      <a:moveTo>
                        <a:pt x="4" y="241"/>
                      </a:moveTo>
                      <a:lnTo>
                        <a:pt x="0" y="247"/>
                      </a:lnTo>
                      <a:lnTo>
                        <a:pt x="0" y="252"/>
                      </a:lnTo>
                      <a:lnTo>
                        <a:pt x="4" y="261"/>
                      </a:lnTo>
                      <a:lnTo>
                        <a:pt x="19" y="265"/>
                      </a:lnTo>
                      <a:lnTo>
                        <a:pt x="40" y="268"/>
                      </a:lnTo>
                      <a:lnTo>
                        <a:pt x="66" y="271"/>
                      </a:lnTo>
                      <a:lnTo>
                        <a:pt x="68" y="271"/>
                      </a:lnTo>
                      <a:lnTo>
                        <a:pt x="68" y="271"/>
                      </a:lnTo>
                      <a:lnTo>
                        <a:pt x="78" y="270"/>
                      </a:lnTo>
                      <a:lnTo>
                        <a:pt x="95" y="254"/>
                      </a:lnTo>
                      <a:lnTo>
                        <a:pt x="121" y="210"/>
                      </a:lnTo>
                      <a:lnTo>
                        <a:pt x="134" y="179"/>
                      </a:lnTo>
                      <a:lnTo>
                        <a:pt x="130" y="208"/>
                      </a:lnTo>
                      <a:lnTo>
                        <a:pt x="117" y="274"/>
                      </a:lnTo>
                      <a:lnTo>
                        <a:pt x="144" y="274"/>
                      </a:lnTo>
                      <a:lnTo>
                        <a:pt x="172" y="274"/>
                      </a:lnTo>
                      <a:lnTo>
                        <a:pt x="231" y="274"/>
                      </a:lnTo>
                      <a:lnTo>
                        <a:pt x="329" y="267"/>
                      </a:lnTo>
                      <a:lnTo>
                        <a:pt x="363" y="260"/>
                      </a:lnTo>
                      <a:lnTo>
                        <a:pt x="379" y="255"/>
                      </a:lnTo>
                      <a:lnTo>
                        <a:pt x="400" y="235"/>
                      </a:lnTo>
                      <a:lnTo>
                        <a:pt x="405" y="222"/>
                      </a:lnTo>
                      <a:lnTo>
                        <a:pt x="416" y="164"/>
                      </a:lnTo>
                      <a:lnTo>
                        <a:pt x="428" y="36"/>
                      </a:lnTo>
                      <a:lnTo>
                        <a:pt x="429" y="0"/>
                      </a:lnTo>
                      <a:lnTo>
                        <a:pt x="64" y="0"/>
                      </a:lnTo>
                      <a:lnTo>
                        <a:pt x="64" y="46"/>
                      </a:lnTo>
                      <a:lnTo>
                        <a:pt x="48" y="159"/>
                      </a:lnTo>
                      <a:lnTo>
                        <a:pt x="30" y="208"/>
                      </a:lnTo>
                      <a:lnTo>
                        <a:pt x="14" y="234"/>
                      </a:lnTo>
                      <a:lnTo>
                        <a:pt x="4"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sp>
            <p:nvSpPr>
              <p:cNvPr id="44" name="눈물 방울 43">
                <a:extLst>
                  <a:ext uri="{FF2B5EF4-FFF2-40B4-BE49-F238E27FC236}">
                    <a16:creationId xmlns:a16="http://schemas.microsoft.com/office/drawing/2014/main" id="{278C586C-45EE-42D5-B217-B00495E617D0}"/>
                  </a:ext>
                </a:extLst>
              </p:cNvPr>
              <p:cNvSpPr/>
              <p:nvPr/>
            </p:nvSpPr>
            <p:spPr>
              <a:xfrm rot="18900000">
                <a:off x="11352944" y="4684806"/>
                <a:ext cx="224967" cy="224967"/>
              </a:xfrm>
              <a:prstGeom prst="teardrop">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5" name="자유형 60">
                <a:extLst>
                  <a:ext uri="{FF2B5EF4-FFF2-40B4-BE49-F238E27FC236}">
                    <a16:creationId xmlns:a16="http://schemas.microsoft.com/office/drawing/2014/main" id="{41E64A27-FFC7-4DAD-8991-449689B83141}"/>
                  </a:ext>
                </a:extLst>
              </p:cNvPr>
              <p:cNvSpPr/>
              <p:nvPr/>
            </p:nvSpPr>
            <p:spPr>
              <a:xfrm rot="5400000">
                <a:off x="11355633" y="5261801"/>
                <a:ext cx="246114" cy="242466"/>
              </a:xfrm>
              <a:custGeom>
                <a:avLst/>
                <a:gdLst>
                  <a:gd name="connsiteX0" fmla="*/ 22860 w 251378"/>
                  <a:gd name="connsiteY0" fmla="*/ 247652 h 247652"/>
                  <a:gd name="connsiteX1" fmla="*/ 22860 w 251378"/>
                  <a:gd name="connsiteY1" fmla="*/ 247651 h 247652"/>
                  <a:gd name="connsiteX2" fmla="*/ 22861 w 251378"/>
                  <a:gd name="connsiteY2" fmla="*/ 247652 h 247652"/>
                  <a:gd name="connsiteX3" fmla="*/ 0 w 251378"/>
                  <a:gd name="connsiteY3" fmla="*/ 224792 h 247652"/>
                  <a:gd name="connsiteX4" fmla="*/ 0 w 251378"/>
                  <a:gd name="connsiteY4" fmla="*/ 22860 h 247652"/>
                  <a:gd name="connsiteX5" fmla="*/ 22861 w 251378"/>
                  <a:gd name="connsiteY5" fmla="*/ 0 h 247652"/>
                  <a:gd name="connsiteX6" fmla="*/ 22861 w 251378"/>
                  <a:gd name="connsiteY6" fmla="*/ 1 h 247652"/>
                  <a:gd name="connsiteX7" fmla="*/ 45721 w 251378"/>
                  <a:gd name="connsiteY7" fmla="*/ 22861 h 247652"/>
                  <a:gd name="connsiteX8" fmla="*/ 45720 w 251378"/>
                  <a:gd name="connsiteY8" fmla="*/ 100968 h 247652"/>
                  <a:gd name="connsiteX9" fmla="*/ 228518 w 251378"/>
                  <a:gd name="connsiteY9" fmla="*/ 100968 h 247652"/>
                  <a:gd name="connsiteX10" fmla="*/ 251378 w 251378"/>
                  <a:gd name="connsiteY10" fmla="*/ 123828 h 247652"/>
                  <a:gd name="connsiteX11" fmla="*/ 251377 w 251378"/>
                  <a:gd name="connsiteY11" fmla="*/ 123828 h 247652"/>
                  <a:gd name="connsiteX12" fmla="*/ 228517 w 251378"/>
                  <a:gd name="connsiteY12" fmla="*/ 146688 h 247652"/>
                  <a:gd name="connsiteX13" fmla="*/ 45720 w 251378"/>
                  <a:gd name="connsiteY13" fmla="*/ 146687 h 247652"/>
                  <a:gd name="connsiteX14" fmla="*/ 45720 w 251378"/>
                  <a:gd name="connsiteY14" fmla="*/ 224792 h 247652"/>
                  <a:gd name="connsiteX15" fmla="*/ 39024 w 251378"/>
                  <a:gd name="connsiteY15" fmla="*/ 240956 h 247652"/>
                  <a:gd name="connsiteX16" fmla="*/ 22860 w 251378"/>
                  <a:gd name="connsiteY16" fmla="*/ 247651 h 247652"/>
                  <a:gd name="connsiteX17" fmla="*/ 6696 w 251378"/>
                  <a:gd name="connsiteY17" fmla="*/ 240956 h 247652"/>
                  <a:gd name="connsiteX18" fmla="*/ 0 w 251378"/>
                  <a:gd name="connsiteY18" fmla="*/ 224792 h 24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1378" h="247652">
                    <a:moveTo>
                      <a:pt x="22860" y="247652"/>
                    </a:moveTo>
                    <a:lnTo>
                      <a:pt x="22860" y="247651"/>
                    </a:lnTo>
                    <a:lnTo>
                      <a:pt x="22861" y="247652"/>
                    </a:lnTo>
                    <a:close/>
                    <a:moveTo>
                      <a:pt x="0" y="224792"/>
                    </a:moveTo>
                    <a:lnTo>
                      <a:pt x="0" y="22860"/>
                    </a:lnTo>
                    <a:cubicBezTo>
                      <a:pt x="0" y="10235"/>
                      <a:pt x="10236" y="0"/>
                      <a:pt x="22861" y="0"/>
                    </a:cubicBezTo>
                    <a:lnTo>
                      <a:pt x="22861" y="1"/>
                    </a:lnTo>
                    <a:cubicBezTo>
                      <a:pt x="35486" y="1"/>
                      <a:pt x="45721" y="10236"/>
                      <a:pt x="45721" y="22861"/>
                    </a:cubicBezTo>
                    <a:lnTo>
                      <a:pt x="45720" y="100968"/>
                    </a:lnTo>
                    <a:lnTo>
                      <a:pt x="228518" y="100968"/>
                    </a:lnTo>
                    <a:cubicBezTo>
                      <a:pt x="241143" y="100968"/>
                      <a:pt x="251378" y="111203"/>
                      <a:pt x="251378" y="123828"/>
                    </a:cubicBezTo>
                    <a:lnTo>
                      <a:pt x="251377" y="123828"/>
                    </a:lnTo>
                    <a:cubicBezTo>
                      <a:pt x="251377" y="136453"/>
                      <a:pt x="241142" y="146688"/>
                      <a:pt x="228517" y="146688"/>
                    </a:cubicBezTo>
                    <a:lnTo>
                      <a:pt x="45720" y="146687"/>
                    </a:lnTo>
                    <a:lnTo>
                      <a:pt x="45720" y="224792"/>
                    </a:lnTo>
                    <a:cubicBezTo>
                      <a:pt x="45720" y="231104"/>
                      <a:pt x="43161" y="236819"/>
                      <a:pt x="39024" y="240956"/>
                    </a:cubicBezTo>
                    <a:lnTo>
                      <a:pt x="22860" y="247651"/>
                    </a:lnTo>
                    <a:lnTo>
                      <a:pt x="6696" y="240956"/>
                    </a:lnTo>
                    <a:cubicBezTo>
                      <a:pt x="2559" y="236819"/>
                      <a:pt x="0" y="231104"/>
                      <a:pt x="0" y="224792"/>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6" name="Freeform 45">
                <a:extLst>
                  <a:ext uri="{FF2B5EF4-FFF2-40B4-BE49-F238E27FC236}">
                    <a16:creationId xmlns:a16="http://schemas.microsoft.com/office/drawing/2014/main" id="{DBA767EA-5225-4956-8952-EA19D14F58B0}"/>
                  </a:ext>
                </a:extLst>
              </p:cNvPr>
              <p:cNvSpPr>
                <a:spLocks noEditPoints="1"/>
              </p:cNvSpPr>
              <p:nvPr/>
            </p:nvSpPr>
            <p:spPr bwMode="auto">
              <a:xfrm>
                <a:off x="11348617" y="5900245"/>
                <a:ext cx="247650" cy="247650"/>
              </a:xfrm>
              <a:custGeom>
                <a:avLst/>
                <a:gdLst>
                  <a:gd name="T0" fmla="*/ 5426 w 8269"/>
                  <a:gd name="T1" fmla="*/ 1403 h 8269"/>
                  <a:gd name="T2" fmla="*/ 5410 w 8269"/>
                  <a:gd name="T3" fmla="*/ 1069 h 8269"/>
                  <a:gd name="T4" fmla="*/ 5281 w 8269"/>
                  <a:gd name="T5" fmla="*/ 691 h 8269"/>
                  <a:gd name="T6" fmla="*/ 5087 w 8269"/>
                  <a:gd name="T7" fmla="*/ 418 h 8269"/>
                  <a:gd name="T8" fmla="*/ 4831 w 8269"/>
                  <a:gd name="T9" fmla="*/ 203 h 8269"/>
                  <a:gd name="T10" fmla="*/ 4467 w 8269"/>
                  <a:gd name="T11" fmla="*/ 42 h 8269"/>
                  <a:gd name="T12" fmla="*/ 4135 w 8269"/>
                  <a:gd name="T13" fmla="*/ 0 h 8269"/>
                  <a:gd name="T14" fmla="*/ 3802 w 8269"/>
                  <a:gd name="T15" fmla="*/ 42 h 8269"/>
                  <a:gd name="T16" fmla="*/ 3438 w 8269"/>
                  <a:gd name="T17" fmla="*/ 203 h 8269"/>
                  <a:gd name="T18" fmla="*/ 3182 w 8269"/>
                  <a:gd name="T19" fmla="*/ 418 h 8269"/>
                  <a:gd name="T20" fmla="*/ 2988 w 8269"/>
                  <a:gd name="T21" fmla="*/ 691 h 8269"/>
                  <a:gd name="T22" fmla="*/ 2859 w 8269"/>
                  <a:gd name="T23" fmla="*/ 1067 h 8269"/>
                  <a:gd name="T24" fmla="*/ 2842 w 8269"/>
                  <a:gd name="T25" fmla="*/ 1398 h 8269"/>
                  <a:gd name="T26" fmla="*/ 606 w 8269"/>
                  <a:gd name="T27" fmla="*/ 4824 h 8269"/>
                  <a:gd name="T28" fmla="*/ 419 w 8269"/>
                  <a:gd name="T29" fmla="*/ 4862 h 8269"/>
                  <a:gd name="T30" fmla="*/ 256 w 8269"/>
                  <a:gd name="T31" fmla="*/ 4950 h 8269"/>
                  <a:gd name="T32" fmla="*/ 127 w 8269"/>
                  <a:gd name="T33" fmla="*/ 5080 h 8269"/>
                  <a:gd name="T34" fmla="*/ 38 w 8269"/>
                  <a:gd name="T35" fmla="*/ 5243 h 8269"/>
                  <a:gd name="T36" fmla="*/ 1 w 8269"/>
                  <a:gd name="T37" fmla="*/ 5430 h 8269"/>
                  <a:gd name="T38" fmla="*/ 1 w 8269"/>
                  <a:gd name="T39" fmla="*/ 6286 h 8269"/>
                  <a:gd name="T40" fmla="*/ 38 w 8269"/>
                  <a:gd name="T41" fmla="*/ 6472 h 8269"/>
                  <a:gd name="T42" fmla="*/ 127 w 8269"/>
                  <a:gd name="T43" fmla="*/ 6635 h 8269"/>
                  <a:gd name="T44" fmla="*/ 256 w 8269"/>
                  <a:gd name="T45" fmla="*/ 6764 h 8269"/>
                  <a:gd name="T46" fmla="*/ 419 w 8269"/>
                  <a:gd name="T47" fmla="*/ 6852 h 8269"/>
                  <a:gd name="T48" fmla="*/ 606 w 8269"/>
                  <a:gd name="T49" fmla="*/ 6890 h 8269"/>
                  <a:gd name="T50" fmla="*/ 689 w 8269"/>
                  <a:gd name="T51" fmla="*/ 7533 h 8269"/>
                  <a:gd name="T52" fmla="*/ 712 w 8269"/>
                  <a:gd name="T53" fmla="*/ 7717 h 8269"/>
                  <a:gd name="T54" fmla="*/ 795 w 8269"/>
                  <a:gd name="T55" fmla="*/ 7915 h 8269"/>
                  <a:gd name="T56" fmla="*/ 931 w 8269"/>
                  <a:gd name="T57" fmla="*/ 8078 h 8269"/>
                  <a:gd name="T58" fmla="*/ 1106 w 8269"/>
                  <a:gd name="T59" fmla="*/ 8196 h 8269"/>
                  <a:gd name="T60" fmla="*/ 1313 w 8269"/>
                  <a:gd name="T61" fmla="*/ 8261 h 8269"/>
                  <a:gd name="T62" fmla="*/ 6844 w 8269"/>
                  <a:gd name="T63" fmla="*/ 8269 h 8269"/>
                  <a:gd name="T64" fmla="*/ 7027 w 8269"/>
                  <a:gd name="T65" fmla="*/ 8246 h 8269"/>
                  <a:gd name="T66" fmla="*/ 7225 w 8269"/>
                  <a:gd name="T67" fmla="*/ 8163 h 8269"/>
                  <a:gd name="T68" fmla="*/ 7389 w 8269"/>
                  <a:gd name="T69" fmla="*/ 8028 h 8269"/>
                  <a:gd name="T70" fmla="*/ 7508 w 8269"/>
                  <a:gd name="T71" fmla="*/ 7852 h 8269"/>
                  <a:gd name="T72" fmla="*/ 7572 w 8269"/>
                  <a:gd name="T73" fmla="*/ 7645 h 8269"/>
                  <a:gd name="T74" fmla="*/ 7580 w 8269"/>
                  <a:gd name="T75" fmla="*/ 6891 h 8269"/>
                  <a:gd name="T76" fmla="*/ 7728 w 8269"/>
                  <a:gd name="T77" fmla="*/ 6884 h 8269"/>
                  <a:gd name="T78" fmla="*/ 7908 w 8269"/>
                  <a:gd name="T79" fmla="*/ 6828 h 8269"/>
                  <a:gd name="T80" fmla="*/ 8060 w 8269"/>
                  <a:gd name="T81" fmla="*/ 6725 h 8269"/>
                  <a:gd name="T82" fmla="*/ 8177 w 8269"/>
                  <a:gd name="T83" fmla="*/ 6583 h 8269"/>
                  <a:gd name="T84" fmla="*/ 8249 w 8269"/>
                  <a:gd name="T85" fmla="*/ 6412 h 8269"/>
                  <a:gd name="T86" fmla="*/ 8269 w 8269"/>
                  <a:gd name="T87" fmla="*/ 6252 h 8269"/>
                  <a:gd name="T88" fmla="*/ 8262 w 8269"/>
                  <a:gd name="T89" fmla="*/ 5365 h 8269"/>
                  <a:gd name="T90" fmla="*/ 8206 w 8269"/>
                  <a:gd name="T91" fmla="*/ 5185 h 8269"/>
                  <a:gd name="T92" fmla="*/ 8103 w 8269"/>
                  <a:gd name="T93" fmla="*/ 5033 h 8269"/>
                  <a:gd name="T94" fmla="*/ 7961 w 8269"/>
                  <a:gd name="T95" fmla="*/ 4916 h 8269"/>
                  <a:gd name="T96" fmla="*/ 7791 w 8269"/>
                  <a:gd name="T97" fmla="*/ 4843 h 8269"/>
                  <a:gd name="T98" fmla="*/ 7631 w 8269"/>
                  <a:gd name="T99" fmla="*/ 4824 h 8269"/>
                  <a:gd name="T100" fmla="*/ 689 w 8269"/>
                  <a:gd name="T101" fmla="*/ 5512 h 8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69" h="8269">
                    <a:moveTo>
                      <a:pt x="7631" y="4824"/>
                    </a:moveTo>
                    <a:lnTo>
                      <a:pt x="5192" y="4824"/>
                    </a:lnTo>
                    <a:lnTo>
                      <a:pt x="5426" y="1403"/>
                    </a:lnTo>
                    <a:lnTo>
                      <a:pt x="5430" y="1335"/>
                    </a:lnTo>
                    <a:lnTo>
                      <a:pt x="5427" y="1201"/>
                    </a:lnTo>
                    <a:lnTo>
                      <a:pt x="5410" y="1069"/>
                    </a:lnTo>
                    <a:lnTo>
                      <a:pt x="5380" y="939"/>
                    </a:lnTo>
                    <a:lnTo>
                      <a:pt x="5337" y="813"/>
                    </a:lnTo>
                    <a:lnTo>
                      <a:pt x="5281" y="691"/>
                    </a:lnTo>
                    <a:lnTo>
                      <a:pt x="5213" y="576"/>
                    </a:lnTo>
                    <a:lnTo>
                      <a:pt x="5133" y="468"/>
                    </a:lnTo>
                    <a:lnTo>
                      <a:pt x="5087" y="418"/>
                    </a:lnTo>
                    <a:lnTo>
                      <a:pt x="5041" y="369"/>
                    </a:lnTo>
                    <a:lnTo>
                      <a:pt x="4940" y="281"/>
                    </a:lnTo>
                    <a:lnTo>
                      <a:pt x="4831" y="203"/>
                    </a:lnTo>
                    <a:lnTo>
                      <a:pt x="4716" y="137"/>
                    </a:lnTo>
                    <a:lnTo>
                      <a:pt x="4594" y="84"/>
                    </a:lnTo>
                    <a:lnTo>
                      <a:pt x="4467" y="42"/>
                    </a:lnTo>
                    <a:lnTo>
                      <a:pt x="4335" y="15"/>
                    </a:lnTo>
                    <a:lnTo>
                      <a:pt x="4202" y="1"/>
                    </a:lnTo>
                    <a:lnTo>
                      <a:pt x="4135" y="0"/>
                    </a:lnTo>
                    <a:lnTo>
                      <a:pt x="4067" y="1"/>
                    </a:lnTo>
                    <a:lnTo>
                      <a:pt x="3934" y="15"/>
                    </a:lnTo>
                    <a:lnTo>
                      <a:pt x="3802" y="42"/>
                    </a:lnTo>
                    <a:lnTo>
                      <a:pt x="3675" y="84"/>
                    </a:lnTo>
                    <a:lnTo>
                      <a:pt x="3553" y="137"/>
                    </a:lnTo>
                    <a:lnTo>
                      <a:pt x="3438" y="203"/>
                    </a:lnTo>
                    <a:lnTo>
                      <a:pt x="3329" y="281"/>
                    </a:lnTo>
                    <a:lnTo>
                      <a:pt x="3228" y="369"/>
                    </a:lnTo>
                    <a:lnTo>
                      <a:pt x="3182" y="418"/>
                    </a:lnTo>
                    <a:lnTo>
                      <a:pt x="3136" y="468"/>
                    </a:lnTo>
                    <a:lnTo>
                      <a:pt x="3056" y="576"/>
                    </a:lnTo>
                    <a:lnTo>
                      <a:pt x="2988" y="691"/>
                    </a:lnTo>
                    <a:lnTo>
                      <a:pt x="2932" y="813"/>
                    </a:lnTo>
                    <a:lnTo>
                      <a:pt x="2889" y="938"/>
                    </a:lnTo>
                    <a:lnTo>
                      <a:pt x="2859" y="1067"/>
                    </a:lnTo>
                    <a:lnTo>
                      <a:pt x="2841" y="1198"/>
                    </a:lnTo>
                    <a:lnTo>
                      <a:pt x="2838" y="1331"/>
                    </a:lnTo>
                    <a:lnTo>
                      <a:pt x="2842" y="1398"/>
                    </a:lnTo>
                    <a:lnTo>
                      <a:pt x="3077" y="4824"/>
                    </a:lnTo>
                    <a:lnTo>
                      <a:pt x="638" y="4824"/>
                    </a:lnTo>
                    <a:lnTo>
                      <a:pt x="606" y="4824"/>
                    </a:lnTo>
                    <a:lnTo>
                      <a:pt x="541" y="4831"/>
                    </a:lnTo>
                    <a:lnTo>
                      <a:pt x="478" y="4843"/>
                    </a:lnTo>
                    <a:lnTo>
                      <a:pt x="419" y="4862"/>
                    </a:lnTo>
                    <a:lnTo>
                      <a:pt x="361" y="4887"/>
                    </a:lnTo>
                    <a:lnTo>
                      <a:pt x="308" y="4916"/>
                    </a:lnTo>
                    <a:lnTo>
                      <a:pt x="256" y="4950"/>
                    </a:lnTo>
                    <a:lnTo>
                      <a:pt x="209" y="4989"/>
                    </a:lnTo>
                    <a:lnTo>
                      <a:pt x="166" y="5033"/>
                    </a:lnTo>
                    <a:lnTo>
                      <a:pt x="127" y="5080"/>
                    </a:lnTo>
                    <a:lnTo>
                      <a:pt x="92" y="5131"/>
                    </a:lnTo>
                    <a:lnTo>
                      <a:pt x="63" y="5185"/>
                    </a:lnTo>
                    <a:lnTo>
                      <a:pt x="38" y="5243"/>
                    </a:lnTo>
                    <a:lnTo>
                      <a:pt x="20" y="5302"/>
                    </a:lnTo>
                    <a:lnTo>
                      <a:pt x="7" y="5365"/>
                    </a:lnTo>
                    <a:lnTo>
                      <a:pt x="1" y="5430"/>
                    </a:lnTo>
                    <a:lnTo>
                      <a:pt x="0" y="5462"/>
                    </a:lnTo>
                    <a:lnTo>
                      <a:pt x="0" y="6252"/>
                    </a:lnTo>
                    <a:lnTo>
                      <a:pt x="1" y="6286"/>
                    </a:lnTo>
                    <a:lnTo>
                      <a:pt x="7" y="6349"/>
                    </a:lnTo>
                    <a:lnTo>
                      <a:pt x="20" y="6412"/>
                    </a:lnTo>
                    <a:lnTo>
                      <a:pt x="38" y="6472"/>
                    </a:lnTo>
                    <a:lnTo>
                      <a:pt x="63" y="6529"/>
                    </a:lnTo>
                    <a:lnTo>
                      <a:pt x="92" y="6583"/>
                    </a:lnTo>
                    <a:lnTo>
                      <a:pt x="127" y="6635"/>
                    </a:lnTo>
                    <a:lnTo>
                      <a:pt x="166" y="6681"/>
                    </a:lnTo>
                    <a:lnTo>
                      <a:pt x="209" y="6725"/>
                    </a:lnTo>
                    <a:lnTo>
                      <a:pt x="256" y="6764"/>
                    </a:lnTo>
                    <a:lnTo>
                      <a:pt x="308" y="6798"/>
                    </a:lnTo>
                    <a:lnTo>
                      <a:pt x="361" y="6828"/>
                    </a:lnTo>
                    <a:lnTo>
                      <a:pt x="419" y="6852"/>
                    </a:lnTo>
                    <a:lnTo>
                      <a:pt x="478" y="6871"/>
                    </a:lnTo>
                    <a:lnTo>
                      <a:pt x="541" y="6884"/>
                    </a:lnTo>
                    <a:lnTo>
                      <a:pt x="606" y="6890"/>
                    </a:lnTo>
                    <a:lnTo>
                      <a:pt x="638" y="6891"/>
                    </a:lnTo>
                    <a:lnTo>
                      <a:pt x="689" y="6891"/>
                    </a:lnTo>
                    <a:lnTo>
                      <a:pt x="689" y="7533"/>
                    </a:lnTo>
                    <a:lnTo>
                      <a:pt x="689" y="7571"/>
                    </a:lnTo>
                    <a:lnTo>
                      <a:pt x="697" y="7645"/>
                    </a:lnTo>
                    <a:lnTo>
                      <a:pt x="712" y="7717"/>
                    </a:lnTo>
                    <a:lnTo>
                      <a:pt x="734" y="7786"/>
                    </a:lnTo>
                    <a:lnTo>
                      <a:pt x="761" y="7852"/>
                    </a:lnTo>
                    <a:lnTo>
                      <a:pt x="795" y="7915"/>
                    </a:lnTo>
                    <a:lnTo>
                      <a:pt x="835" y="7973"/>
                    </a:lnTo>
                    <a:lnTo>
                      <a:pt x="880" y="8028"/>
                    </a:lnTo>
                    <a:lnTo>
                      <a:pt x="931" y="8078"/>
                    </a:lnTo>
                    <a:lnTo>
                      <a:pt x="985" y="8123"/>
                    </a:lnTo>
                    <a:lnTo>
                      <a:pt x="1044" y="8163"/>
                    </a:lnTo>
                    <a:lnTo>
                      <a:pt x="1106" y="8196"/>
                    </a:lnTo>
                    <a:lnTo>
                      <a:pt x="1172" y="8225"/>
                    </a:lnTo>
                    <a:lnTo>
                      <a:pt x="1242" y="8246"/>
                    </a:lnTo>
                    <a:lnTo>
                      <a:pt x="1313" y="8261"/>
                    </a:lnTo>
                    <a:lnTo>
                      <a:pt x="1387" y="8268"/>
                    </a:lnTo>
                    <a:lnTo>
                      <a:pt x="1425" y="8269"/>
                    </a:lnTo>
                    <a:lnTo>
                      <a:pt x="6844" y="8269"/>
                    </a:lnTo>
                    <a:lnTo>
                      <a:pt x="6882" y="8268"/>
                    </a:lnTo>
                    <a:lnTo>
                      <a:pt x="6956" y="8261"/>
                    </a:lnTo>
                    <a:lnTo>
                      <a:pt x="7027" y="8246"/>
                    </a:lnTo>
                    <a:lnTo>
                      <a:pt x="7097" y="8225"/>
                    </a:lnTo>
                    <a:lnTo>
                      <a:pt x="7163" y="8196"/>
                    </a:lnTo>
                    <a:lnTo>
                      <a:pt x="7225" y="8163"/>
                    </a:lnTo>
                    <a:lnTo>
                      <a:pt x="7284" y="8123"/>
                    </a:lnTo>
                    <a:lnTo>
                      <a:pt x="7338" y="8078"/>
                    </a:lnTo>
                    <a:lnTo>
                      <a:pt x="7389" y="8028"/>
                    </a:lnTo>
                    <a:lnTo>
                      <a:pt x="7434" y="7973"/>
                    </a:lnTo>
                    <a:lnTo>
                      <a:pt x="7474" y="7915"/>
                    </a:lnTo>
                    <a:lnTo>
                      <a:pt x="7508" y="7852"/>
                    </a:lnTo>
                    <a:lnTo>
                      <a:pt x="7535" y="7786"/>
                    </a:lnTo>
                    <a:lnTo>
                      <a:pt x="7557" y="7717"/>
                    </a:lnTo>
                    <a:lnTo>
                      <a:pt x="7572" y="7645"/>
                    </a:lnTo>
                    <a:lnTo>
                      <a:pt x="7580" y="7571"/>
                    </a:lnTo>
                    <a:lnTo>
                      <a:pt x="7580" y="7533"/>
                    </a:lnTo>
                    <a:lnTo>
                      <a:pt x="7580" y="6891"/>
                    </a:lnTo>
                    <a:lnTo>
                      <a:pt x="7631" y="6891"/>
                    </a:lnTo>
                    <a:lnTo>
                      <a:pt x="7663" y="6890"/>
                    </a:lnTo>
                    <a:lnTo>
                      <a:pt x="7728" y="6884"/>
                    </a:lnTo>
                    <a:lnTo>
                      <a:pt x="7791" y="6871"/>
                    </a:lnTo>
                    <a:lnTo>
                      <a:pt x="7850" y="6852"/>
                    </a:lnTo>
                    <a:lnTo>
                      <a:pt x="7908" y="6828"/>
                    </a:lnTo>
                    <a:lnTo>
                      <a:pt x="7961" y="6798"/>
                    </a:lnTo>
                    <a:lnTo>
                      <a:pt x="8013" y="6764"/>
                    </a:lnTo>
                    <a:lnTo>
                      <a:pt x="8060" y="6725"/>
                    </a:lnTo>
                    <a:lnTo>
                      <a:pt x="8103" y="6681"/>
                    </a:lnTo>
                    <a:lnTo>
                      <a:pt x="8142" y="6635"/>
                    </a:lnTo>
                    <a:lnTo>
                      <a:pt x="8177" y="6583"/>
                    </a:lnTo>
                    <a:lnTo>
                      <a:pt x="8206" y="6529"/>
                    </a:lnTo>
                    <a:lnTo>
                      <a:pt x="8231" y="6472"/>
                    </a:lnTo>
                    <a:lnTo>
                      <a:pt x="8249" y="6412"/>
                    </a:lnTo>
                    <a:lnTo>
                      <a:pt x="8262" y="6349"/>
                    </a:lnTo>
                    <a:lnTo>
                      <a:pt x="8268" y="6286"/>
                    </a:lnTo>
                    <a:lnTo>
                      <a:pt x="8269" y="6252"/>
                    </a:lnTo>
                    <a:lnTo>
                      <a:pt x="8269" y="5462"/>
                    </a:lnTo>
                    <a:lnTo>
                      <a:pt x="8268" y="5430"/>
                    </a:lnTo>
                    <a:lnTo>
                      <a:pt x="8262" y="5365"/>
                    </a:lnTo>
                    <a:lnTo>
                      <a:pt x="8249" y="5302"/>
                    </a:lnTo>
                    <a:lnTo>
                      <a:pt x="8231" y="5243"/>
                    </a:lnTo>
                    <a:lnTo>
                      <a:pt x="8206" y="5185"/>
                    </a:lnTo>
                    <a:lnTo>
                      <a:pt x="8177" y="5131"/>
                    </a:lnTo>
                    <a:lnTo>
                      <a:pt x="8142" y="5080"/>
                    </a:lnTo>
                    <a:lnTo>
                      <a:pt x="8103" y="5033"/>
                    </a:lnTo>
                    <a:lnTo>
                      <a:pt x="8060" y="4989"/>
                    </a:lnTo>
                    <a:lnTo>
                      <a:pt x="8013" y="4950"/>
                    </a:lnTo>
                    <a:lnTo>
                      <a:pt x="7961" y="4916"/>
                    </a:lnTo>
                    <a:lnTo>
                      <a:pt x="7908" y="4887"/>
                    </a:lnTo>
                    <a:lnTo>
                      <a:pt x="7850" y="4862"/>
                    </a:lnTo>
                    <a:lnTo>
                      <a:pt x="7791" y="4843"/>
                    </a:lnTo>
                    <a:lnTo>
                      <a:pt x="7728" y="4831"/>
                    </a:lnTo>
                    <a:lnTo>
                      <a:pt x="7663" y="4824"/>
                    </a:lnTo>
                    <a:lnTo>
                      <a:pt x="7631" y="4824"/>
                    </a:lnTo>
                    <a:close/>
                    <a:moveTo>
                      <a:pt x="7580" y="6202"/>
                    </a:moveTo>
                    <a:lnTo>
                      <a:pt x="689" y="6202"/>
                    </a:lnTo>
                    <a:lnTo>
                      <a:pt x="689" y="5512"/>
                    </a:lnTo>
                    <a:lnTo>
                      <a:pt x="7580" y="5512"/>
                    </a:lnTo>
                    <a:lnTo>
                      <a:pt x="7580" y="620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grpSp>
      <p:sp>
        <p:nvSpPr>
          <p:cNvPr id="47" name="TextBox 46">
            <a:extLst>
              <a:ext uri="{FF2B5EF4-FFF2-40B4-BE49-F238E27FC236}">
                <a16:creationId xmlns:a16="http://schemas.microsoft.com/office/drawing/2014/main" id="{CFBDF4D0-689A-432B-9CCA-4926484A659E}"/>
              </a:ext>
            </a:extLst>
          </p:cNvPr>
          <p:cNvSpPr txBox="1"/>
          <p:nvPr/>
        </p:nvSpPr>
        <p:spPr>
          <a:xfrm>
            <a:off x="1142620" y="872939"/>
            <a:ext cx="7337992" cy="1107996"/>
          </a:xfrm>
          <a:prstGeom prst="rect">
            <a:avLst/>
          </a:prstGeom>
          <a:noFill/>
        </p:spPr>
        <p:txBody>
          <a:bodyPr wrap="square" rtlCol="0">
            <a:spAutoFit/>
          </a:bodyPr>
          <a:lstStyle/>
          <a:p>
            <a:r>
              <a:rPr lang="en-US" altLang="ko-KR" sz="2200" dirty="0"/>
              <a:t>2.2 Expectation-Maximization (EM)</a:t>
            </a:r>
            <a:endParaRPr lang="ko-KR" altLang="en-US" sz="2200" spc="-150" dirty="0">
              <a:solidFill>
                <a:schemeClr val="tx1">
                  <a:lumMod val="75000"/>
                  <a:lumOff val="25000"/>
                </a:schemeClr>
              </a:solidFill>
            </a:endParaRPr>
          </a:p>
          <a:p>
            <a:endParaRPr lang="en-US" altLang="ko-KR" sz="2200" dirty="0"/>
          </a:p>
          <a:p>
            <a:endParaRPr lang="ko-KR" altLang="en-US" sz="2200" dirty="0"/>
          </a:p>
        </p:txBody>
      </p:sp>
      <p:sp>
        <p:nvSpPr>
          <p:cNvPr id="11" name="TextBox 10">
            <a:extLst>
              <a:ext uri="{FF2B5EF4-FFF2-40B4-BE49-F238E27FC236}">
                <a16:creationId xmlns:a16="http://schemas.microsoft.com/office/drawing/2014/main" id="{CEA61E9C-29F8-4BB8-A063-FF552DF92077}"/>
              </a:ext>
            </a:extLst>
          </p:cNvPr>
          <p:cNvSpPr txBox="1"/>
          <p:nvPr/>
        </p:nvSpPr>
        <p:spPr>
          <a:xfrm>
            <a:off x="1308845" y="1878115"/>
            <a:ext cx="2958353" cy="369332"/>
          </a:xfrm>
          <a:prstGeom prst="rect">
            <a:avLst/>
          </a:prstGeom>
          <a:noFill/>
        </p:spPr>
        <p:txBody>
          <a:bodyPr wrap="square" rtlCol="0">
            <a:spAutoFit/>
          </a:bodyPr>
          <a:lstStyle/>
          <a:p>
            <a:r>
              <a:rPr lang="en-US" altLang="ko-KR" dirty="0"/>
              <a:t>(E - step) For each </a:t>
            </a:r>
            <a:r>
              <a:rPr lang="en-US" altLang="ko-KR" dirty="0" err="1"/>
              <a:t>i,j</a:t>
            </a:r>
            <a:r>
              <a:rPr lang="en-US" altLang="ko-KR" dirty="0"/>
              <a:t>, set</a:t>
            </a:r>
            <a:endParaRPr lang="ko-KR" altLang="en-US" dirty="0"/>
          </a:p>
        </p:txBody>
      </p:sp>
      <p:sp>
        <p:nvSpPr>
          <p:cNvPr id="49" name="TextBox 48">
            <a:extLst>
              <a:ext uri="{FF2B5EF4-FFF2-40B4-BE49-F238E27FC236}">
                <a16:creationId xmlns:a16="http://schemas.microsoft.com/office/drawing/2014/main" id="{C0B21A7D-2BE1-48DA-94C4-196888957A48}"/>
              </a:ext>
            </a:extLst>
          </p:cNvPr>
          <p:cNvSpPr txBox="1"/>
          <p:nvPr/>
        </p:nvSpPr>
        <p:spPr>
          <a:xfrm>
            <a:off x="6687670" y="1878115"/>
            <a:ext cx="3836581" cy="369332"/>
          </a:xfrm>
          <a:prstGeom prst="rect">
            <a:avLst/>
          </a:prstGeom>
          <a:noFill/>
        </p:spPr>
        <p:txBody>
          <a:bodyPr wrap="square" rtlCol="0">
            <a:spAutoFit/>
          </a:bodyPr>
          <a:lstStyle/>
          <a:p>
            <a:r>
              <a:rPr lang="en-US" altLang="ko-KR" dirty="0"/>
              <a:t>(M - step) Update the parameters</a:t>
            </a:r>
            <a:endParaRPr lang="ko-KR" altLang="en-US" dirty="0"/>
          </a:p>
        </p:txBody>
      </p:sp>
      <p:pic>
        <p:nvPicPr>
          <p:cNvPr id="20" name="그림 19">
            <a:extLst>
              <a:ext uri="{FF2B5EF4-FFF2-40B4-BE49-F238E27FC236}">
                <a16:creationId xmlns:a16="http://schemas.microsoft.com/office/drawing/2014/main" id="{8ADD13E7-413A-4F20-B710-C09B8163F5BD}"/>
              </a:ext>
            </a:extLst>
          </p:cNvPr>
          <p:cNvPicPr>
            <a:picLocks noChangeAspect="1"/>
          </p:cNvPicPr>
          <p:nvPr/>
        </p:nvPicPr>
        <p:blipFill>
          <a:blip r:embed="rId3"/>
          <a:stretch>
            <a:fillRect/>
          </a:stretch>
        </p:blipFill>
        <p:spPr>
          <a:xfrm>
            <a:off x="1588899" y="3429000"/>
            <a:ext cx="3048000" cy="590550"/>
          </a:xfrm>
          <a:prstGeom prst="rect">
            <a:avLst/>
          </a:prstGeom>
        </p:spPr>
      </p:pic>
      <p:pic>
        <p:nvPicPr>
          <p:cNvPr id="51" name="그림 50">
            <a:extLst>
              <a:ext uri="{FF2B5EF4-FFF2-40B4-BE49-F238E27FC236}">
                <a16:creationId xmlns:a16="http://schemas.microsoft.com/office/drawing/2014/main" id="{3D7DB691-89DC-43E6-948E-284AF8C92FD0}"/>
              </a:ext>
            </a:extLst>
          </p:cNvPr>
          <p:cNvPicPr>
            <a:picLocks noChangeAspect="1"/>
          </p:cNvPicPr>
          <p:nvPr/>
        </p:nvPicPr>
        <p:blipFill rotWithShape="1">
          <a:blip r:embed="rId4"/>
          <a:srcRect l="9721" r="9293" b="10248"/>
          <a:stretch/>
        </p:blipFill>
        <p:spPr>
          <a:xfrm>
            <a:off x="7174151" y="2462280"/>
            <a:ext cx="3856953" cy="2752764"/>
          </a:xfrm>
          <a:prstGeom prst="rect">
            <a:avLst/>
          </a:prstGeom>
        </p:spPr>
      </p:pic>
      <p:sp>
        <p:nvSpPr>
          <p:cNvPr id="52" name="TextBox 51">
            <a:extLst>
              <a:ext uri="{FF2B5EF4-FFF2-40B4-BE49-F238E27FC236}">
                <a16:creationId xmlns:a16="http://schemas.microsoft.com/office/drawing/2014/main" id="{B22C9F1C-90D9-4AC4-A768-0F72E5F4C2D9}"/>
              </a:ext>
            </a:extLst>
          </p:cNvPr>
          <p:cNvSpPr txBox="1"/>
          <p:nvPr/>
        </p:nvSpPr>
        <p:spPr>
          <a:xfrm>
            <a:off x="7064191" y="5348864"/>
            <a:ext cx="5432612" cy="784830"/>
          </a:xfrm>
          <a:prstGeom prst="rect">
            <a:avLst/>
          </a:prstGeom>
          <a:noFill/>
        </p:spPr>
        <p:txBody>
          <a:bodyPr wrap="square" rtlCol="0">
            <a:spAutoFit/>
          </a:bodyPr>
          <a:lstStyle/>
          <a:p>
            <a:pPr marL="285750" indent="-285750">
              <a:buFont typeface="Arial" panose="020B0604020202020204" pitchFamily="34" charset="0"/>
              <a:buChar char="•"/>
            </a:pPr>
            <a:r>
              <a:rPr lang="en-US" altLang="ko-KR" sz="1500" dirty="0"/>
              <a:t>Data ratio between groups (weigh)</a:t>
            </a:r>
          </a:p>
          <a:p>
            <a:pPr marL="285750" indent="-285750">
              <a:buFont typeface="Arial" panose="020B0604020202020204" pitchFamily="34" charset="0"/>
              <a:buChar char="•"/>
            </a:pPr>
            <a:r>
              <a:rPr lang="en-US" altLang="ko-KR" sz="1500" dirty="0" err="1"/>
              <a:t>μj</a:t>
            </a:r>
            <a:r>
              <a:rPr lang="ko-KR" altLang="en-US" sz="1500" dirty="0"/>
              <a:t>는</a:t>
            </a:r>
            <a:r>
              <a:rPr lang="en-US" altLang="ko-KR" sz="1500" dirty="0"/>
              <a:t>is the average value of group j</a:t>
            </a:r>
          </a:p>
          <a:p>
            <a:pPr marL="285750" indent="-285750">
              <a:buFont typeface="Arial" panose="020B0604020202020204" pitchFamily="34" charset="0"/>
              <a:buChar char="•"/>
            </a:pPr>
            <a:r>
              <a:rPr lang="el-GR" altLang="ko-KR" sz="1500" dirty="0"/>
              <a:t>Σ</a:t>
            </a:r>
            <a:r>
              <a:rPr lang="en-US" altLang="ko-KR" sz="1500" dirty="0"/>
              <a:t>j the standard deviation or covariance matrix.</a:t>
            </a:r>
            <a:endParaRPr lang="ko-KR" altLang="en-US" sz="1500" dirty="0"/>
          </a:p>
        </p:txBody>
      </p:sp>
      <p:sp>
        <p:nvSpPr>
          <p:cNvPr id="53" name="TextBox 52">
            <a:extLst>
              <a:ext uri="{FF2B5EF4-FFF2-40B4-BE49-F238E27FC236}">
                <a16:creationId xmlns:a16="http://schemas.microsoft.com/office/drawing/2014/main" id="{44ACE4B1-6B27-41D5-8C93-784F59808E1E}"/>
              </a:ext>
            </a:extLst>
          </p:cNvPr>
          <p:cNvSpPr txBox="1"/>
          <p:nvPr/>
        </p:nvSpPr>
        <p:spPr>
          <a:xfrm>
            <a:off x="1640029" y="5233448"/>
            <a:ext cx="3949186" cy="1015663"/>
          </a:xfrm>
          <a:prstGeom prst="rect">
            <a:avLst/>
          </a:prstGeom>
          <a:noFill/>
        </p:spPr>
        <p:txBody>
          <a:bodyPr wrap="square" rtlCol="0">
            <a:spAutoFit/>
          </a:bodyPr>
          <a:lstStyle/>
          <a:p>
            <a:pPr marL="285750" indent="-285750">
              <a:buFont typeface="Arial" panose="020B0604020202020204" pitchFamily="34" charset="0"/>
              <a:buChar char="•"/>
            </a:pPr>
            <a:r>
              <a:rPr lang="en-US" altLang="ko-KR" sz="1500" dirty="0" err="1"/>
              <a:t>i</a:t>
            </a:r>
            <a:r>
              <a:rPr lang="en-US" altLang="ko-KR" sz="1500" dirty="0"/>
              <a:t> means the order of data </a:t>
            </a:r>
          </a:p>
          <a:p>
            <a:pPr marL="285750" indent="-285750">
              <a:buFont typeface="Arial" panose="020B0604020202020204" pitchFamily="34" charset="0"/>
              <a:buChar char="•"/>
            </a:pPr>
            <a:r>
              <a:rPr lang="en-US" altLang="ko-KR" sz="1500" dirty="0"/>
              <a:t>j means the label, </a:t>
            </a:r>
          </a:p>
          <a:p>
            <a:pPr marL="285750" indent="-285750">
              <a:buFont typeface="Arial" panose="020B0604020202020204" pitchFamily="34" charset="0"/>
              <a:buChar char="•"/>
            </a:pPr>
            <a:r>
              <a:rPr lang="en-US" altLang="ko-KR" sz="1500" dirty="0"/>
              <a:t>x(</a:t>
            </a:r>
            <a:r>
              <a:rPr lang="en-US" altLang="ko-KR" sz="1500" dirty="0" err="1"/>
              <a:t>i</a:t>
            </a:r>
            <a:r>
              <a:rPr lang="en-US" altLang="ko-KR" sz="1500" dirty="0"/>
              <a:t>) means the </a:t>
            </a:r>
            <a:r>
              <a:rPr lang="en-US" altLang="ko-KR" sz="1500" dirty="0" err="1"/>
              <a:t>i-th</a:t>
            </a:r>
            <a:r>
              <a:rPr lang="en-US" altLang="ko-KR" sz="1500" dirty="0"/>
              <a:t> dataset</a:t>
            </a:r>
          </a:p>
          <a:p>
            <a:pPr marL="285750" indent="-285750">
              <a:buFont typeface="Arial" panose="020B0604020202020204" pitchFamily="34" charset="0"/>
              <a:buChar char="•"/>
            </a:pPr>
            <a:r>
              <a:rPr lang="en-US" altLang="ko-KR" sz="1500" dirty="0"/>
              <a:t>z(</a:t>
            </a:r>
            <a:r>
              <a:rPr lang="en-US" altLang="ko-KR" sz="1500" dirty="0" err="1"/>
              <a:t>i</a:t>
            </a:r>
            <a:r>
              <a:rPr lang="en-US" altLang="ko-KR" sz="1500" dirty="0"/>
              <a:t>) means the label of the </a:t>
            </a:r>
            <a:r>
              <a:rPr lang="en-US" altLang="ko-KR" sz="1500" dirty="0" err="1"/>
              <a:t>i-th</a:t>
            </a:r>
            <a:r>
              <a:rPr lang="en-US" altLang="ko-KR" sz="1500" dirty="0"/>
              <a:t> dataset.</a:t>
            </a:r>
            <a:endParaRPr lang="ko-KR" altLang="en-US" sz="1500" dirty="0"/>
          </a:p>
        </p:txBody>
      </p:sp>
      <p:sp>
        <p:nvSpPr>
          <p:cNvPr id="54" name="화살표: 오른쪽으로 구부러짐 53">
            <a:extLst>
              <a:ext uri="{FF2B5EF4-FFF2-40B4-BE49-F238E27FC236}">
                <a16:creationId xmlns:a16="http://schemas.microsoft.com/office/drawing/2014/main" id="{09C341CE-2A36-415B-9160-5DB0079922AB}"/>
              </a:ext>
            </a:extLst>
          </p:cNvPr>
          <p:cNvSpPr/>
          <p:nvPr/>
        </p:nvSpPr>
        <p:spPr>
          <a:xfrm>
            <a:off x="5285256" y="3245228"/>
            <a:ext cx="523875" cy="1069006"/>
          </a:xfrm>
          <a:prstGeom prst="curvedRightArrow">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0" name="화살표: 오른쪽으로 구부러짐 59">
            <a:extLst>
              <a:ext uri="{FF2B5EF4-FFF2-40B4-BE49-F238E27FC236}">
                <a16:creationId xmlns:a16="http://schemas.microsoft.com/office/drawing/2014/main" id="{B8B2F6FC-0468-4A58-BB2B-48E62711F50E}"/>
              </a:ext>
            </a:extLst>
          </p:cNvPr>
          <p:cNvSpPr/>
          <p:nvPr/>
        </p:nvSpPr>
        <p:spPr>
          <a:xfrm rot="10800000">
            <a:off x="5916334" y="3205703"/>
            <a:ext cx="523875" cy="1069006"/>
          </a:xfrm>
          <a:prstGeom prst="curvedRightArrow">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3144649823"/>
      </p:ext>
    </p:extLst>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910</Words>
  <Application>Microsoft Office PowerPoint</Application>
  <PresentationFormat>와이드스크린</PresentationFormat>
  <Paragraphs>139</Paragraphs>
  <Slides>14</Slides>
  <Notes>2</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14</vt:i4>
      </vt:variant>
    </vt:vector>
  </HeadingPairs>
  <TitlesOfParts>
    <vt:vector size="20" baseType="lpstr">
      <vt:lpstr>-apple-system</vt:lpstr>
      <vt:lpstr>맑은 고딕</vt:lpstr>
      <vt:lpstr>야놀자 야체 B</vt:lpstr>
      <vt:lpstr>Arial</vt:lpstr>
      <vt:lpstr>Noto Sans</vt:lpstr>
      <vt:lpstr>7_Office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LeeSungHo</cp:lastModifiedBy>
  <cp:revision>144</cp:revision>
  <dcterms:created xsi:type="dcterms:W3CDTF">2021-08-03T03:33:14Z</dcterms:created>
  <dcterms:modified xsi:type="dcterms:W3CDTF">2021-10-06T06:07:52Z</dcterms:modified>
</cp:coreProperties>
</file>