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X3H7j/0+ElUjdZcwaF/UaejT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2F943B-6937-47A9-9495-2F024C490F95}">
  <a:tblStyle styleId="{192F943B-6937-47A9-9495-2F024C490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a4582f74a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8a4582f74a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a4582f74a_1_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8a4582f74a_1_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4582f74a_1_2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8a4582f74a_1_2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a4582f74a_2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8a4582f74a_2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기본 모델 및 XAI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2023.10.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1D-CNN + grad cam or dcam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LSTM + deep SHAP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데이터셋 </a:t>
            </a:r>
            <a:r>
              <a:rPr lang="en-GB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조사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1D-CNN + grad cam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/>
        </p:nvSpPr>
        <p:spPr>
          <a:xfrm>
            <a:off x="587275" y="964625"/>
            <a:ext cx="87606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classification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Pump sensor data : time series(2018-04-01 00:00:00 ~ 2018-05-28 12:00:00)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X = sensor 00 ~ senor 51( 값이 모두 누락됨 : sensor 15 제거, 결측치 처리 ‘ffill’)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y = machine_status ( NORMAL :76826, RECOVERING : 5971, BROKEN : 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 	    0                         1                      2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seq_length =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Train_test_split = 0.8 : 0.2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Batch size = 32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Epoch =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Model : 1DCNN, layer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Test Loss: 0.0327 Test Accuracy: 98.96%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grad_CAM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Layer 1 : torch.Size([15, 64, 5])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Layer 2 : torch.Size([15, 128, 1])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800" y="2426025"/>
            <a:ext cx="1978575" cy="42693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7"/>
          <p:cNvGraphicFramePr/>
          <p:nvPr/>
        </p:nvGraphicFramePr>
        <p:xfrm>
          <a:off x="11018475" y="11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{192F943B-6937-47A9-9495-2F024C490F95}</a:tableStyleId>
              </a:tblPr>
              <a:tblGrid>
                <a:gridCol w="459725"/>
              </a:tblGrid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9" name="Google Shape;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4675" y="1117025"/>
            <a:ext cx="2381901" cy="50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a4582f74a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1D-CNN + grad cam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8a4582f74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8a4582f74a_0_0"/>
          <p:cNvSpPr txBox="1"/>
          <p:nvPr/>
        </p:nvSpPr>
        <p:spPr>
          <a:xfrm>
            <a:off x="283600" y="981750"/>
            <a:ext cx="51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Model : 1DCNN, layer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Test Loss: 0.0166 Test Accuracy: 99.30%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Google Shape;77;g28a4582f74a_0_0"/>
          <p:cNvGraphicFramePr/>
          <p:nvPr/>
        </p:nvGraphicFramePr>
        <p:xfrm>
          <a:off x="3947325" y="1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{192F943B-6937-47A9-9495-2F024C490F95}</a:tableStyleId>
              </a:tblPr>
              <a:tblGrid>
                <a:gridCol w="459725"/>
              </a:tblGrid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g28a4582f74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650" y="1657574"/>
            <a:ext cx="2275699" cy="502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g28a4582f74a_0_0"/>
          <p:cNvGraphicFramePr/>
          <p:nvPr/>
        </p:nvGraphicFramePr>
        <p:xfrm>
          <a:off x="9818375" y="1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{192F943B-6937-47A9-9495-2F024C490F95}</a:tableStyleId>
              </a:tblPr>
              <a:tblGrid>
                <a:gridCol w="459725"/>
              </a:tblGrid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g28a4582f74a_0_0"/>
          <p:cNvSpPr txBox="1"/>
          <p:nvPr/>
        </p:nvSpPr>
        <p:spPr>
          <a:xfrm>
            <a:off x="5812975" y="981750"/>
            <a:ext cx="51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Model : 1DCNN, layer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Test Loss: 0.0177 Test Accuracy: 99.26%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Google Shape;81;g28a4582f74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050" y="1722750"/>
            <a:ext cx="2647139" cy="49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15238" y="281178"/>
            <a:ext cx="588138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 + deep SHAP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7" name="Google Shape;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/>
        </p:nvSpPr>
        <p:spPr>
          <a:xfrm>
            <a:off x="587275" y="964625"/>
            <a:ext cx="108750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이용 데이터 : Electric Motor Temperature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Mean Squared Error (MSE): 8.2671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Mean Absolute Error (MAE): 649.9376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R-Squared (R2):0.998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75" y="2850674"/>
            <a:ext cx="6130451" cy="339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050" y="2943300"/>
            <a:ext cx="5791150" cy="31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a4582f74a_1_11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 + deep SHAP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6" name="Google Shape;96;g28a4582f74a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8a4582f74a_1_11"/>
          <p:cNvSpPr txBox="1"/>
          <p:nvPr/>
        </p:nvSpPr>
        <p:spPr>
          <a:xfrm>
            <a:off x="587275" y="964625"/>
            <a:ext cx="65151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문제점 - 파이토치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제공하는 공식 라이브러리에 lstm layer 지원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non-full backward hooks on a Module that does not return a single Tensor or a tuple of Tensors is deprecated and will be removed in future versions. This hook will be missing some of the grad_output. Please use register_full_backward_hook to get the documented behavior. Using a non-full backward hook when the forward contains multiple autograd Nodes is deprecated and will be removed in future versions. This hook will be missing some grad_input. Please use register_full_backward_hook to get the documented behavior.</a:t>
            </a:r>
            <a: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=&gt; LSTM 보다는 1D-CNN 같이 convolution 계열의 모델에 적용해봄직!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공식 홈페이지에 예시가 존재하는 keras 방법도 시도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https://shap.readthedocs.io/en/latest/example_notebooks/text_examples/sentiment_analysis/Keras%20LSTM%20for%20IMDB%20Sentiment%20Classification.html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g28a4582f74a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125" y="964625"/>
            <a:ext cx="3506725" cy="58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a4582f74a_1_2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 + deep SHAP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4" name="Google Shape;104;g28a4582f74a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8a4582f74a_1_22"/>
          <p:cNvSpPr txBox="1"/>
          <p:nvPr/>
        </p:nvSpPr>
        <p:spPr>
          <a:xfrm>
            <a:off x="587275" y="964625"/>
            <a:ext cx="110790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문제점 - 케라스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제공하는 공식 라이브러리 또한 최신 버전에서는 lstm layer 지원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sz="800">
                <a:solidFill>
                  <a:schemeClr val="dk1"/>
                </a:solidFill>
              </a:rPr>
              <a:t>Your TensorFlow version is newer than 2.4.0 and so graph support has been removed in eager mode. See PR #1483 for discussion. In the future `np.bool` will be defined as the corresponding NumPy scalar.</a:t>
            </a:r>
            <a: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https://github.com/shap/shap/pull/1483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=&gt; 버전 다운그레이드를 진행하면 lstm에 대해 shap value 계산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하지만 GPU 미지원, 환경 재세팅 등 여러 문제가 존재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LSTM 모델을 학습한 뒤, 변수들의 중요도를 분석하는 사전 연구가 많이 존재하기에 환경 재세팅하여 적용해봄직 하다 생각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연구 예시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설명가능한 인공지능을 활용한 컨테이너 운임 예측 모형 연구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Forecasting adverse surgical events using self-supervised transfer learning for physiological signals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LSTM을 사용한 SHAP 기반의 설명 가능한태양광 발전량 예측 기법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g28a4582f74a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875" y="2214998"/>
            <a:ext cx="5123751" cy="11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a4582f74a_2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데이터셋 추가 조사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2" name="Google Shape;112;g28a4582f74a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8a4582f74a_2_0"/>
          <p:cNvSpPr txBox="1"/>
          <p:nvPr/>
        </p:nvSpPr>
        <p:spPr>
          <a:xfrm>
            <a:off x="587275" y="964625"/>
            <a:ext cx="110790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28a4582f74a_2_0"/>
          <p:cNvSpPr txBox="1"/>
          <p:nvPr/>
        </p:nvSpPr>
        <p:spPr>
          <a:xfrm>
            <a:off x="587275" y="964625"/>
            <a:ext cx="110790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SWaT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SWaT 데이터셋은 Singapore University of Technology and Design 의 기관인 iTrust에서 공개한 데이터셋으로 여과수를 생산하는 실제 산업용 수처리 공장 데이터셋으로 7일간의 정상 동작에서 수집 된 데이터와 이상 동작을 포함하는 4일간의 데이터로 구성되며, 테스트베드에서 생성되는 센서 및 actuator의 데이터와 송·수신되는 네트워크 트래픽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WADI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SWaT 데이터셋 확장판으로 물 분배 데이터세트, 정상 14일 비정상 2일 총 16일간 운영했을 때 만들어진 데이터셋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g28a4582f74a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175" y="3614675"/>
            <a:ext cx="6860976" cy="29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