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fc+ZvZLNJnSVbe9yHDB/rIl71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00bb4d2bc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g2500bb4d2bc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22b771f8_5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데이터 공백은 stop이 발생했을 경우뿐만 아니라 다른 이유로도 발생할 수 있음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거의 같은 값을 가지는 변수의 경우 시계열 성을 띄지 않는 변수인지 이상치가 있어보이는 변수인건지</a:t>
            </a:r>
            <a:endParaRPr/>
          </a:p>
        </p:txBody>
      </p:sp>
      <p:sp>
        <p:nvSpPr>
          <p:cNvPr id="62" name="Google Shape;62;g29322b771f8_5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322b771f8_6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이 이용 데이터 처리에 대한 내용은 딥러닝에 적용되는 구축 방법</a:t>
            </a:r>
            <a:endParaRPr/>
          </a:p>
        </p:txBody>
      </p:sp>
      <p:sp>
        <p:nvSpPr>
          <p:cNvPr id="74" name="Google Shape;74;g29322b771f8_6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1e708f811_0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91e708f811_0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322b771f8_5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29322b771f8_5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00bb4d2bc_0_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2500bb4d2bc_0_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22b771f8_5_5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g29322b771f8_5_5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0bb4d2bc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" name="Google Shape;122;g2500bb4d2bc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2023.10.26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0bb4d2bc_0_36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34" name="Google Shape;134;g2500bb4d2b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500bb4d2bc_0_36"/>
          <p:cNvSpPr txBox="1"/>
          <p:nvPr/>
        </p:nvSpPr>
        <p:spPr>
          <a:xfrm>
            <a:off x="486050" y="981500"/>
            <a:ext cx="6723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RNN의 한 종류로 긴 시퀀스 데이터에서 장기 의존성을 학습에 효과적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Forget, input, output 게이트로 정보의 흐름을 조절하며 셀 상태는 장기 정보를 저장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LSTM에 attention layer를 추가하여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변수로 구성된 시계열 데이터에서 어떤 변수가 “특정 시점”에서 더 중요한지 판단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 map을 통해 모델 해석력 용이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적용한 모델은 다음과 같은 구조를 지님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-&gt; LSTM -&gt; Attention -&gt; 출력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Adam(lr=1e-4)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layer=6) + attention layer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0.9429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MAE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0.0113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 결과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ei를 예측하는데 동일 시점의 영향력이 가장 큼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(t6이 y에 가까운 시점이며, t0가 가장 먼 시점) 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g2500bb4d2bc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501" y="1266000"/>
            <a:ext cx="4239625" cy="17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500bb4d2bc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125" y="2988825"/>
            <a:ext cx="1877800" cy="1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500bb4d2bc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5490" y="2988836"/>
            <a:ext cx="3474110" cy="18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500bb4d2bc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125" y="4961225"/>
            <a:ext cx="4239624" cy="161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5" name="Google Shape;145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추가적인 딥러닝 모델 구축 - TCN 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딥러닝 모델에 대한 해석 방법 적용 - Saliency Map, LRP, SHAP 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일반 머신러닝 모델 (Linear </a:t>
            </a: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regression,</a:t>
            </a: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 Random forest)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322b771f8_5_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322b771f8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322b771f8_5_0"/>
          <p:cNvSpPr txBox="1"/>
          <p:nvPr/>
        </p:nvSpPr>
        <p:spPr>
          <a:xfrm>
            <a:off x="587275" y="9646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df_ext(2023-04-01~2023-08-31,51250385)_2023-10-17 10-58-30 -seoultec ( 제품 1종에 대한 한달간 센서 데이터 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제품 코드 : 51230385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기간 : 2023-04-05 14:59:00 ~ 2023-08-27 03:00:00 (분)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데이터 시각화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ei값의 이상치가 발생하는 구간은 4월 16일로 14:30:00~15:23:00, 구간에서의 ei값은 약 200 ~ 300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g29322b771f8_5_0"/>
          <p:cNvSpPr txBox="1"/>
          <p:nvPr/>
        </p:nvSpPr>
        <p:spPr>
          <a:xfrm>
            <a:off x="2212538" y="4911575"/>
            <a:ext cx="248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ei의 이상치 값 및 데이터 공백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29322b771f8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747" y="2741622"/>
            <a:ext cx="4988800" cy="2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9322b771f8_5_0"/>
          <p:cNvSpPr/>
          <p:nvPr/>
        </p:nvSpPr>
        <p:spPr>
          <a:xfrm>
            <a:off x="1949750" y="2741625"/>
            <a:ext cx="262800" cy="1062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29322b771f8_5_0"/>
          <p:cNvSpPr txBox="1"/>
          <p:nvPr/>
        </p:nvSpPr>
        <p:spPr>
          <a:xfrm>
            <a:off x="7540375" y="4911575"/>
            <a:ext cx="248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 ei 분포 시각화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29322b771f8_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128" y="2119118"/>
            <a:ext cx="3742700" cy="28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322b771f8_6_8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실험 데이터 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7" name="Google Shape;77;g29322b771f8_6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9322b771f8_6_8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 : 생산품의 번호 제거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input(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X) : 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tag (38개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sensor 데이터)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output(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y) : ei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Standard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scaler 적용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split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및 다른 이유로 인해 끊긴 시간대 지점들을 고려하여 전체 데이터를 다음과 같은 비율로 분할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:  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: Train : Val : Test = 0.6 : 0.2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끊긴 시간대로 인해 잘려서 기록된 데이터의 최소 크기가 7(2023-04-13 02:53:00 ~ 02:59:00)이기 때문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데이터를 사용하는 머신러닝 및 딥러닝에서 이용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g29322b771f8_6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550" y="964625"/>
            <a:ext cx="2697025" cy="3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e708f811_0_3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5" name="Google Shape;85;g291e708f81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91e708f811_0_30"/>
          <p:cNvSpPr txBox="1"/>
          <p:nvPr/>
        </p:nvSpPr>
        <p:spPr>
          <a:xfrm>
            <a:off x="486050" y="981500"/>
            <a:ext cx="6044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시점의 센서 정보를 활용해 ei 예측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-6004.0959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21.9483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모델 예측 성능이 좋지 않아 변수 별 중요도를 신뢰하기 어려움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g291e708f81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854" y="1213513"/>
            <a:ext cx="4310247" cy="233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91e708f81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51" y="981500"/>
            <a:ext cx="2593525" cy="25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1e708f811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4650" y="3655450"/>
            <a:ext cx="4404475" cy="29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22b771f8_5_5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Linear 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5" name="Google Shape;95;g29322b771f8_5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9322b771f8_5_50"/>
          <p:cNvSpPr txBox="1"/>
          <p:nvPr/>
        </p:nvSpPr>
        <p:spPr>
          <a:xfrm>
            <a:off x="486050" y="981500"/>
            <a:ext cx="58368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-1112.9390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4.0667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예측 성능이 좋지 않아 변수 별 중요도를 신뢰하기 어려움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(t-1이 y에 가까운 시점이며, t-7이 가장 먼 시점)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29322b771f8_5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114" y="1464775"/>
            <a:ext cx="1949886" cy="192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9322b771f8_5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6900" y="1522549"/>
            <a:ext cx="3352700" cy="18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9322b771f8_5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5250" y="3544901"/>
            <a:ext cx="4366921" cy="290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0bb4d2bc_0_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5" name="Google Shape;105;g2500bb4d2b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500bb4d2bc_0_5"/>
          <p:cNvSpPr txBox="1"/>
          <p:nvPr/>
        </p:nvSpPr>
        <p:spPr>
          <a:xfrm>
            <a:off x="486050" y="981500"/>
            <a:ext cx="6054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시점의 센서 정보를 활용해 ei 예측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0.9570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0.000157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학습한 랜덤포레스트 모델에서 평균불순도 감소</a:t>
            </a:r>
            <a:r>
              <a:rPr lang="en-GB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(변수가 트리의 상위 노드에서 선택되는 빈도수를 수치화)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변수 중요도를 계산한 결과, ‘tag02’ feature 중요도는 0.998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랜덤포레스트에서는 ‘tag02’ feature가 가장 중요하게 작용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g2500bb4d2b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361" y="1222204"/>
            <a:ext cx="4162740" cy="22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500bb4d2b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775" y="887397"/>
            <a:ext cx="2541575" cy="254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500bb4d2bc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5598" y="3700750"/>
            <a:ext cx="3832799" cy="28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22b771f8_5_5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5" name="Google Shape;115;g29322b771f8_5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322b771f8_5_59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0.9644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0.0001301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별 중요도 해석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학습한 랜덤포레스트 모델에서 평균불순도 감소</a:t>
            </a:r>
            <a:r>
              <a:rPr lang="en-GB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(변수가 트리의 상위 노드에서 선택되는 빈도수를 수치화)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변수 중요도를 계산한 결과, ‘tag02’ feature 중요도는 0.998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시계열을 반영한 랜덤포레스트 또한 동일 시점의 ‘tag02’ feature가 가장 중요하게 작용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(t-1이 y에 가까운 시점이며, t-7이 가장 먼 시점)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g29322b771f8_5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050" y="1146650"/>
            <a:ext cx="2376849" cy="23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9322b771f8_5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6900" y="1363450"/>
            <a:ext cx="3964726" cy="21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9322b771f8_5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850" y="3523500"/>
            <a:ext cx="4244586" cy="3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00bb4d2bc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25" name="Google Shape;125;g2500bb4d2b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500bb4d2bc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CNN모델에서 input 및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kernel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차원을 축소한 모델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시간에 따른 연속적인 패턴이나 특성을 식별하는데 유용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데이터의 길이에 상관없이 고정된 크기의 출력을 생성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200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3 겹의 1D Conv layer(64-&gt;128-&gt;256 / kernel=3) 후 3겹의 linear layer (256 -&gt; 128 -&gt; 64 -&gt; 1)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0.6970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0.0011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MAE : 0.0242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2500bb4d2b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875" y="1273038"/>
            <a:ext cx="2768850" cy="2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500bb4d2b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425" y="4216224"/>
            <a:ext cx="3786150" cy="20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