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hBXjDuvOWZq241BgCd3ukd8Tft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322b771f8_5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데이터 공백은 stop이 발생했을 경우뿐만 아니라 다른 이유로도 발생할 수 있음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거의 같은 값을 가지는 변수의 경우 시계열 성을 띄지 않는 변수인지 이상치가 있어보이는 변수인건지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g29322b771f8_5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4bf722cee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이 이용 데이터 처리에 대한 내용은 딥러닝에 적용되는 구축 방법</a:t>
            </a:r>
            <a:endParaRPr/>
          </a:p>
        </p:txBody>
      </p:sp>
      <p:sp>
        <p:nvSpPr>
          <p:cNvPr id="72" name="Google Shape;72;g294bf722cee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322b771f8_6_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이 이용 데이터 처리에 대한 내용은 딥러닝에 적용되는 구축 방법</a:t>
            </a:r>
            <a:endParaRPr/>
          </a:p>
        </p:txBody>
      </p:sp>
      <p:sp>
        <p:nvSpPr>
          <p:cNvPr id="81" name="Google Shape;81;g29322b771f8_6_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4bf2c072b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g294bf2c072b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bf2c072b_0_2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g294bf2c072b_0_2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fba572f1d_1_4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g24fba572f1d_1_4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github.com/moboehle/Pytorch-LR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연구 진행 상황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2023.1</a:t>
            </a: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.30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415239" y="281178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304800" y="990600"/>
            <a:ext cx="11651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데이터 구축 방법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 (LSTM)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322b771f8_5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g29322b771f8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9322b771f8_5_0"/>
          <p:cNvSpPr txBox="1"/>
          <p:nvPr/>
        </p:nvSpPr>
        <p:spPr>
          <a:xfrm>
            <a:off x="587275" y="9646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df_ext(2023-04-01~2023-08-31,51250385)_2023-10-17 10-58-30 -seoultec ( 제품 1종에 대한 5달간 센서 데이터 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코드 : 51230385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: 2023-04-05 14:59:00 ~ 2023-08-27 03:00:00 (분)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ei값의 이상치가 발생하는 구간은 4월 16일로 14:30:00~15:23:00, 구간에서의 ei값은 약 200 ~ 300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ei의 단위 : kg/min(분)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9322b771f8_5_0"/>
          <p:cNvSpPr txBox="1"/>
          <p:nvPr/>
        </p:nvSpPr>
        <p:spPr>
          <a:xfrm>
            <a:off x="2212538" y="4911575"/>
            <a:ext cx="2485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 ei의 이상치 값 및 데이터 공백 &gt;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29322b771f8_5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747" y="2741622"/>
            <a:ext cx="4988800" cy="21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29322b771f8_5_0"/>
          <p:cNvSpPr/>
          <p:nvPr/>
        </p:nvSpPr>
        <p:spPr>
          <a:xfrm>
            <a:off x="1949750" y="2741625"/>
            <a:ext cx="262800" cy="1062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4bf722cee_0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</a:t>
            </a:r>
            <a:r>
              <a:rPr lang="en-GB"/>
              <a:t>이해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5" name="Google Shape;75;g294bf722ce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94bf722cee_0_0"/>
          <p:cNvSpPr txBox="1"/>
          <p:nvPr/>
        </p:nvSpPr>
        <p:spPr>
          <a:xfrm>
            <a:off x="532625" y="964625"/>
            <a:ext cx="112233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: ei와 중복이기 때문에 제거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sstable : 동일값(1)이기 때문에 제거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shift, wclass : 카테고리 변수로 제거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stop : 정상가동으로 동일값(0)이기 때문에 제거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 : 생산품의 번호 활용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input(X) : tag (38개 sensor 데이터)</a:t>
            </a:r>
            <a:r>
              <a:rPr b="1" i="0" lang="en-GB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output(y) : ei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 sensor별 의미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설비별 출력값(스팀값, 압력, 온도, 습도 등)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" name="Google Shape;77;g294bf722ce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8650" y="964625"/>
            <a:ext cx="1915925" cy="21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94bf722ce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6050" y="3109850"/>
            <a:ext cx="3337847" cy="34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322b771f8_6_8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실험 데이터 구축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4" name="Google Shape;84;g29322b771f8_6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9322b771f8_6_8"/>
          <p:cNvSpPr txBox="1"/>
          <p:nvPr/>
        </p:nvSpPr>
        <p:spPr>
          <a:xfrm>
            <a:off x="511075" y="964625"/>
            <a:ext cx="112233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split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Stop 및 다른 이유로 인해 끊긴 시간대 지점들을 고려하여 전체 데이터를 다음과 같은 비율로 분할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머신러닝 모델 :  Train : Test = 0.8 : 0.2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 : Train : Val : Test = 0.6 : 0.2 : 0.2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20이상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끊긴 시간대로 인해 잘려서 기록된 데이터의 최소 크기가 7(2023-04-13 02:53:00 ~ 02:59:00)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제거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jr기준으로 stop이 발생한 구간 삭제하여 window 설정 계획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Task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변동 추이에서 어떤 시점부터 이상 발생의 증상이 시작되는지 식별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jr기준으로 구분하여 ei 변동 추세 예측을 통한 이상 예측 및 분류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 feature 선택 결정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tg에 대한 ei에 대한 원인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2종 데이터 (tsdb 데이터, rdb 데이터)를 별도의 tsdb와 rdb에 입력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영원인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bf2c072b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Attention 기반 Time Forecasting regression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91" name="Google Shape;91;g294bf2c072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94bf2c072b_0_0"/>
          <p:cNvSpPr txBox="1"/>
          <p:nvPr/>
        </p:nvSpPr>
        <p:spPr>
          <a:xfrm>
            <a:off x="486050" y="981500"/>
            <a:ext cx="6723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Attention은 1차원으로만 적용 가능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1차적으로 조사 결과,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Time-Series별로 혹은 Feature별로만 적용 가능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동시로 뽑기 위해선, Dual-Stage Attention 도입 필요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Dual-Stage Attention-Based RNNPermalink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순환신경망(논문에서는 LSTM을 사용) 네트워크 기반의 인코더-디코더 네트워크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인코더는 이전 인코더의 은닉 상태를 참고하여 각 시점(timestep)에서 target series와 연관이 가장 큰 driving series를 파악하는 attention 스코어를 계산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디코더는 이전 디코더의 은닉 상태를 참고하여, 전체 시점 중 target series와 연관이 가장 큰 인코더 은닉 상태가 무엇인지 파악하는 attention 스코어를 계산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Dataset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NASDAQ 100 index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 data: T timestep 동안의 n 개의 driving series와 n−1 개의 target series로 이루어진 텐서.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첨자: driving series의 순서.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첨자: timestep의 순서.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data: T timestep에서의 target series regression.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즉, Dual-Stage Attention이 해결해야 할 문제는, 1) n 개의 driving series와 2) n−1 개의 target series가 주어졌을 때, 3) 그 다음 step에서의 target series가 무엇이 될지 예측하는 회귀 문제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93;g294bf2c072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9650" y="1647225"/>
            <a:ext cx="4724576" cy="16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94bf2c072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9363" y="3507049"/>
            <a:ext cx="4677551" cy="197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4bf2c072b_0_26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Attention 기반 Time Forecasting regression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0" name="Google Shape;100;g294bf2c072b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94bf2c072b_0_26"/>
          <p:cNvSpPr txBox="1"/>
          <p:nvPr/>
        </p:nvSpPr>
        <p:spPr>
          <a:xfrm>
            <a:off x="486050" y="981500"/>
            <a:ext cx="11195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NLP외에는 연구의 부족, 메모리 병목, 특정 지점에서의 제한점 등이 거론되며, 실제로 SOTA를 달성한 모델들도 데이터의 카테고리가 매우 한정적이며, 실제 사례에 적용된 사례를 찾기 힘듦(ResNet, BERT 등 네임드 방법이 부재)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https://towardsdatascience.com/attention-for-time-series-classification-and-forecasting-261723e0006d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Attention 구조는 정해진 Time-Sequence에서만 집중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패턴이 확인되는 윈도우를 아직 못한 상태에서 어텐션 기반을 사용할 경우 의미없는 시계열 정보에만 집중하여 오히려 성능이 좋지 않게 나올 가능성이 있다 생각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RNN 계열을 사용한다면 Seq2Seq나 Encoder-Decoder 기반의 BI-LSTM형태로 구성하는 것이 합리적이라 판단되지만 관련 XAI 방법을 어떻게 적용하면 좋을지 아직 구상중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차라리 많은 논문에서 적용하는 문제 해결 방식인, CNN을 이용하고 거기에 추가로 Attention layer를 애드온 하는 방법은 어떠한가 생각!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근데 에트리 데이터셋이 과연 CNN 계열과 어울리는 적합한 모델인지 확인 필요성 존재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된다면 Attention score 및 Saliency, LRP, LIME, SHAP, CAM 등 적용하여 비교할 수 있을거라 생각 (</a:t>
            </a:r>
            <a:r>
              <a:rPr lang="en-GB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https://github.com/moboehle/Pytorch-LRP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fba572f1d_1_4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향후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7" name="Google Shape;107;g24fba572f1d_1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4fba572f1d_1_45"/>
          <p:cNvSpPr txBox="1"/>
          <p:nvPr/>
        </p:nvSpPr>
        <p:spPr>
          <a:xfrm>
            <a:off x="486050" y="981500"/>
            <a:ext cx="11169000" cy="47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Jr의 활용 방안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추가적인 딥러닝 모델 구축 - TCN 등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모델에 대한 해석 방법 적용 - Saliency Map, LRP, SHAP 등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CNN모델에 적용할 수 있는 regression XAI 탐색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Attention map을 2차원으로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+"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