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Qi2mOkulyZtFLBEQUs/ye/C3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22b771f8_5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데이터 공백은 stop이 발생했을 경우뿐만 아니라 다른 이유로도 발생할 수 있음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거의 같은 값을 가지는 변수의 경우 시계열 성을 띄지 않는 변수인지 이상치가 있어보이는 변수인건지</a:t>
            </a:r>
            <a:endParaRPr/>
          </a:p>
        </p:txBody>
      </p:sp>
      <p:sp>
        <p:nvSpPr>
          <p:cNvPr id="62" name="Google Shape;62;g29322b771f8_5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322b771f8_6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이 이용 데이터 처리에 대한 내용은 딥러닝에 적용되는 구축 방법</a:t>
            </a:r>
            <a:endParaRPr/>
          </a:p>
        </p:txBody>
      </p:sp>
      <p:sp>
        <p:nvSpPr>
          <p:cNvPr id="74" name="Google Shape;74;g29322b771f8_6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1e708f811_0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91e708f811_0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cb8a29f2_0_5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295cb8a29f2_0_5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22b771f8_5_5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29322b771f8_5_5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00bb4d2bc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g2500bb4d2bc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36" name="Google Shape;136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Jr변수 활용을 위해 Transformer 계열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XAI로는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CNN에는 GradCAM적용, Transformer에는 Attention score map 등의 방법 적용 예정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(Linear regression, 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322b771f8_5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322b771f8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322b771f8_5_0"/>
          <p:cNvSpPr txBox="1"/>
          <p:nvPr/>
        </p:nvSpPr>
        <p:spPr>
          <a:xfrm>
            <a:off x="587275" y="9646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df_ext(2023-04-01~2023-08-31,51250385)_2023-10-17 10-58-30 -seoultec ( 제품 1종에 대한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달간 센서 데이터 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코드 : 51230385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2023-04-05 14:59:00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ei값의 이상치가 발생하는 구간은 4월 16일로 14:30:00~15:23:00, 구간에서의 ei값은 약 200 ~ 300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322b771f8_5_0"/>
          <p:cNvSpPr txBox="1"/>
          <p:nvPr/>
        </p:nvSpPr>
        <p:spPr>
          <a:xfrm>
            <a:off x="2212538" y="4911575"/>
            <a:ext cx="248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ei의 이상치 값 및 데이터 공백 &gt;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9322b771f8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747" y="2741622"/>
            <a:ext cx="4988800" cy="2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9322b771f8_5_0"/>
          <p:cNvSpPr/>
          <p:nvPr/>
        </p:nvSpPr>
        <p:spPr>
          <a:xfrm>
            <a:off x="1949750" y="2741625"/>
            <a:ext cx="262800" cy="1062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29322b771f8_5_0"/>
          <p:cNvSpPr txBox="1"/>
          <p:nvPr/>
        </p:nvSpPr>
        <p:spPr>
          <a:xfrm>
            <a:off x="7540375" y="4911575"/>
            <a:ext cx="248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 ei 분포 시각화 &gt;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29322b771f8_5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1128" y="2119118"/>
            <a:ext cx="3742700" cy="28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22b771f8_6_8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실험 데이터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7" name="Google Shape;77;g29322b771f8_6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9322b771f8_6_8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 : 생산품의 번호 활용 예정이나 제거하고 진행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tag (38개 sensor 데이터)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ei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및 다른 이유로 인해 끊긴 시간대 지점들을 고려하여 전체 데이터를 다음과 같은 비율로 분할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:  Train : Test = 0.8 : 0.2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: Train : Val : Test = 0.6 : 0.2 : 0.2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끊긴 시간대로 인해 잘려서 기록된 데이터의 최소 크기가 7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더 긴 기간의 timestamp에 대한 정보 파악을 위해 제거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데이터를 사용하는 머신러닝 및 딥러닝에서 이용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g29322b771f8_6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7550" y="964625"/>
            <a:ext cx="2697025" cy="3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e708f811_0_3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5" name="Google Shape;85;g291e708f81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91e708f811_0_30"/>
          <p:cNvSpPr txBox="1"/>
          <p:nvPr/>
        </p:nvSpPr>
        <p:spPr>
          <a:xfrm>
            <a:off x="486050" y="981500"/>
            <a:ext cx="6044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21분부터 1분 전까지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시점의 센서 정보를 활용해 ei 예측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-3.156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0.014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예측 성능이 좋지 않아 변수 별 중요도를 신뢰하기 어려움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g291e708f81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450" y="2932975"/>
            <a:ext cx="5204351" cy="34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91e708f81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0450" y="981500"/>
            <a:ext cx="1973906" cy="19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1e708f811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4356" y="1080725"/>
            <a:ext cx="3230443" cy="175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cb8a29f2_0_5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5" name="Google Shape;95;g295cb8a29f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95cb8a29f2_0_54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20분전부터 동시점까지의 센서 정보를 활용해 ei 예측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0.9535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0.00016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학습한 랜덤포레스트 모델에서 평균불순도 감소</a:t>
            </a:r>
            <a:r>
              <a:rPr lang="en-GB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(변수가 트리의 상위 노드에서 선택되는 빈도수를 수치화)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변수 중요도를 계산한 결과, ‘tag02’ feature 중요도는 0.9535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시계열을 반영한 랜덤포레스트 또한 동일 시점의 ‘tag02’ feature가 가장 중요하게 작용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(t-19가 y에 가까운 시점이며, t-0이 가장 먼 시점) 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윈도우가 바뀌어도 여전히 좋은 결과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295cb8a29f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297048"/>
            <a:ext cx="2228310" cy="222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95cb8a29f2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4300" y="1487525"/>
            <a:ext cx="3607176" cy="184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95cb8a29f2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6050" y="3607787"/>
            <a:ext cx="3933873" cy="294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22b771f8_5_5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5" name="Google Shape;105;g29322b771f8_5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322b771f8_5_59"/>
          <p:cNvSpPr txBox="1"/>
          <p:nvPr/>
        </p:nvSpPr>
        <p:spPr>
          <a:xfrm>
            <a:off x="486050" y="981500"/>
            <a:ext cx="56100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21분부터 1분 전까지 시점의 센서 정보를 활용해 ei 예측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-3.156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0.014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방법과 다르게 예측 성능이 크게 떨어지는 모습을 보임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결과와 동일하게 예측 시점의 가까운 tg02가 가장 큰 영향력을 가짐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(t-19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y에 가까운 시점이며, t-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0이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가장 먼 시점)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기반의 모델들은 동시점을 제외했을때, 예측에 대한 모델 성능의 한계를 보임 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g29322b771f8_5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324913"/>
            <a:ext cx="1938625" cy="19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9322b771f8_5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6075" y="1274800"/>
            <a:ext cx="3731150" cy="2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9322b771f8_5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250" y="3313675"/>
            <a:ext cx="3994776" cy="29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0bb4d2bc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5" name="Google Shape;115;g2500bb4d2b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500bb4d2bc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 / kernel=3) 후 3겹의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inear layer (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0.8100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해석(LIME)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가까운 시점의 tg05, tg02, tg06 이 가장 중요하다는 결과를 가짐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예측처럼 tg02가 겹치는 것을 알 수 있으며 tg05와 tg06 또한 중요하다는 사실을 알 수 있음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g2500bb4d2b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8200" y="1411225"/>
            <a:ext cx="3484151" cy="1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500bb4d2b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825" y="1312775"/>
            <a:ext cx="2002375" cy="20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500bb4d2b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6850" y="3467550"/>
            <a:ext cx="4045320" cy="26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25" name="Google Shape;125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0.4917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.0018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지난번 실험 유사하게 예측 시점과 가까울수록 타겟을 예측하는데 더 크게 기여를 한다는 것을 알 수 있음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해석(LIME)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 Map 결과와 유사하게 예측 시점에 가까운 여러 센서값들이 중요하다는 결과를 보임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실험에서 중요하게 작용하던 tg02는 이번 결과에서 보이지 않은 결과를 보임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대신 tg23,tg25,tg24,tg38과 같은 변수들이 중요하다는 결과를 보임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295cb8a29f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750" y="1212375"/>
            <a:ext cx="1886501" cy="185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95cb8a29f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5250" y="1212375"/>
            <a:ext cx="3401981" cy="18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95cb8a29f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3071400"/>
            <a:ext cx="5450751" cy="15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95cb8a29f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1150" y="4676625"/>
            <a:ext cx="3274813" cy="21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