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HTPxekCmg1HeuaYxw7iQVLKFb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4912e66e_0_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g1eb4912e66e_0_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b4912e66e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g1eb4912e66e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8673c14b_0_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g2618673c14b_0_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428d1059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261428d1059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8b2083507_0_10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g298b2083507_0_10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8b2083507_0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Jr 중단 구간 개수 ?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전체 개수랑 Jr 중단 구간 개수 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생산 시간</a:t>
            </a:r>
            <a:endParaRPr/>
          </a:p>
        </p:txBody>
      </p:sp>
      <p:sp>
        <p:nvSpPr>
          <p:cNvPr id="62" name="Google Shape;62;g298b2083507_0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cd714fc49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g29cd714fc49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5cb8a29f2_0_5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" name="Google Shape;81;g295cb8a29f2_0_5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d714fc49_0_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g29cd714fc49_0_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0bb4d2bc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2500bb4d2bc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b4912e66e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g1eb4912e66e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b4912e66e_0_2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다시 돌려보기</a:t>
            </a:r>
            <a:endParaRPr/>
          </a:p>
        </p:txBody>
      </p:sp>
      <p:sp>
        <p:nvSpPr>
          <p:cNvPr id="121" name="Google Shape;121;g1eb4912e66e_0_2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9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2023.11.16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4912e66e_0_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34" name="Google Shape;134;g1eb4912e66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b4912e66e_0_6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변수 넣음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0.4826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0.0018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g1eb4912e66e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2038" y="2503400"/>
            <a:ext cx="3387649" cy="1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eb4912e66e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2313" y="2503400"/>
            <a:ext cx="1878575" cy="1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eb4912e66e_0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6706" y="4363298"/>
            <a:ext cx="2644166" cy="2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eb4912e66e_0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2050" y="4363300"/>
            <a:ext cx="5573351" cy="21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45" name="Google Shape;145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변수 넣음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0.2827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0.0025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g295cb8a29f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6700" y="4527500"/>
            <a:ext cx="4962250" cy="187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95cb8a29f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6700" y="2462098"/>
            <a:ext cx="3779646" cy="20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95cb8a29f2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4325" y="2462099"/>
            <a:ext cx="1962371" cy="19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95cb8a29f2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48217" y="4527499"/>
            <a:ext cx="2318483" cy="18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4912e66e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56" name="Google Shape;156;g1eb4912e66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eb4912e66e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변수 넣음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0.0449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0.0033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1eb4912e66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738" y="4389939"/>
            <a:ext cx="5257025" cy="200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b4912e66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4750" y="2576075"/>
            <a:ext cx="3319344" cy="18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eb4912e66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1250" y="2576066"/>
            <a:ext cx="1840674" cy="18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eb4912e66e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97878" y="4389948"/>
            <a:ext cx="2274045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18673c14b_0_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67" name="Google Shape;167;g2618673c14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618673c14b_0_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20, decoder layer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0.8499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먼 시간대가 높은 영향력을 보임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추가한 tg04가 새롭게 등장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" name="Google Shape;169;g2618673c14b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625" y="868275"/>
            <a:ext cx="3798300" cy="207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618673c14b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8325" y="815775"/>
            <a:ext cx="2297500" cy="2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618673c14b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7000" y="3266275"/>
            <a:ext cx="3203250" cy="2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618673c14b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2200" y="3096244"/>
            <a:ext cx="3582400" cy="28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428d1059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78" name="Google Shape;178;g261428d105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61428d1059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20, decoder layer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0.8368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먼 시간대가 높은 영향력을 보임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g261428d105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2800" y="2874675"/>
            <a:ext cx="3798300" cy="30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61428d105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4300" y="2805500"/>
            <a:ext cx="3634350" cy="31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61428d1059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96625" y="460125"/>
            <a:ext cx="1975675" cy="1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61428d1059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7900" y="663375"/>
            <a:ext cx="4158399" cy="2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8b2083507_0_10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89" name="Google Shape;189;g298b2083507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98b2083507_0_102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20, decoder layer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0.8029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성능의 절대적인 수치는 나쁘지 않지만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정확히 예측하지는 못하는것으로 보임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먼 시간대가 높은 영향력을 보임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똑같이 tg32, 33이 큰 영향력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상대적인 비율은 감소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g298b2083507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7141" y="3307575"/>
            <a:ext cx="3286784" cy="2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98b2083507_0_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3775" y="3392500"/>
            <a:ext cx="3628972" cy="2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98b2083507_0_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3776" y="1043069"/>
            <a:ext cx="3981662" cy="21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98b2083507_0_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83777" y="858237"/>
            <a:ext cx="2339400" cy="23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200" name="Google Shape;200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XAI 방법 추가 도입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이 10 이상으로 해서 새로운 방법 보임 : IMV-LSTM 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 stage attention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b2083507_0_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전처리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8b208350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8b2083507_0_2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tag02, tag04 : ei 값과 직접적으로 관련되어 제거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변수로 추가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그림의 회색과 같이 하나의 jr에 대해서 끊긴 구간이 있는 jr 존재X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tag (3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sensor 데이터, 공정진행도(jr_progress))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ei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8b208350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5367" y="964619"/>
            <a:ext cx="31290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8b2083507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4225" y="3468619"/>
            <a:ext cx="5449026" cy="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d714fc49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4" name="Google Shape;74;g29cd714fc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9cd714fc49_0_0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=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0.6757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0.0011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g29cd714fc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100" y="2932446"/>
            <a:ext cx="3366901" cy="1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9cd714fc4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5226" y="2719775"/>
            <a:ext cx="2921200" cy="22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9cd714fc4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7775" y="2932450"/>
            <a:ext cx="1964272" cy="196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5cb8a29f2_0_5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4" name="Google Shape;84;g295cb8a29f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95cb8a29f2_0_54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=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0.6723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0.0011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Google Shape;86;g295cb8a29f2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2400" y="3081800"/>
            <a:ext cx="1946101" cy="19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95cb8a29f2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613" y="3165975"/>
            <a:ext cx="3407299" cy="18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95cb8a29f2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4025" y="2506625"/>
            <a:ext cx="3158726" cy="2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cd714fc49_0_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4" name="Google Shape;94;g29cd714fc4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9cd714fc49_0_9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=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0.371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0.0021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9cd714fc4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950" y="2939800"/>
            <a:ext cx="2270325" cy="22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9cd714fc49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275" y="3042725"/>
            <a:ext cx="3980847" cy="21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9cd714fc49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4400" y="3089150"/>
            <a:ext cx="2676510" cy="207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0bb4d2bc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4" name="Google Shape;104;g2500bb4d2b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500bb4d2bc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0.6692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0.0011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g2500bb4d2bc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275" y="2898848"/>
            <a:ext cx="3420274" cy="18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500bb4d2bc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7625" y="2898848"/>
            <a:ext cx="1896650" cy="186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500bb4d2bc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4550" y="2898850"/>
            <a:ext cx="2307644" cy="1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4912e66e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4" name="Google Shape;114;g1eb4912e66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eb4912e66e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0.5234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0.0016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g1eb4912e66e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425" y="2794025"/>
            <a:ext cx="3422654" cy="18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eb4912e66e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7100" y="2794037"/>
            <a:ext cx="1870324" cy="187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eb4912e66e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0075" y="2794025"/>
            <a:ext cx="2309244" cy="18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4912e66e_0_2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24" name="Google Shape;124;g1eb4912e66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b4912e66e_0_25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-0.6541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0.0057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g1eb4912e66e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950" y="2879550"/>
            <a:ext cx="3561320" cy="19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eb4912e66e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0075" y="2879548"/>
            <a:ext cx="1974875" cy="19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b4912e66e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46277" y="2879548"/>
            <a:ext cx="2402798" cy="19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