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kY6kBk7HOVe0hSdnfBrTR4bIU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302b808a5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0" name="Google Shape;130;g26302b808a5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efc18f8bf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2" name="Google Shape;62;g29efc18f8bf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efc18f8bf_0_5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2" name="Google Shape;72;g29efc18f8bf_0_5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5cb8a29f2_0_5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2" name="Google Shape;82;g295cb8a29f2_0_5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b4912e66e_0_1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g1eb4912e66e_0_1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5cb8a29f2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g295cb8a29f2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1428d1059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g261428d1059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34d994aac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g2a34d994aac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/>
          <p:nvPr/>
        </p:nvSpPr>
        <p:spPr>
          <a:xfrm>
            <a:off x="0" y="4878323"/>
            <a:ext cx="12192000" cy="62865"/>
          </a:xfrm>
          <a:custGeom>
            <a:rect b="b" l="l" r="r" t="t"/>
            <a:pathLst>
              <a:path extrusionOk="0" h="62864" w="12192000">
                <a:moveTo>
                  <a:pt x="12192000" y="0"/>
                </a:moveTo>
                <a:lnTo>
                  <a:pt x="0" y="0"/>
                </a:lnTo>
                <a:lnTo>
                  <a:pt x="0" y="62483"/>
                </a:lnTo>
                <a:lnTo>
                  <a:pt x="12192000" y="62483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9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0" y="734568"/>
            <a:ext cx="12192000" cy="62865"/>
          </a:xfrm>
          <a:custGeom>
            <a:rect b="b" l="l" r="r" t="t"/>
            <a:pathLst>
              <a:path extrusionOk="0" h="62865" w="12192000">
                <a:moveTo>
                  <a:pt x="12192000" y="0"/>
                </a:moveTo>
                <a:lnTo>
                  <a:pt x="0" y="0"/>
                </a:lnTo>
                <a:lnTo>
                  <a:pt x="0" y="62484"/>
                </a:lnTo>
                <a:lnTo>
                  <a:pt x="12192000" y="624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0" y="3587496"/>
            <a:ext cx="12192000" cy="386080"/>
          </a:xfrm>
          <a:custGeom>
            <a:rect b="b" l="l" r="r" t="t"/>
            <a:pathLst>
              <a:path extrusionOk="0" h="386079" w="12192000">
                <a:moveTo>
                  <a:pt x="12192000" y="0"/>
                </a:moveTo>
                <a:lnTo>
                  <a:pt x="0" y="0"/>
                </a:lnTo>
                <a:lnTo>
                  <a:pt x="0" y="385571"/>
                </a:lnTo>
                <a:lnTo>
                  <a:pt x="12192000" y="385571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type="title"/>
          </p:nvPr>
        </p:nvSpPr>
        <p:spPr>
          <a:xfrm>
            <a:off x="1600200" y="3137899"/>
            <a:ext cx="10591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연구 진행 상황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8123481" y="6100634"/>
            <a:ext cx="2871090" cy="702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배소희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shbae2819@g.seoultech.ac.kr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54424" y="6558275"/>
            <a:ext cx="1408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2023.1</a:t>
            </a: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.07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5170131" y="6100634"/>
            <a:ext cx="2871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이성호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sean0310@.seoultech.ac.kr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302b808a5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IMV-LSTM</a:t>
            </a:r>
            <a:endParaRPr/>
          </a:p>
        </p:txBody>
      </p:sp>
      <p:pic>
        <p:nvPicPr>
          <p:cNvPr descr="Icon&#10;&#10;Description automatically generated" id="133" name="Google Shape;133;g26302b808a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6302b808a5_0_0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Adam(lr=1e-3)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 layer 노드 : 64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: 10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Window_size : 20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해석(Attention Map)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415239" y="281178"/>
            <a:ext cx="286131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58" name="Google Shape;58;p3"/>
          <p:cNvSpPr txBox="1"/>
          <p:nvPr/>
        </p:nvSpPr>
        <p:spPr>
          <a:xfrm>
            <a:off x="304800" y="990600"/>
            <a:ext cx="116517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이해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 데이터 구축 방법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머신러닝 모델 (Random forest)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모델 (1D CNN, LSTM)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Dual stage attention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-"/>
            </a:pPr>
            <a:r>
              <a:rPr lang="en-GB" sz="1500">
                <a:latin typeface="Malgun Gothic"/>
                <a:ea typeface="Malgun Gothic"/>
                <a:cs typeface="Malgun Gothic"/>
                <a:sym typeface="Malgun Gothic"/>
              </a:rPr>
              <a:t>ImvLSTM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lang="en-GB" sz="1500">
                <a:latin typeface="Malgun Gothic"/>
                <a:ea typeface="Malgun Gothic"/>
                <a:cs typeface="Malgun Gothic"/>
                <a:sym typeface="Malgun Gothic"/>
              </a:rPr>
              <a:t>향후 계획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9" name="Google Shape;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efc18f8bf_0_0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이해 및 전처리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65" name="Google Shape;65;g29efc18f8b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9efc18f8bf_0_0"/>
          <p:cNvSpPr txBox="1"/>
          <p:nvPr/>
        </p:nvSpPr>
        <p:spPr>
          <a:xfrm>
            <a:off x="511075" y="964625"/>
            <a:ext cx="113817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2종에 대한 6달간 센서 데이터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df_ext(2023-03,04)(5123,0385)_2023-11-16 seoultech</a:t>
            </a: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	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df_ext(2023-05,06)(5123,0385)_2023-11-16 seoultech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df_ext(2023-07,08)(5123,0385)_2023-11-16 seoultech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 : 2023-03-02 08:00:00 ~ 2023-08-27 03:00:00 (분)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g29efc18f8bf_0_0"/>
          <p:cNvSpPr txBox="1"/>
          <p:nvPr/>
        </p:nvSpPr>
        <p:spPr>
          <a:xfrm>
            <a:off x="511075" y="3392500"/>
            <a:ext cx="11223300" cy="3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전처리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stop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없이 센서값으로 접근하기 위해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제거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jr_progress : jr을 기준으로 시간에 따른 정수를 새로운 변수로 추가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nput(X) : tg (3</a:t>
            </a:r>
            <a:r>
              <a:rPr b="1" lang="en-GB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sensor 데이터), 공정진행도(jr_progress)</a:t>
            </a:r>
            <a:r>
              <a:rPr b="1" i="0" lang="en-GB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i="0" sz="14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output(y) : </a:t>
            </a:r>
            <a:r>
              <a:rPr b="1" lang="en-GB">
                <a:latin typeface="Malgun Gothic"/>
                <a:ea typeface="Malgun Gothic"/>
                <a:cs typeface="Malgun Gothic"/>
                <a:sym typeface="Malgun Gothic"/>
              </a:rPr>
              <a:t>tg 04(스팀 순간값)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데이터에 대해 Standardscaler 적용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 size : 20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8" name="Google Shape;68;g29efc18f8b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800" y="4431625"/>
            <a:ext cx="39243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29efc18f8b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4297" y="1297172"/>
            <a:ext cx="2812650" cy="156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efc18f8bf_0_57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Linear regression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75" name="Google Shape;75;g29efc18f8bf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9efc18f8bf_0_57"/>
          <p:cNvSpPr txBox="1"/>
          <p:nvPr/>
        </p:nvSpPr>
        <p:spPr>
          <a:xfrm>
            <a:off x="486050" y="981500"/>
            <a:ext cx="6044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데이터셋에 윈도우 길이만큼 rolling window 기법을 적용하여 선형회귀 적용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시계열성 반영 o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0.6070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1.4599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		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tg05, tg21, tg17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7" name="Google Shape;77;g29efc18f8bf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6775" y="4267752"/>
            <a:ext cx="3653601" cy="24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29efc18f8bf_0_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9450" y="2237875"/>
            <a:ext cx="1825300" cy="183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29efc18f8bf_0_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4750" y="1914528"/>
            <a:ext cx="3934349" cy="21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5cb8a29f2_0_54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Random forest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85" name="Google Shape;85;g295cb8a29f2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95cb8a29f2_0_54"/>
          <p:cNvSpPr txBox="1"/>
          <p:nvPr/>
        </p:nvSpPr>
        <p:spPr>
          <a:xfrm>
            <a:off x="486050" y="981500"/>
            <a:ext cx="5711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N_estimators =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= 10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 = 20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데이터셋에 윈도우 길이만큼 rolling window 기법을 적용하여 선형회귀 적용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시계열성 반영 o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aseline="30000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0.4051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2.2104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tg03, tg04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7" name="Google Shape;87;g295cb8a29f2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7200" y="2446425"/>
            <a:ext cx="2120250" cy="213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95cb8a29f2_0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0" y="1862624"/>
            <a:ext cx="4949149" cy="271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295cb8a29f2_0_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1975" y="4580700"/>
            <a:ext cx="2748040" cy="21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b4912e66e_0_19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1D 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95" name="Google Shape;95;g1eb4912e66e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eb4912e66e_0_19"/>
          <p:cNvSpPr txBox="1"/>
          <p:nvPr/>
        </p:nvSpPr>
        <p:spPr>
          <a:xfrm>
            <a:off x="486050" y="981500"/>
            <a:ext cx="6158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4 겹의 1D Conv layer(64-&gt;128-&gt;256-&gt;512-&gt;1024 / kernel=3) 후 3겹의 Linear layer (512 -&gt; 128 -&gt; 64 -&gt; 1)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= 10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aseline="30000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0.4045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2.2125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tg04, tg03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7" name="Google Shape;97;g1eb4912e66e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500" y="2870550"/>
            <a:ext cx="3671363" cy="201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eb4912e66e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6399" y="2870552"/>
            <a:ext cx="2046101" cy="20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1eb4912e66e_0_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5788" y="4959675"/>
            <a:ext cx="2280437" cy="19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5cb8a29f2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LSTM</a:t>
            </a:r>
            <a:endParaRPr/>
          </a:p>
        </p:txBody>
      </p:sp>
      <p:pic>
        <p:nvPicPr>
          <p:cNvPr descr="Icon&#10;&#10;Description automatically generated" id="105" name="Google Shape;105;g295cb8a29f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95cb8a29f2_0_0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lstm layer(hidden=256, layer=8) + attention layer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: 10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0.4018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2.2226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tg17, tg04, tg02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7" name="Google Shape;107;g295cb8a29f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5800" y="4378600"/>
            <a:ext cx="5055182" cy="189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95cb8a29f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5800" y="2479373"/>
            <a:ext cx="3458182" cy="189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95cb8a29f2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9049" y="2479383"/>
            <a:ext cx="1886751" cy="189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95cb8a29f2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2582" y="4378600"/>
            <a:ext cx="2453218" cy="204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1428d1059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Dual stage attention</a:t>
            </a:r>
            <a:endParaRPr/>
          </a:p>
        </p:txBody>
      </p:sp>
      <p:pic>
        <p:nvPicPr>
          <p:cNvPr descr="Icon&#10;&#10;Description automatically generated" id="116" name="Google Shape;116;g261428d105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61428d1059_0_0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200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Adam(lr=1e-3)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encoder layer : 20, decoder layer : 20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: 10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Window_size : 20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해석(Attention Map)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34d994aac_0_0"/>
          <p:cNvSpPr txBox="1"/>
          <p:nvPr>
            <p:ph type="title"/>
          </p:nvPr>
        </p:nvSpPr>
        <p:spPr>
          <a:xfrm>
            <a:off x="415259" y="281175"/>
            <a:ext cx="103137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IMV-LSTM - “이전 데이터셋”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Icon&#10;&#10;Description automatically generated" id="123" name="Google Shape;123;g2a34d994aa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2a34d994aac_0_0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Adam(lr=1e-3)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 layer 노드 : 64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: 10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Window_size : 20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aseline="30000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0.7259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0.0009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해석(Attention Map)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5" name="Google Shape;125;g2a34d994aa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3325" y="76200"/>
            <a:ext cx="3457587" cy="6705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a34d994aa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0350" y="2138725"/>
            <a:ext cx="4317332" cy="46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a34d994aac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425" y="4670925"/>
            <a:ext cx="3304879" cy="18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2023-01-02T13:26:21Z</dcterms:created>
  <dc:creator>Windows 사용자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2023-01-02T00:00:00Z</vt:filetime>
  </property>
</Properties>
</file>