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zgURlmJxqqQ3t9bZFOlKTwxho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5cb8a29f2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6" name="Google Shape;126;g295cb8a29f2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1428d1059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7" name="Google Shape;137;g261428d1059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34d994aac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8" name="Google Shape;148;g2a34d994aac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302b808a5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8" name="Google Shape;158;g26302b808a5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3574584cc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" name="Google Shape;169;g2a3574584cc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efc18f8bf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2" name="Google Shape;62;g29efc18f8bf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36004e6a5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2" name="Google Shape;72;g2636004e6a5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36d6e23c9_0_1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0" name="Google Shape;80;g2636d6e23c9_0_1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3c288c15b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8" name="Google Shape;88;g263c288c15b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efc18f8bf_0_5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g29efc18f8bf_0_5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5cb8a29f2_0_5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g295cb8a29f2_0_5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b4912e66e_0_1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6" name="Google Shape;116;g1eb4912e66e_0_1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/>
          <p:nvPr/>
        </p:nvSpPr>
        <p:spPr>
          <a:xfrm>
            <a:off x="0" y="4878323"/>
            <a:ext cx="12192000" cy="62865"/>
          </a:xfrm>
          <a:custGeom>
            <a:rect b="b" l="l" r="r" t="t"/>
            <a:pathLst>
              <a:path extrusionOk="0" h="62864" w="12192000">
                <a:moveTo>
                  <a:pt x="12192000" y="0"/>
                </a:moveTo>
                <a:lnTo>
                  <a:pt x="0" y="0"/>
                </a:lnTo>
                <a:lnTo>
                  <a:pt x="0" y="62483"/>
                </a:lnTo>
                <a:lnTo>
                  <a:pt x="12192000" y="62483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9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0" y="734568"/>
            <a:ext cx="12192000" cy="62865"/>
          </a:xfrm>
          <a:custGeom>
            <a:rect b="b" l="l" r="r" t="t"/>
            <a:pathLst>
              <a:path extrusionOk="0" h="62865" w="12192000">
                <a:moveTo>
                  <a:pt x="12192000" y="0"/>
                </a:moveTo>
                <a:lnTo>
                  <a:pt x="0" y="0"/>
                </a:lnTo>
                <a:lnTo>
                  <a:pt x="0" y="62484"/>
                </a:lnTo>
                <a:lnTo>
                  <a:pt x="12192000" y="624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7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7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8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1.png"/><Relationship Id="rId6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0" y="3587496"/>
            <a:ext cx="12192000" cy="386080"/>
          </a:xfrm>
          <a:custGeom>
            <a:rect b="b" l="l" r="r" t="t"/>
            <a:pathLst>
              <a:path extrusionOk="0" h="386079" w="12192000">
                <a:moveTo>
                  <a:pt x="12192000" y="0"/>
                </a:moveTo>
                <a:lnTo>
                  <a:pt x="0" y="0"/>
                </a:lnTo>
                <a:lnTo>
                  <a:pt x="0" y="385571"/>
                </a:lnTo>
                <a:lnTo>
                  <a:pt x="12192000" y="385571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type="title"/>
          </p:nvPr>
        </p:nvSpPr>
        <p:spPr>
          <a:xfrm>
            <a:off x="1600200" y="3137899"/>
            <a:ext cx="10591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연구 진행 상황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8123481" y="6100634"/>
            <a:ext cx="2871090" cy="702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배소희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shbae2819@g.seoultech.ac.kr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54424" y="6558275"/>
            <a:ext cx="1408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2023.12.</a:t>
            </a: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5170131" y="6100634"/>
            <a:ext cx="2871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이성호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sean0310@.seoultech.ac.kr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5cb8a29f2_0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LSTM</a:t>
            </a:r>
            <a:endParaRPr/>
          </a:p>
        </p:txBody>
      </p:sp>
      <p:pic>
        <p:nvPicPr>
          <p:cNvPr descr="Icon&#10;&#10;Description automatically generated" id="129" name="Google Shape;129;g295cb8a29f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95cb8a29f2_0_0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lstm layer(hidden=256, layer=8) + attention layer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0.4018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2.2226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tg17, tg04, tg02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1" name="Google Shape;131;g295cb8a29f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5800" y="4378600"/>
            <a:ext cx="5055182" cy="189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95cb8a29f2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5800" y="2479373"/>
            <a:ext cx="3458182" cy="189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95cb8a29f2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89049" y="2479383"/>
            <a:ext cx="1886751" cy="189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95cb8a29f2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22582" y="4378600"/>
            <a:ext cx="2453218" cy="204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1428d1059_0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Dual stage attention</a:t>
            </a:r>
            <a:endParaRPr/>
          </a:p>
        </p:txBody>
      </p:sp>
      <p:pic>
        <p:nvPicPr>
          <p:cNvPr descr="Icon&#10;&#10;Description automatically generated" id="140" name="Google Shape;140;g261428d105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61428d1059_0_0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200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Adam(lr=1e-3)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encoder layer : 20, decoder layer : 20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0.4331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2.1064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해석(Attention Map)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2" name="Google Shape;142;g261428d105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475" y="1656924"/>
            <a:ext cx="4385000" cy="240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61428d105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7049" y="1324900"/>
            <a:ext cx="2632726" cy="26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61428d1059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4475" y="4373999"/>
            <a:ext cx="2982505" cy="248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61428d1059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4105" y="4277449"/>
            <a:ext cx="3182519" cy="248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34d994aac_0_0"/>
          <p:cNvSpPr txBox="1"/>
          <p:nvPr>
            <p:ph type="title"/>
          </p:nvPr>
        </p:nvSpPr>
        <p:spPr>
          <a:xfrm>
            <a:off x="415259" y="281175"/>
            <a:ext cx="103137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IMV-LSTM - “이전 데이터셋”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Icon&#10;&#10;Description automatically generated" id="151" name="Google Shape;151;g2a34d994aa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a34d994aac_0_0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Adam(lr=1e-3)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Lstm layer 노드 : 64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0.7259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0.0009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해석(Attention Map)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3" name="Google Shape;153;g2a34d994aa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3325" y="76200"/>
            <a:ext cx="3457587" cy="6705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a34d994aac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60350" y="2138725"/>
            <a:ext cx="4317332" cy="46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a34d994aac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425" y="4670925"/>
            <a:ext cx="3304879" cy="18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302b808a5_0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IMV-LSTM</a:t>
            </a:r>
            <a:endParaRPr/>
          </a:p>
        </p:txBody>
      </p:sp>
      <p:pic>
        <p:nvPicPr>
          <p:cNvPr descr="Icon&#10;&#10;Description automatically generated" id="161" name="Google Shape;161;g26302b808a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6302b808a5_0_0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Adam(lr=1e-3)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Lstm layer 노드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32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0.4136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2.1787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해석(Attention Map)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3" name="Google Shape;163;g26302b808a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50" y="4220575"/>
            <a:ext cx="4372550" cy="24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6302b808a5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4500" y="893437"/>
            <a:ext cx="2658274" cy="26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6302b808a5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95975" y="187088"/>
            <a:ext cx="3365051" cy="641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6302b808a5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9129" y="3665394"/>
            <a:ext cx="2830509" cy="2932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3574584cc_0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회의 내용</a:t>
            </a:r>
            <a:endParaRPr/>
          </a:p>
        </p:txBody>
      </p:sp>
      <p:pic>
        <p:nvPicPr>
          <p:cNvPr descr="Icon&#10;&#10;Description automatically generated" id="172" name="Google Shape;172;g2a3574584c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a3574584cc_0_0"/>
          <p:cNvSpPr txBox="1"/>
          <p:nvPr/>
        </p:nvSpPr>
        <p:spPr>
          <a:xfrm>
            <a:off x="486050" y="981500"/>
            <a:ext cx="105459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일요일전까지 해결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1" lang="en-GB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날짜기준으로 split되었는지 확인 -&gt; 소희</a:t>
            </a:r>
            <a:endParaRPr b="1" strike="sng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1" lang="en-GB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튀는 구간에 대한 정확한 시간대를 확인 -&gt; 소희 </a:t>
            </a:r>
            <a:endParaRPr b="1" strike="sng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1" lang="en-GB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UCL, LCL 급격하게 증가하는 이상치는 잡을 수 있으나 , 서서히 증가하는 것은 잡지 못함 / UCL, LCL 구간 고정 -&gt; 성호오</a:t>
            </a: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빠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UCL, LCL을 특정 주기에서 계속갱신 ?   하루한번 ? 분마다 ? / UCL, LCL 구간 유동적으로 변경 -&gt; 성호 오빠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1" lang="en-GB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DARNN 새로운 데이터로 돌려보기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1" lang="en-GB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IMVLSTM 새로운 데이터에 대해서 돌려보고 결과 넣기 </a:t>
            </a:r>
            <a:endParaRPr b="1" strike="sng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outlier에 대한 shap값, importance 값 확인해보기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1" lang="en-GB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이상이 stop구간인지 아닌지 도 확인</a:t>
            </a:r>
            <a:endParaRPr b="1" strike="sng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개념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6시그마 or 4시그마 actual value를 기준으로 upper/lower control limit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--&gt; actual value의 이상치를 prediction이 잘 추정하고 있는지를 확인하기 위함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해야할 것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tg04랑 절지가 생기는지에 대해 확인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anomaly에 대한 정의 도대체 뭔지 ..?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이상을 정의하고 그 이상을 잘 잡는지에 대해 확인하는게 포인트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큰 경향이 어떤지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 인스턴스에서 어떤 센서값이 영향을 주었는지에 대한 해석이 필요(라임 도입 필요)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415239" y="281178"/>
            <a:ext cx="286131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58" name="Google Shape;58;p3"/>
          <p:cNvSpPr txBox="1"/>
          <p:nvPr/>
        </p:nvSpPr>
        <p:spPr>
          <a:xfrm>
            <a:off x="304800" y="990600"/>
            <a:ext cx="116517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이해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 데이터 구축 방법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머신러닝 모델 (Random forest)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모델 (1D CNN, LSTM)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Dual stage attention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ImvLSTM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계획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9" name="Google Shape;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efc18f8bf_0_0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이해 및 전처리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65" name="Google Shape;65;g29efc18f8b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9efc18f8bf_0_0"/>
          <p:cNvSpPr txBox="1"/>
          <p:nvPr/>
        </p:nvSpPr>
        <p:spPr>
          <a:xfrm>
            <a:off x="511075" y="888425"/>
            <a:ext cx="11381700" cy="5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2종에 대한 6달간 센서 데이터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df_ext(2023-03,04)(5123,0385)_2023-11-16 seoultech 	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df_ext(2023-05,06)(5123,0385)_2023-11-16 seoultech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df_ext(2023-07,08)(5123,0385)_2023-11-16 seoultech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 : 2023-03-02 08:00:00 ~ 2023-08-27 03:00:00 (분)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g29efc18f8bf_0_0"/>
          <p:cNvSpPr txBox="1"/>
          <p:nvPr/>
        </p:nvSpPr>
        <p:spPr>
          <a:xfrm>
            <a:off x="511075" y="2859100"/>
            <a:ext cx="112233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stop : 이용 없이 센서값으로 접근하기 위해 제거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jr_progress : jr을 기준으로 시간에 따른 정수를 새로운 변수로 추가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input(X) : tg (37개 sensor 데이터), 공정진행도(jr_progress)</a:t>
            </a:r>
            <a:r>
              <a:rPr b="1" i="0" lang="en-GB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i="0" sz="14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output(y) : tg 04(스팀 순간값)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데이터에 대해 Standardscaler 적용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 size : 20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Train/Validation/Test = 60:20:20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: 2023-03-02 08:00:00 ~ 2023-06-16 18:22:00 (52980)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Validation : ~ 2023-07-16 12:37:00 (17660)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: ~ 2023-08-27 02:50:00 (17663)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8" name="Google Shape;68;g29efc18f8b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9800" y="3898225"/>
            <a:ext cx="39243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29efc18f8bf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4297" y="1068572"/>
            <a:ext cx="2812650" cy="156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36004e6a5_0_0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확인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75" name="Google Shape;75;g2636004e6a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636004e6a5_0_0"/>
          <p:cNvSpPr txBox="1"/>
          <p:nvPr/>
        </p:nvSpPr>
        <p:spPr>
          <a:xfrm>
            <a:off x="511075" y="888425"/>
            <a:ext cx="6628500" cy="5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Actual values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임의로 </a:t>
            </a: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Y값이 5이하, 25이상인 경우의 시점과 stop 여부에 대해 확인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Test구간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2023-07-16 13:06:00 ~ 2023-08-27 03:00:00 (17663)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내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0    16134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2      875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1      654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5이하, 25이상인 경우인 index 개수 : 106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Index내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1    62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0    44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		 → stop이 1인 경우의 비율이 높으나 모두 stop 상황은 아님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7" name="Google Shape;77;g2636004e6a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850" y="2335738"/>
            <a:ext cx="4747626" cy="260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36d6e23c9_0_12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확인 </a:t>
            </a:r>
            <a:r>
              <a:rPr lang="en-GB"/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83" name="Google Shape;83;g2636d6e23c9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2636d6e23c9_0_12"/>
          <p:cNvSpPr txBox="1"/>
          <p:nvPr/>
        </p:nvSpPr>
        <p:spPr>
          <a:xfrm>
            <a:off x="511075" y="888425"/>
            <a:ext cx="6628500" cy="5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Actual values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UCL/LCL 기준의</a:t>
            </a: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 시점과 stop 여부에 대해 확인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Sigma 3기준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Test구간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2023-07-16 13:06:00 ~ 2023-08-27 03:00:00 (17663)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내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0    16134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2      875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1      654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LCL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이하,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UCL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이상인 경우인 index 개수 : 350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Index내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1    289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0     60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2      1</a:t>
            </a: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5" name="Google Shape;85;g2636d6e23c9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0000" y="2335725"/>
            <a:ext cx="4747626" cy="260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3c288c15b_0_0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확인 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91" name="Google Shape;91;g263c288c15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63c288c15b_0_0"/>
          <p:cNvSpPr txBox="1"/>
          <p:nvPr/>
        </p:nvSpPr>
        <p:spPr>
          <a:xfrm>
            <a:off x="511075" y="888425"/>
            <a:ext cx="6628500" cy="5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Actual values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UCL/LCL 기준의</a:t>
            </a: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 시점과 stop 여부에 대해 확인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하루 전의 데이터셋으로 계산, </a:t>
            </a: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Sigma 3기준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Test구간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2023-07-16 13:06:00 ~ 2023-08-27 03:00:00 (17663)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내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0    16134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2      875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1      654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LCL이하, UCL이상인 경우인 index 개수 : 350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Index내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0      726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1      325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2       93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3" name="Google Shape;93;g263c288c15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300" y="2110350"/>
            <a:ext cx="5237800" cy="28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efc18f8bf_0_57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Linear regression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99" name="Google Shape;99;g29efc18f8bf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9efc18f8bf_0_57"/>
          <p:cNvSpPr txBox="1"/>
          <p:nvPr/>
        </p:nvSpPr>
        <p:spPr>
          <a:xfrm>
            <a:off x="486050" y="981500"/>
            <a:ext cx="6044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데이터셋에 윈도우 길이만큼 rolling window 기법을 적용하여 선형회귀 적용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시계열성 반영 o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0.6070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1.4599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		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tg05, tg21, tg17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1" name="Google Shape;101;g29efc18f8bf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6775" y="4267752"/>
            <a:ext cx="3653601" cy="24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29efc18f8bf_0_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9450" y="2237875"/>
            <a:ext cx="1825300" cy="183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9efc18f8bf_0_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84750" y="1914528"/>
            <a:ext cx="3934349" cy="21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5cb8a29f2_0_54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Random forest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09" name="Google Shape;109;g295cb8a29f2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95cb8a29f2_0_54"/>
          <p:cNvSpPr txBox="1"/>
          <p:nvPr/>
        </p:nvSpPr>
        <p:spPr>
          <a:xfrm>
            <a:off x="486050" y="981500"/>
            <a:ext cx="5711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N_estimators =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데이터셋에 윈도우 길이만큼 rolling window 기법을 적용하여 선형회귀 적용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시계열성 반영 o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0.4051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2.2104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tg03, tg04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1" name="Google Shape;111;g295cb8a29f2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7200" y="2446425"/>
            <a:ext cx="2120250" cy="213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95cb8a29f2_0_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1862624"/>
            <a:ext cx="4949149" cy="271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95cb8a29f2_0_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1975" y="4580700"/>
            <a:ext cx="2748040" cy="21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b4912e66e_0_19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1D 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19" name="Google Shape;119;g1eb4912e66e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eb4912e66e_0_19"/>
          <p:cNvSpPr txBox="1"/>
          <p:nvPr/>
        </p:nvSpPr>
        <p:spPr>
          <a:xfrm>
            <a:off x="486050" y="981500"/>
            <a:ext cx="6158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4 겹의 1D Conv layer(64-&gt;128-&gt;256-&gt;512-&gt;1024 / kernel=3) 후 3겹의 Linear layer (512 -&gt; 128 -&gt; 64 -&gt; 1)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0.4045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2.2125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tg04, tg03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1" name="Google Shape;121;g1eb4912e66e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2500" y="2870550"/>
            <a:ext cx="3671363" cy="201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eb4912e66e_0_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6399" y="2870552"/>
            <a:ext cx="2046101" cy="20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eb4912e66e_0_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55788" y="4959675"/>
            <a:ext cx="2280437" cy="19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2023-01-02T13:26:21Z</dcterms:created>
  <dc:creator>Windows 사용자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2023-01-02T00:00:00Z</vt:filetime>
  </property>
</Properties>
</file>