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cSUq+W3fHSjBy0p+wZcNyIxS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02b808a5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g26302b808a5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574584cc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g2a3574584cc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90991d89e_0_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g2a90991d89e_0_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90991d89e_0_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성능이 너무 랜덤함</a:t>
            </a:r>
            <a:endParaRPr/>
          </a:p>
        </p:txBody>
      </p:sp>
      <p:sp>
        <p:nvSpPr>
          <p:cNvPr id="163" name="Google Shape;163;g2a90991d89e_0_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90991d89e_0_2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g2a90991d89e_0_2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90991d89e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g2a90991d89e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c18f8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efc18f8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017cdbcc_1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64017cdbcc_1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7394df17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g2a7394df17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9027dbc97_0_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g2a9027dbc97_0_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b4912e66e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성능이 너무 랜덤함</a:t>
            </a:r>
            <a:endParaRPr/>
          </a:p>
        </p:txBody>
      </p:sp>
      <p:sp>
        <p:nvSpPr>
          <p:cNvPr id="104" name="Google Shape;104;g1eb4912e66e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5cb8a29f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g295cb8a29f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37381787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26437381787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2023.12.13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02b808a5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38" name="Google Shape;138;g26302b808a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6302b808a5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32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0.4136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2.1787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g26302b808a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250" y="4220575"/>
            <a:ext cx="4372550" cy="2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302b808a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4500" y="893437"/>
            <a:ext cx="2658274" cy="26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6302b808a5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95975" y="187088"/>
            <a:ext cx="3365051" cy="641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6302b808a5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69129" y="3665394"/>
            <a:ext cx="2830509" cy="293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3574584cc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회의 내용</a:t>
            </a:r>
            <a:endParaRPr/>
          </a:p>
        </p:txBody>
      </p:sp>
      <p:pic>
        <p:nvPicPr>
          <p:cNvPr descr="Icon&#10;&#10;Description automatically generated" id="149" name="Google Shape;149;g2a3574584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a3574584cc_0_0"/>
          <p:cNvSpPr txBox="1"/>
          <p:nvPr/>
        </p:nvSpPr>
        <p:spPr>
          <a:xfrm>
            <a:off x="486050" y="981500"/>
            <a:ext cx="105459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요일전까지 해결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 1/0 형식으로 넣기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 정의 (tg04, 생산량(tg02 * tg03 * 0.0003))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adaptive limit 코드 공유</a:t>
            </a:r>
            <a:endParaRPr b="1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i="0" lang="en-GB" sz="1400" u="none" cap="none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outlier에 대한 shap값, </a:t>
            </a:r>
            <a:endParaRPr b="1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Outlier에 대한 </a:t>
            </a:r>
            <a:r>
              <a:rPr b="1" i="0" lang="en-GB" sz="1400" u="non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importance 값 확인해보기</a:t>
            </a:r>
            <a:endParaRPr b="1" i="0" sz="1400" u="non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limit 개선   -&gt; 이상치 제거하고 UCL LCL 계산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IMV-LSTM 그래프 다시 검토</a:t>
            </a:r>
            <a:endParaRPr b="1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이상으로보이는애들을 잡는지, 그때의 해석 등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해야할 것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tg04랑 절지가 생기는지에 대해 확인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이상을 정의하고 그 이상을 잘 잡는지에 대해 확인하는게 포인트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큰 경향이 어떤지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인스턴스에서 어떤 센서값이 영향을 주었는지에 대한 해석이 필요(라임 도입 필요)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90991d89e_0_6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56" name="Google Shape;156;g2a90991d89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a90991d89e_0_6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정의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jr_window_patch: 윈도우 단위로 패치한 X에 jr이 몇개 있는지, 체크한 후 개수를 더미변수화 </a:t>
            </a:r>
            <a:r>
              <a:rPr lang="en-GB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수정 필요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a90991d89e_0_6"/>
          <p:cNvSpPr txBox="1"/>
          <p:nvPr/>
        </p:nvSpPr>
        <p:spPr>
          <a:xfrm>
            <a:off x="511075" y="3392500"/>
            <a:ext cx="112233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의미 비교(jr_process vs (jr_progress, jr_window_patch))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이전의 데이터셋으로 학습시킨 IMV-LSTM모델이 기준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성능 및 변수의 중요도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g2a90991d89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598" y="1813448"/>
            <a:ext cx="6209824" cy="14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90991d89e_0_6"/>
          <p:cNvSpPr txBox="1"/>
          <p:nvPr/>
        </p:nvSpPr>
        <p:spPr>
          <a:xfrm>
            <a:off x="4878000" y="5247400"/>
            <a:ext cx="882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90991d89e_0_1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66" name="Google Shape;166;g2a90991d89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a90991d89e_0_18"/>
          <p:cNvSpPr txBox="1"/>
          <p:nvPr/>
        </p:nvSpPr>
        <p:spPr>
          <a:xfrm>
            <a:off x="486050" y="981500"/>
            <a:ext cx="97101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r>
              <a:rPr lang="en-GB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Recall :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Precision :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2a90991d89e_0_18"/>
          <p:cNvSpPr/>
          <p:nvPr/>
        </p:nvSpPr>
        <p:spPr>
          <a:xfrm>
            <a:off x="4622525" y="3258600"/>
            <a:ext cx="2594100" cy="17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a90991d89e_0_18"/>
          <p:cNvSpPr/>
          <p:nvPr/>
        </p:nvSpPr>
        <p:spPr>
          <a:xfrm>
            <a:off x="8201350" y="3258600"/>
            <a:ext cx="2594100" cy="17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시계열 예측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90991d89e_0_2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75" name="Google Shape;175;g2a90991d89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a90991d89e_0_28"/>
          <p:cNvSpPr txBox="1"/>
          <p:nvPr/>
        </p:nvSpPr>
        <p:spPr>
          <a:xfrm>
            <a:off x="486050" y="981500"/>
            <a:ext cx="7090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Recall :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Precision :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2a90991d89e_0_28"/>
          <p:cNvSpPr/>
          <p:nvPr/>
        </p:nvSpPr>
        <p:spPr>
          <a:xfrm>
            <a:off x="4622525" y="3258600"/>
            <a:ext cx="2594100" cy="17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a90991d89e_0_28"/>
          <p:cNvSpPr/>
          <p:nvPr/>
        </p:nvSpPr>
        <p:spPr>
          <a:xfrm>
            <a:off x="8201350" y="3258600"/>
            <a:ext cx="2594100" cy="17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시계열 예측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90991d89e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회의 내용</a:t>
            </a:r>
            <a:endParaRPr/>
          </a:p>
        </p:txBody>
      </p:sp>
      <p:pic>
        <p:nvPicPr>
          <p:cNvPr descr="Icon&#10;&#10;Description automatically generated" id="184" name="Google Shape;184;g2a90991d8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a90991d89e_0_0"/>
          <p:cNvSpPr txBox="1"/>
          <p:nvPr/>
        </p:nvSpPr>
        <p:spPr>
          <a:xfrm>
            <a:off x="486050" y="981500"/>
            <a:ext cx="105459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22까지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 수정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imvLSTM 변수 의미 비교 (jr_progress vs(jr_progress, jr_window_patch))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Randomforest, 1DCNN, LSTM에 대해서 (confusion matrix, precision, recall)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Label은 3개 ucl상한, ucl/lcl, lcl하한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해야할 것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인스턴스에서 어떤 센서값이 영향을 주었는지에 대한 해석이 필요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Confusion matrix에서 개별 인스턴스에 대한 샘플을 뽑아 shap값을 도출해보고 각 인스턴스에서 비슷한 경향이 나타나는지 확인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환경 바꿔서 DARNN없이 SHAP forceplot이나 SHAP waterfallplot나오도록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 정의? : </a:t>
            </a: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tg02 * tg03 * 0.0003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1d CNN matrix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(Random forest)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Dual stage attention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ImvLSTM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c18f8bf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efc18f8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efc18f8bf_0_0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2종에 대한 6달간 센서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df_ext(2023-03,04)(5123,0385)_2023-11-16 seoultech 	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df_ext(2023-05,06)(5123,0385)_2023-11-16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df_ext(2023-07,08)(5123,0385)_2023-11-16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2023-03-02 08:00:00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9efc18f8bf_0_0"/>
          <p:cNvSpPr txBox="1"/>
          <p:nvPr/>
        </p:nvSpPr>
        <p:spPr>
          <a:xfrm>
            <a:off x="511075" y="2859100"/>
            <a:ext cx="112233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정의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이용 없이 센서값으로 접근하기 위해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변수로 추가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tg (37개 sensor 데이터), 공정진행도(jr_progress)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tg 04(스팀 순간값)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Train/Validation/Test = 60:20:20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2023-03-02 08:00:00 ~ 2023-06-16 18:22:00 (52980)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Validation : ~ 2023-07-16 12:37:00 (17660)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~ 2023-08-27 0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:00:00 (17663)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g29efc18f8b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800" y="3898225"/>
            <a:ext cx="392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9efc18f8b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4297" y="1068572"/>
            <a:ext cx="2812650" cy="15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4017cdbcc_1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64017cdbc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64017cdbcc_1_0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정의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jr_window_patch: 윈도우 단위로 패치한 X에 jr이 몇개 있는지, 체크한 후 개수를 더미변수화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g264017cdbcc_1_0"/>
          <p:cNvSpPr txBox="1"/>
          <p:nvPr/>
        </p:nvSpPr>
        <p:spPr>
          <a:xfrm>
            <a:off x="511075" y="3392500"/>
            <a:ext cx="112233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의미 비교(jr_process vs jr_window_patch)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이전의 데이터셋으로 학습시킨 DARNN 모델이 기준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모델의 성능은 거의 유사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Google Shape;78;g264017cdbc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598" y="1813448"/>
            <a:ext cx="6209824" cy="14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64017cdbc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925" y="4659374"/>
            <a:ext cx="2541775" cy="205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64017cdbcc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2750" y="4468050"/>
            <a:ext cx="2608325" cy="22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64017cdbcc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31043" y="4305009"/>
            <a:ext cx="2397375" cy="24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64017cdbcc_1_0"/>
          <p:cNvSpPr txBox="1"/>
          <p:nvPr/>
        </p:nvSpPr>
        <p:spPr>
          <a:xfrm>
            <a:off x="4878000" y="5247400"/>
            <a:ext cx="882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394df172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확인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8" name="Google Shape;88;g2a7394df17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a7394df172_0_0"/>
          <p:cNvSpPr txBox="1"/>
          <p:nvPr/>
        </p:nvSpPr>
        <p:spPr>
          <a:xfrm>
            <a:off x="511075" y="888425"/>
            <a:ext cx="66285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Actual values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UCL/LCL 기준의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시점과 stop 여부에 대해 확인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이상치를 제거한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 전의 데이터셋으로 계산, Sigma 3기준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Test구간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2023-07-16 13:06:00 ~ 2023-08-27 03:00:00 (17663)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내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0    16134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2      875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1      654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LCL이하, UCL이상인 경우인 index 개수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(1775)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  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1221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407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2       1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b="0" i="0" lang="en-GB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g2a7394df17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850" y="2406725"/>
            <a:ext cx="5421801" cy="29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027dbc97_0_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 - 실제 이상 확인 체크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6" name="Google Shape;96;g2a9027dbc9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a9027dbc97_0_9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원본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0.6070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1.4599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성능 체크용 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만큼 예측 결과를 미룸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(r2_score(y_test[:-10], y_pred[10:]))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0.6693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1.2272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g2a9027dbc9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450" y="2237875"/>
            <a:ext cx="1825300" cy="18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a9027dbc97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4750" y="1765871"/>
            <a:ext cx="4205025" cy="230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a9027dbc97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1775" y="4268399"/>
            <a:ext cx="2461675" cy="24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a9027dbc97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8250" y="4317949"/>
            <a:ext cx="4331522" cy="237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4912e66e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7" name="Google Shape;107;g1eb4912e66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eb4912e66e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layer(64-&gt;128-&gt;256-&gt;512-&gt;1024 / kernel=3) 후 3겹의 Linear layer (512 -&gt; 128 -&gt; 64 -&gt; 1)</a:t>
            </a:r>
            <a:r>
              <a:rPr lang="en-GB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0.4861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1.9094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tg17,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tg40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tg02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g1eb4912e66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828" y="2860650"/>
            <a:ext cx="2144275" cy="2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b4912e66e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387" y="4973700"/>
            <a:ext cx="3847501" cy="2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eb4912e66e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550" y="2860647"/>
            <a:ext cx="2573182" cy="211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eb4912e66e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3175" y="2860652"/>
            <a:ext cx="2573175" cy="2113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5cb8a29f2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18" name="Google Shape;118;g295cb8a29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95cb8a29f2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0.3017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2.5945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tg17, tg04, tg0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295cb8a29f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800" y="4624925"/>
            <a:ext cx="5378149" cy="205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95cb8a29f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924" y="2506674"/>
            <a:ext cx="2157881" cy="217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95cb8a29f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150" y="4678824"/>
            <a:ext cx="3634651" cy="199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95cb8a29f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2726" y="2452775"/>
            <a:ext cx="2645162" cy="21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95cb8a29f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0800" y="2452774"/>
            <a:ext cx="2681913" cy="21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437381787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 / Alphas &amp; Betas</a:t>
            </a:r>
            <a:endParaRPr/>
          </a:p>
        </p:txBody>
      </p:sp>
      <p:pic>
        <p:nvPicPr>
          <p:cNvPr descr="Icon&#10;&#10;Description automatically generated" id="130" name="Google Shape;130;g2643738178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6437381787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Alphas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컬럼들에 대해 만든 LSTM들에 대해, 각 시점(timestep)에서의 출력을 조절할 attention weight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크기에 따라 어떤 시점의 어떤 컬럼에 대한 중요도가 결정됨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 :  (window size, column size)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Betas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구한 alphas를 LSTM 출력과 곱해 가중치가 들어간 인풋과 곱해 가중치가 반영된 인풋을 각 timestep으로 누적하여 새로운 인풋 생성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인풋을 LSTM과 attention을 구하여 최종 예측 값을 구하는데 여기서 betas는 해당 step에서의 attention weight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 :  (column size,)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g2643738178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375" y="894225"/>
            <a:ext cx="5249245" cy="52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