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9" r:id="rId3"/>
    <p:sldId id="294" r:id="rId4"/>
    <p:sldId id="290" r:id="rId5"/>
    <p:sldId id="293" r:id="rId6"/>
    <p:sldId id="295" r:id="rId7"/>
    <p:sldId id="296" r:id="rId8"/>
    <p:sldId id="297" r:id="rId9"/>
    <p:sldId id="298" r:id="rId10"/>
    <p:sldId id="299" r:id="rId11"/>
    <p:sldId id="300" r:id="rId12"/>
    <p:sldId id="25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>
        <p:scale>
          <a:sx n="75" d="100"/>
          <a:sy n="75" d="100"/>
        </p:scale>
        <p:origin x="7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78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4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45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14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83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02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64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26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62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50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69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13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277094" y="141779"/>
            <a:ext cx="12383363" cy="6716222"/>
            <a:chOff x="-277094" y="141779"/>
            <a:chExt cx="12383363" cy="6716222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6BA23CA7-6547-C993-9951-0E8192C59145}"/>
                </a:ext>
              </a:extLst>
            </p:cNvPr>
            <p:cNvSpPr/>
            <p:nvPr/>
          </p:nvSpPr>
          <p:spPr>
            <a:xfrm>
              <a:off x="-1" y="141779"/>
              <a:ext cx="11988000" cy="6716222"/>
            </a:xfrm>
            <a:prstGeom prst="round1Rect">
              <a:avLst>
                <a:gd name="adj" fmla="val 8477"/>
              </a:avLst>
            </a:prstGeom>
            <a:solidFill>
              <a:srgbClr val="FF9933"/>
            </a:solidFill>
            <a:ln>
              <a:noFill/>
            </a:ln>
            <a:effectLst>
              <a:outerShdw dist="76200" algn="l" rotWithShape="0">
                <a:srgbClr val="FF8C1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13D601A3-CBCC-ED41-8573-6D00762CA84E}"/>
                </a:ext>
              </a:extLst>
            </p:cNvPr>
            <p:cNvSpPr/>
            <p:nvPr/>
          </p:nvSpPr>
          <p:spPr>
            <a:xfrm>
              <a:off x="-1" y="222853"/>
              <a:ext cx="11628000" cy="6635148"/>
            </a:xfrm>
            <a:prstGeom prst="round1Rect">
              <a:avLst>
                <a:gd name="adj" fmla="val 8477"/>
              </a:avLst>
            </a:prstGeom>
            <a:solidFill>
              <a:schemeClr val="bg1"/>
            </a:solidFill>
            <a:ln>
              <a:noFill/>
            </a:ln>
            <a:effectLst>
              <a:outerShdw dist="254000" algn="l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ctr"/>
            <a:lstStyle/>
            <a:p>
              <a:pPr algn="ctr" latinLnBrk="0">
                <a:defRPr/>
              </a:pPr>
              <a:r>
                <a:rPr lang="en-US" altLang="ko-KR" sz="4000" i="1" kern="0" dirty="0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  <a:p>
              <a:pPr algn="ctr" latinLnBrk="0">
                <a:defRPr/>
              </a:pPr>
              <a:r>
                <a:rPr lang="en-US" altLang="ko-KR" sz="1100" kern="0" dirty="0">
                  <a:solidFill>
                    <a:prstClr val="white">
                      <a:lumMod val="75000"/>
                    </a:prstClr>
                  </a:solidFill>
                </a:rPr>
                <a:t>Enjoy your stylish business and campus life with BIZCAM</a:t>
              </a:r>
              <a:endParaRPr lang="ko-KR" altLang="en-US" sz="32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8A8BE6D2-E75D-3164-3AC2-9E5F0982F24B}"/>
                </a:ext>
              </a:extLst>
            </p:cNvPr>
            <p:cNvGrpSpPr/>
            <p:nvPr/>
          </p:nvGrpSpPr>
          <p:grpSpPr>
            <a:xfrm>
              <a:off x="-277094" y="444007"/>
              <a:ext cx="548213" cy="6272214"/>
              <a:chOff x="-277094" y="444007"/>
              <a:chExt cx="548213" cy="6272214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FA77F724-126F-67CB-033C-32AB85F16786}"/>
                  </a:ext>
                </a:extLst>
              </p:cNvPr>
              <p:cNvGrpSpPr/>
              <p:nvPr/>
            </p:nvGrpSpPr>
            <p:grpSpPr>
              <a:xfrm>
                <a:off x="-277094" y="444007"/>
                <a:ext cx="548213" cy="147639"/>
                <a:chOff x="9599206" y="3666038"/>
                <a:chExt cx="548213" cy="231281"/>
              </a:xfrm>
            </p:grpSpPr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0117AC34-08C8-A707-5445-66C47E17D5B7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왼쪽 대괄호 165">
                  <a:extLst>
                    <a:ext uri="{FF2B5EF4-FFF2-40B4-BE49-F238E27FC236}">
                      <a16:creationId xmlns:a16="http://schemas.microsoft.com/office/drawing/2014/main" id="{8D5DFDD9-AE0F-2469-F990-C1AE1F2C631C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7" name="왼쪽 대괄호 166">
                  <a:extLst>
                    <a:ext uri="{FF2B5EF4-FFF2-40B4-BE49-F238E27FC236}">
                      <a16:creationId xmlns:a16="http://schemas.microsoft.com/office/drawing/2014/main" id="{2FDCC719-9563-713C-CC0C-F20C2A89DA60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5E80FD9F-B6F6-B1C4-0C56-FE221DE98119}"/>
                  </a:ext>
                </a:extLst>
              </p:cNvPr>
              <p:cNvGrpSpPr/>
              <p:nvPr/>
            </p:nvGrpSpPr>
            <p:grpSpPr>
              <a:xfrm>
                <a:off x="-277094" y="881477"/>
                <a:ext cx="548213" cy="147639"/>
                <a:chOff x="9599206" y="3666038"/>
                <a:chExt cx="548213" cy="231281"/>
              </a:xfrm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6DC57567-B2BC-457D-92CD-FB37F4C3D3D2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" name="왼쪽 대괄호 13">
                  <a:extLst>
                    <a:ext uri="{FF2B5EF4-FFF2-40B4-BE49-F238E27FC236}">
                      <a16:creationId xmlns:a16="http://schemas.microsoft.com/office/drawing/2014/main" id="{E86B57F5-0DFF-E38A-7BA3-1B8C3500324F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" name="왼쪽 대괄호 14">
                  <a:extLst>
                    <a:ext uri="{FF2B5EF4-FFF2-40B4-BE49-F238E27FC236}">
                      <a16:creationId xmlns:a16="http://schemas.microsoft.com/office/drawing/2014/main" id="{965C3FCA-F24A-7CB6-00F2-56F889E8EDBD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F94CF33-3619-2340-B2C4-9E2DE43377F1}"/>
                  </a:ext>
                </a:extLst>
              </p:cNvPr>
              <p:cNvGrpSpPr/>
              <p:nvPr/>
            </p:nvGrpSpPr>
            <p:grpSpPr>
              <a:xfrm>
                <a:off x="-277094" y="1318947"/>
                <a:ext cx="548213" cy="147639"/>
                <a:chOff x="9599206" y="3666038"/>
                <a:chExt cx="548213" cy="231281"/>
              </a:xfrm>
            </p:grpSpPr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E514A6E2-D239-5F90-957B-6C26256F5742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왼쪽 대괄호 28">
                  <a:extLst>
                    <a:ext uri="{FF2B5EF4-FFF2-40B4-BE49-F238E27FC236}">
                      <a16:creationId xmlns:a16="http://schemas.microsoft.com/office/drawing/2014/main" id="{1A8F191C-A5AA-126B-4080-7A264DD06C72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왼쪽 대괄호 29">
                  <a:extLst>
                    <a:ext uri="{FF2B5EF4-FFF2-40B4-BE49-F238E27FC236}">
                      <a16:creationId xmlns:a16="http://schemas.microsoft.com/office/drawing/2014/main" id="{40C2675D-959D-64D4-A91C-E08B3CAB58A7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A3F9D41D-6251-D87C-3D72-2A658D2C1ABC}"/>
                  </a:ext>
                </a:extLst>
              </p:cNvPr>
              <p:cNvGrpSpPr/>
              <p:nvPr/>
            </p:nvGrpSpPr>
            <p:grpSpPr>
              <a:xfrm>
                <a:off x="-277094" y="1756417"/>
                <a:ext cx="548213" cy="147639"/>
                <a:chOff x="9599206" y="3666038"/>
                <a:chExt cx="548213" cy="231281"/>
              </a:xfrm>
            </p:grpSpPr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9DF21BC1-61EB-FC13-D117-5F225CB5B4DC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" name="왼쪽 대괄호 96">
                  <a:extLst>
                    <a:ext uri="{FF2B5EF4-FFF2-40B4-BE49-F238E27FC236}">
                      <a16:creationId xmlns:a16="http://schemas.microsoft.com/office/drawing/2014/main" id="{8940D600-6813-07C6-1EB5-59A5C6A5FB34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8" name="왼쪽 대괄호 97">
                  <a:extLst>
                    <a:ext uri="{FF2B5EF4-FFF2-40B4-BE49-F238E27FC236}">
                      <a16:creationId xmlns:a16="http://schemas.microsoft.com/office/drawing/2014/main" id="{50367438-EF6D-2147-FF5A-552C18E049C4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04A00721-2276-A06D-435E-3B83541EC24F}"/>
                  </a:ext>
                </a:extLst>
              </p:cNvPr>
              <p:cNvGrpSpPr/>
              <p:nvPr/>
            </p:nvGrpSpPr>
            <p:grpSpPr>
              <a:xfrm>
                <a:off x="-277094" y="2193887"/>
                <a:ext cx="548213" cy="147639"/>
                <a:chOff x="9599206" y="3666038"/>
                <a:chExt cx="548213" cy="231281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EB9FE931-468F-82B5-7DD8-BACFCBBDB876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1" name="왼쪽 대괄호 100">
                  <a:extLst>
                    <a:ext uri="{FF2B5EF4-FFF2-40B4-BE49-F238E27FC236}">
                      <a16:creationId xmlns:a16="http://schemas.microsoft.com/office/drawing/2014/main" id="{91F454CC-8272-EA7C-57FD-739080DAB5C6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2" name="왼쪽 대괄호 101">
                  <a:extLst>
                    <a:ext uri="{FF2B5EF4-FFF2-40B4-BE49-F238E27FC236}">
                      <a16:creationId xmlns:a16="http://schemas.microsoft.com/office/drawing/2014/main" id="{E58D894D-5EA8-37EA-56A3-17C4A4CB10DB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B314F6A3-DC6B-B5C1-3E2D-0F90038C2299}"/>
                  </a:ext>
                </a:extLst>
              </p:cNvPr>
              <p:cNvGrpSpPr/>
              <p:nvPr/>
            </p:nvGrpSpPr>
            <p:grpSpPr>
              <a:xfrm>
                <a:off x="-277094" y="2631357"/>
                <a:ext cx="548213" cy="147639"/>
                <a:chOff x="9599206" y="3666038"/>
                <a:chExt cx="548213" cy="231281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E7AA837A-5900-4DA8-C036-E6BB818CDB43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5" name="왼쪽 대괄호 104">
                  <a:extLst>
                    <a:ext uri="{FF2B5EF4-FFF2-40B4-BE49-F238E27FC236}">
                      <a16:creationId xmlns:a16="http://schemas.microsoft.com/office/drawing/2014/main" id="{57BC2A88-0793-1565-00F6-B40FAADF1278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왼쪽 대괄호 105">
                  <a:extLst>
                    <a:ext uri="{FF2B5EF4-FFF2-40B4-BE49-F238E27FC236}">
                      <a16:creationId xmlns:a16="http://schemas.microsoft.com/office/drawing/2014/main" id="{76F0D7F9-72E5-1521-27C0-FCB118E9B369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746CB617-B08C-3F4B-9794-1175C9DCF61E}"/>
                  </a:ext>
                </a:extLst>
              </p:cNvPr>
              <p:cNvGrpSpPr/>
              <p:nvPr/>
            </p:nvGrpSpPr>
            <p:grpSpPr>
              <a:xfrm>
                <a:off x="-277094" y="3068827"/>
                <a:ext cx="548213" cy="147639"/>
                <a:chOff x="9599206" y="3666038"/>
                <a:chExt cx="548213" cy="231281"/>
              </a:xfrm>
            </p:grpSpPr>
            <p:sp>
              <p:nvSpPr>
                <p:cNvPr id="168" name="타원 167">
                  <a:extLst>
                    <a:ext uri="{FF2B5EF4-FFF2-40B4-BE49-F238E27FC236}">
                      <a16:creationId xmlns:a16="http://schemas.microsoft.com/office/drawing/2014/main" id="{B5838322-7C86-01B5-4CE3-1EB2FF9898DA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왼쪽 대괄호 168">
                  <a:extLst>
                    <a:ext uri="{FF2B5EF4-FFF2-40B4-BE49-F238E27FC236}">
                      <a16:creationId xmlns:a16="http://schemas.microsoft.com/office/drawing/2014/main" id="{F6660A71-DB39-14DC-227C-3468478655F3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0" name="왼쪽 대괄호 169">
                  <a:extLst>
                    <a:ext uri="{FF2B5EF4-FFF2-40B4-BE49-F238E27FC236}">
                      <a16:creationId xmlns:a16="http://schemas.microsoft.com/office/drawing/2014/main" id="{B82336A7-D29B-F745-F094-84F03D86AEE2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1" name="그룹 170">
                <a:extLst>
                  <a:ext uri="{FF2B5EF4-FFF2-40B4-BE49-F238E27FC236}">
                    <a16:creationId xmlns:a16="http://schemas.microsoft.com/office/drawing/2014/main" id="{9F89E6F7-A49A-C0D4-8A77-AC9F61051E95}"/>
                  </a:ext>
                </a:extLst>
              </p:cNvPr>
              <p:cNvGrpSpPr/>
              <p:nvPr/>
            </p:nvGrpSpPr>
            <p:grpSpPr>
              <a:xfrm>
                <a:off x="-277094" y="3506297"/>
                <a:ext cx="548213" cy="147639"/>
                <a:chOff x="9599206" y="3666038"/>
                <a:chExt cx="548213" cy="231281"/>
              </a:xfrm>
            </p:grpSpPr>
            <p:sp>
              <p:nvSpPr>
                <p:cNvPr id="172" name="타원 171">
                  <a:extLst>
                    <a:ext uri="{FF2B5EF4-FFF2-40B4-BE49-F238E27FC236}">
                      <a16:creationId xmlns:a16="http://schemas.microsoft.com/office/drawing/2014/main" id="{08E195D4-2C72-80BD-704F-6CC27A702F17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왼쪽 대괄호 172">
                  <a:extLst>
                    <a:ext uri="{FF2B5EF4-FFF2-40B4-BE49-F238E27FC236}">
                      <a16:creationId xmlns:a16="http://schemas.microsoft.com/office/drawing/2014/main" id="{11F63B7B-9DEE-3F2F-C675-9DB48402E513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" name="왼쪽 대괄호 173">
                  <a:extLst>
                    <a:ext uri="{FF2B5EF4-FFF2-40B4-BE49-F238E27FC236}">
                      <a16:creationId xmlns:a16="http://schemas.microsoft.com/office/drawing/2014/main" id="{44E5E796-11B8-6999-A61F-9D4DF3565B4F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7E9D41F7-2D9D-B9C9-C473-BACDC538887F}"/>
                  </a:ext>
                </a:extLst>
              </p:cNvPr>
              <p:cNvGrpSpPr/>
              <p:nvPr/>
            </p:nvGrpSpPr>
            <p:grpSpPr>
              <a:xfrm>
                <a:off x="-277094" y="3943767"/>
                <a:ext cx="548213" cy="147639"/>
                <a:chOff x="9599206" y="3666038"/>
                <a:chExt cx="548213" cy="231281"/>
              </a:xfrm>
            </p:grpSpPr>
            <p:sp>
              <p:nvSpPr>
                <p:cNvPr id="176" name="타원 175">
                  <a:extLst>
                    <a:ext uri="{FF2B5EF4-FFF2-40B4-BE49-F238E27FC236}">
                      <a16:creationId xmlns:a16="http://schemas.microsoft.com/office/drawing/2014/main" id="{2FEC6978-220A-20E0-6CC6-58D97A3C5F8D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왼쪽 대괄호 176">
                  <a:extLst>
                    <a:ext uri="{FF2B5EF4-FFF2-40B4-BE49-F238E27FC236}">
                      <a16:creationId xmlns:a16="http://schemas.microsoft.com/office/drawing/2014/main" id="{75308E2D-7919-ACC4-060D-5CED3908D159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8" name="왼쪽 대괄호 177">
                  <a:extLst>
                    <a:ext uri="{FF2B5EF4-FFF2-40B4-BE49-F238E27FC236}">
                      <a16:creationId xmlns:a16="http://schemas.microsoft.com/office/drawing/2014/main" id="{F604DACD-232B-DEF1-8440-68A333F75D62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001E0FD6-4D37-9C1A-97F0-AC1F7937922F}"/>
                  </a:ext>
                </a:extLst>
              </p:cNvPr>
              <p:cNvGrpSpPr/>
              <p:nvPr/>
            </p:nvGrpSpPr>
            <p:grpSpPr>
              <a:xfrm>
                <a:off x="-277094" y="4381237"/>
                <a:ext cx="548213" cy="147639"/>
                <a:chOff x="9599206" y="3666038"/>
                <a:chExt cx="548213" cy="231281"/>
              </a:xfrm>
            </p:grpSpPr>
            <p:sp>
              <p:nvSpPr>
                <p:cNvPr id="180" name="타원 179">
                  <a:extLst>
                    <a:ext uri="{FF2B5EF4-FFF2-40B4-BE49-F238E27FC236}">
                      <a16:creationId xmlns:a16="http://schemas.microsoft.com/office/drawing/2014/main" id="{747FAC35-2650-F4B0-ADE3-2969CF28EAD3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왼쪽 대괄호 180">
                  <a:extLst>
                    <a:ext uri="{FF2B5EF4-FFF2-40B4-BE49-F238E27FC236}">
                      <a16:creationId xmlns:a16="http://schemas.microsoft.com/office/drawing/2014/main" id="{62413DC7-1B22-1564-3A51-A1C62020EB2A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2" name="왼쪽 대괄호 181">
                  <a:extLst>
                    <a:ext uri="{FF2B5EF4-FFF2-40B4-BE49-F238E27FC236}">
                      <a16:creationId xmlns:a16="http://schemas.microsoft.com/office/drawing/2014/main" id="{EB751384-47BC-2E47-991C-D878FE2925A6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3" name="그룹 182">
                <a:extLst>
                  <a:ext uri="{FF2B5EF4-FFF2-40B4-BE49-F238E27FC236}">
                    <a16:creationId xmlns:a16="http://schemas.microsoft.com/office/drawing/2014/main" id="{97B3563D-665A-C554-18D8-47968F4F6DE5}"/>
                  </a:ext>
                </a:extLst>
              </p:cNvPr>
              <p:cNvGrpSpPr/>
              <p:nvPr/>
            </p:nvGrpSpPr>
            <p:grpSpPr>
              <a:xfrm>
                <a:off x="-277094" y="4818707"/>
                <a:ext cx="548213" cy="147639"/>
                <a:chOff x="9599206" y="3666038"/>
                <a:chExt cx="548213" cy="231281"/>
              </a:xfrm>
            </p:grpSpPr>
            <p:sp>
              <p:nvSpPr>
                <p:cNvPr id="184" name="타원 183">
                  <a:extLst>
                    <a:ext uri="{FF2B5EF4-FFF2-40B4-BE49-F238E27FC236}">
                      <a16:creationId xmlns:a16="http://schemas.microsoft.com/office/drawing/2014/main" id="{4919FC31-74AF-5D75-CE7C-7CA3A5413C73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왼쪽 대괄호 184">
                  <a:extLst>
                    <a:ext uri="{FF2B5EF4-FFF2-40B4-BE49-F238E27FC236}">
                      <a16:creationId xmlns:a16="http://schemas.microsoft.com/office/drawing/2014/main" id="{D9DF27FE-4080-C302-D339-813A246D6954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6" name="왼쪽 대괄호 185">
                  <a:extLst>
                    <a:ext uri="{FF2B5EF4-FFF2-40B4-BE49-F238E27FC236}">
                      <a16:creationId xmlns:a16="http://schemas.microsoft.com/office/drawing/2014/main" id="{E2E26619-2A4F-E558-06E0-A65009F436C6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7" name="그룹 186">
                <a:extLst>
                  <a:ext uri="{FF2B5EF4-FFF2-40B4-BE49-F238E27FC236}">
                    <a16:creationId xmlns:a16="http://schemas.microsoft.com/office/drawing/2014/main" id="{AAEC75AB-6954-F56B-CCC0-D87FDAC16272}"/>
                  </a:ext>
                </a:extLst>
              </p:cNvPr>
              <p:cNvGrpSpPr/>
              <p:nvPr/>
            </p:nvGrpSpPr>
            <p:grpSpPr>
              <a:xfrm>
                <a:off x="-277094" y="5256177"/>
                <a:ext cx="548213" cy="147639"/>
                <a:chOff x="9599206" y="3666038"/>
                <a:chExt cx="548213" cy="231281"/>
              </a:xfrm>
            </p:grpSpPr>
            <p:sp>
              <p:nvSpPr>
                <p:cNvPr id="188" name="타원 187">
                  <a:extLst>
                    <a:ext uri="{FF2B5EF4-FFF2-40B4-BE49-F238E27FC236}">
                      <a16:creationId xmlns:a16="http://schemas.microsoft.com/office/drawing/2014/main" id="{8A809585-2278-8FCA-CE9D-A544D522F228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왼쪽 대괄호 188">
                  <a:extLst>
                    <a:ext uri="{FF2B5EF4-FFF2-40B4-BE49-F238E27FC236}">
                      <a16:creationId xmlns:a16="http://schemas.microsoft.com/office/drawing/2014/main" id="{A091B92F-6975-2161-1F61-7EAB128619B5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0" name="왼쪽 대괄호 189">
                  <a:extLst>
                    <a:ext uri="{FF2B5EF4-FFF2-40B4-BE49-F238E27FC236}">
                      <a16:creationId xmlns:a16="http://schemas.microsoft.com/office/drawing/2014/main" id="{93528CB6-7B9F-E746-BE55-AC96C415A83C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7FD68115-7E83-CFA7-3DB3-5A67762ECDFF}"/>
                  </a:ext>
                </a:extLst>
              </p:cNvPr>
              <p:cNvGrpSpPr/>
              <p:nvPr/>
            </p:nvGrpSpPr>
            <p:grpSpPr>
              <a:xfrm>
                <a:off x="-277094" y="5693647"/>
                <a:ext cx="548213" cy="147639"/>
                <a:chOff x="9599206" y="3666038"/>
                <a:chExt cx="548213" cy="231281"/>
              </a:xfrm>
            </p:grpSpPr>
            <p:sp>
              <p:nvSpPr>
                <p:cNvPr id="192" name="타원 191">
                  <a:extLst>
                    <a:ext uri="{FF2B5EF4-FFF2-40B4-BE49-F238E27FC236}">
                      <a16:creationId xmlns:a16="http://schemas.microsoft.com/office/drawing/2014/main" id="{4AEA8026-49EF-4426-405A-5839D9DBEC71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3" name="왼쪽 대괄호 192">
                  <a:extLst>
                    <a:ext uri="{FF2B5EF4-FFF2-40B4-BE49-F238E27FC236}">
                      <a16:creationId xmlns:a16="http://schemas.microsoft.com/office/drawing/2014/main" id="{C5BEE64D-93A4-DB9A-127B-034AE7DA1BB2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4" name="왼쪽 대괄호 193">
                  <a:extLst>
                    <a:ext uri="{FF2B5EF4-FFF2-40B4-BE49-F238E27FC236}">
                      <a16:creationId xmlns:a16="http://schemas.microsoft.com/office/drawing/2014/main" id="{5FB0704A-218F-1D22-8DDF-2FF7F2C8966F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95" name="그룹 194">
                <a:extLst>
                  <a:ext uri="{FF2B5EF4-FFF2-40B4-BE49-F238E27FC236}">
                    <a16:creationId xmlns:a16="http://schemas.microsoft.com/office/drawing/2014/main" id="{A00D2F8C-5A40-7BA9-99D6-5B3C31AFF92C}"/>
                  </a:ext>
                </a:extLst>
              </p:cNvPr>
              <p:cNvGrpSpPr/>
              <p:nvPr/>
            </p:nvGrpSpPr>
            <p:grpSpPr>
              <a:xfrm>
                <a:off x="-277094" y="6131117"/>
                <a:ext cx="548213" cy="147639"/>
                <a:chOff x="9599206" y="3666038"/>
                <a:chExt cx="548213" cy="231281"/>
              </a:xfrm>
            </p:grpSpPr>
            <p:sp>
              <p:nvSpPr>
                <p:cNvPr id="196" name="타원 195">
                  <a:extLst>
                    <a:ext uri="{FF2B5EF4-FFF2-40B4-BE49-F238E27FC236}">
                      <a16:creationId xmlns:a16="http://schemas.microsoft.com/office/drawing/2014/main" id="{6A33526D-2E1B-D2D6-C379-A85152FBBAFB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7" name="왼쪽 대괄호 196">
                  <a:extLst>
                    <a:ext uri="{FF2B5EF4-FFF2-40B4-BE49-F238E27FC236}">
                      <a16:creationId xmlns:a16="http://schemas.microsoft.com/office/drawing/2014/main" id="{3FDB39EE-4F90-B3FC-2AD4-909E0F8856E6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8" name="왼쪽 대괄호 197">
                  <a:extLst>
                    <a:ext uri="{FF2B5EF4-FFF2-40B4-BE49-F238E27FC236}">
                      <a16:creationId xmlns:a16="http://schemas.microsoft.com/office/drawing/2014/main" id="{368CE888-B85A-AF58-B8B3-F8FFB69787CF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99" name="그룹 198">
                <a:extLst>
                  <a:ext uri="{FF2B5EF4-FFF2-40B4-BE49-F238E27FC236}">
                    <a16:creationId xmlns:a16="http://schemas.microsoft.com/office/drawing/2014/main" id="{A07620CC-57B6-AF92-26AB-030493F26F65}"/>
                  </a:ext>
                </a:extLst>
              </p:cNvPr>
              <p:cNvGrpSpPr/>
              <p:nvPr/>
            </p:nvGrpSpPr>
            <p:grpSpPr>
              <a:xfrm>
                <a:off x="-277094" y="6568582"/>
                <a:ext cx="548213" cy="147639"/>
                <a:chOff x="9599206" y="3666038"/>
                <a:chExt cx="548213" cy="231281"/>
              </a:xfrm>
            </p:grpSpPr>
            <p:sp>
              <p:nvSpPr>
                <p:cNvPr id="200" name="타원 199">
                  <a:extLst>
                    <a:ext uri="{FF2B5EF4-FFF2-40B4-BE49-F238E27FC236}">
                      <a16:creationId xmlns:a16="http://schemas.microsoft.com/office/drawing/2014/main" id="{FD2D9904-0243-2802-D24A-F68358F26074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왼쪽 대괄호 200">
                  <a:extLst>
                    <a:ext uri="{FF2B5EF4-FFF2-40B4-BE49-F238E27FC236}">
                      <a16:creationId xmlns:a16="http://schemas.microsoft.com/office/drawing/2014/main" id="{144435FD-E392-41AD-9977-7DBC8BBA8194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2" name="왼쪽 대괄호 201">
                  <a:extLst>
                    <a:ext uri="{FF2B5EF4-FFF2-40B4-BE49-F238E27FC236}">
                      <a16:creationId xmlns:a16="http://schemas.microsoft.com/office/drawing/2014/main" id="{763D9AB4-3CA9-51D4-2A1A-DF585217DA8A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4" name="그룹 3"/>
            <p:cNvGrpSpPr/>
            <p:nvPr/>
          </p:nvGrpSpPr>
          <p:grpSpPr>
            <a:xfrm>
              <a:off x="11693160" y="1161999"/>
              <a:ext cx="413109" cy="5412656"/>
              <a:chOff x="11693160" y="1161999"/>
              <a:chExt cx="413109" cy="5412656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743400E5-F6C4-1E3A-975E-0C8837D76725}"/>
                  </a:ext>
                </a:extLst>
              </p:cNvPr>
              <p:cNvGrpSpPr/>
              <p:nvPr/>
            </p:nvGrpSpPr>
            <p:grpSpPr>
              <a:xfrm>
                <a:off x="11693160" y="1161999"/>
                <a:ext cx="413109" cy="684000"/>
                <a:chOff x="11667482" y="1221832"/>
                <a:chExt cx="508529" cy="684000"/>
              </a:xfrm>
            </p:grpSpPr>
            <p:sp>
              <p:nvSpPr>
                <p:cNvPr id="8" name="사다리꼴 7">
                  <a:extLst>
                    <a:ext uri="{FF2B5EF4-FFF2-40B4-BE49-F238E27FC236}">
                      <a16:creationId xmlns:a16="http://schemas.microsoft.com/office/drawing/2014/main" id="{255ABB49-67D5-0AF5-F585-B990563CF299}"/>
                    </a:ext>
                  </a:extLst>
                </p:cNvPr>
                <p:cNvSpPr/>
                <p:nvPr/>
              </p:nvSpPr>
              <p:spPr>
                <a:xfrm rot="5400000" flipV="1">
                  <a:off x="11752705" y="1320071"/>
                  <a:ext cx="372097" cy="474515"/>
                </a:xfrm>
                <a:prstGeom prst="trapezoid">
                  <a:avLst>
                    <a:gd name="adj" fmla="val 4920"/>
                  </a:avLst>
                </a:prstGeom>
                <a:solidFill>
                  <a:srgbClr val="FF5050"/>
                </a:solidFill>
                <a:ln w="60325">
                  <a:solidFill>
                    <a:srgbClr val="FF5050"/>
                  </a:solidFill>
                  <a:round/>
                </a:ln>
                <a:effectLst>
                  <a:outerShdw blurRad="241300" dist="38100" dir="5400000" algn="t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501927CA-0C60-3740-D0C9-11D50A1DC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667482" y="1221832"/>
                  <a:ext cx="0" cy="684000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그룹 206">
                <a:extLst>
                  <a:ext uri="{FF2B5EF4-FFF2-40B4-BE49-F238E27FC236}">
                    <a16:creationId xmlns:a16="http://schemas.microsoft.com/office/drawing/2014/main" id="{57E00472-7ECD-2EA5-78A3-F011FD050E55}"/>
                  </a:ext>
                </a:extLst>
              </p:cNvPr>
              <p:cNvGrpSpPr/>
              <p:nvPr/>
            </p:nvGrpSpPr>
            <p:grpSpPr>
              <a:xfrm>
                <a:off x="11720765" y="2718035"/>
                <a:ext cx="88592" cy="3856620"/>
                <a:chOff x="11720765" y="2718035"/>
                <a:chExt cx="88592" cy="3856620"/>
              </a:xfrm>
            </p:grpSpPr>
            <p:cxnSp>
              <p:nvCxnSpPr>
                <p:cNvPr id="204" name="직선 연결선 203">
                  <a:extLst>
                    <a:ext uri="{FF2B5EF4-FFF2-40B4-BE49-F238E27FC236}">
                      <a16:creationId xmlns:a16="http://schemas.microsoft.com/office/drawing/2014/main" id="{618E7DA2-A25A-169F-C81D-184FCF618F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62432" y="3154655"/>
                  <a:ext cx="0" cy="34200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직선 연결선 204">
                  <a:extLst>
                    <a:ext uri="{FF2B5EF4-FFF2-40B4-BE49-F238E27FC236}">
                      <a16:creationId xmlns:a16="http://schemas.microsoft.com/office/drawing/2014/main" id="{5B391274-8403-55A7-C621-06D59D896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20765" y="2718035"/>
                  <a:ext cx="0" cy="18000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직선 연결선 205">
                  <a:extLst>
                    <a:ext uri="{FF2B5EF4-FFF2-40B4-BE49-F238E27FC236}">
                      <a16:creationId xmlns:a16="http://schemas.microsoft.com/office/drawing/2014/main" id="{4C9CFC13-2879-97AC-D753-FF9B415652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09357" y="4142151"/>
                  <a:ext cx="0" cy="18000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871292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91363" y="144591"/>
            <a:ext cx="12383363" cy="6716222"/>
            <a:chOff x="-277094" y="141779"/>
            <a:chExt cx="12383363" cy="6716222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6BA23CA7-6547-C993-9951-0E8192C59145}"/>
                </a:ext>
              </a:extLst>
            </p:cNvPr>
            <p:cNvSpPr/>
            <p:nvPr/>
          </p:nvSpPr>
          <p:spPr>
            <a:xfrm>
              <a:off x="-1" y="141779"/>
              <a:ext cx="11988000" cy="6716222"/>
            </a:xfrm>
            <a:prstGeom prst="round1Rect">
              <a:avLst>
                <a:gd name="adj" fmla="val 8477"/>
              </a:avLst>
            </a:prstGeom>
            <a:solidFill>
              <a:srgbClr val="FF9933"/>
            </a:solidFill>
            <a:ln>
              <a:noFill/>
            </a:ln>
            <a:effectLst>
              <a:outerShdw dist="76200" algn="l" rotWithShape="0">
                <a:srgbClr val="FF8C1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13D601A3-CBCC-ED41-8573-6D00762CA84E}"/>
                </a:ext>
              </a:extLst>
            </p:cNvPr>
            <p:cNvSpPr/>
            <p:nvPr/>
          </p:nvSpPr>
          <p:spPr>
            <a:xfrm>
              <a:off x="-1" y="222853"/>
              <a:ext cx="11628000" cy="6635148"/>
            </a:xfrm>
            <a:prstGeom prst="round1Rect">
              <a:avLst>
                <a:gd name="adj" fmla="val 8477"/>
              </a:avLst>
            </a:prstGeom>
            <a:solidFill>
              <a:schemeClr val="bg1"/>
            </a:solidFill>
            <a:ln>
              <a:noFill/>
            </a:ln>
            <a:effectLst>
              <a:outerShdw dist="254000" algn="l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357188" latinLnBrk="0">
                <a:defRPr/>
              </a:pPr>
              <a:r>
                <a:rPr lang="en-US" altLang="ko-KR" sz="2000" i="1" kern="0" dirty="0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Depth estimation</a:t>
              </a:r>
              <a:r>
                <a:rPr lang="en-US" altLang="ko-KR" sz="1600" i="1" kern="0" dirty="0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-BTS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8A8BE6D2-E75D-3164-3AC2-9E5F0982F24B}"/>
                </a:ext>
              </a:extLst>
            </p:cNvPr>
            <p:cNvGrpSpPr/>
            <p:nvPr/>
          </p:nvGrpSpPr>
          <p:grpSpPr>
            <a:xfrm>
              <a:off x="-277094" y="444007"/>
              <a:ext cx="548213" cy="6272214"/>
              <a:chOff x="-277094" y="444007"/>
              <a:chExt cx="548213" cy="6272214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FA77F724-126F-67CB-033C-32AB85F16786}"/>
                  </a:ext>
                </a:extLst>
              </p:cNvPr>
              <p:cNvGrpSpPr/>
              <p:nvPr/>
            </p:nvGrpSpPr>
            <p:grpSpPr>
              <a:xfrm>
                <a:off x="-277094" y="444007"/>
                <a:ext cx="548213" cy="147639"/>
                <a:chOff x="9599206" y="3666038"/>
                <a:chExt cx="548213" cy="231281"/>
              </a:xfrm>
            </p:grpSpPr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0117AC34-08C8-A707-5445-66C47E17D5B7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왼쪽 대괄호 165">
                  <a:extLst>
                    <a:ext uri="{FF2B5EF4-FFF2-40B4-BE49-F238E27FC236}">
                      <a16:creationId xmlns:a16="http://schemas.microsoft.com/office/drawing/2014/main" id="{8D5DFDD9-AE0F-2469-F990-C1AE1F2C631C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7" name="왼쪽 대괄호 166">
                  <a:extLst>
                    <a:ext uri="{FF2B5EF4-FFF2-40B4-BE49-F238E27FC236}">
                      <a16:creationId xmlns:a16="http://schemas.microsoft.com/office/drawing/2014/main" id="{2FDCC719-9563-713C-CC0C-F20C2A89DA60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5E80FD9F-B6F6-B1C4-0C56-FE221DE98119}"/>
                  </a:ext>
                </a:extLst>
              </p:cNvPr>
              <p:cNvGrpSpPr/>
              <p:nvPr/>
            </p:nvGrpSpPr>
            <p:grpSpPr>
              <a:xfrm>
                <a:off x="-277094" y="881477"/>
                <a:ext cx="548213" cy="147639"/>
                <a:chOff x="9599206" y="3666038"/>
                <a:chExt cx="548213" cy="231281"/>
              </a:xfrm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6DC57567-B2BC-457D-92CD-FB37F4C3D3D2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" name="왼쪽 대괄호 13">
                  <a:extLst>
                    <a:ext uri="{FF2B5EF4-FFF2-40B4-BE49-F238E27FC236}">
                      <a16:creationId xmlns:a16="http://schemas.microsoft.com/office/drawing/2014/main" id="{E86B57F5-0DFF-E38A-7BA3-1B8C3500324F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" name="왼쪽 대괄호 14">
                  <a:extLst>
                    <a:ext uri="{FF2B5EF4-FFF2-40B4-BE49-F238E27FC236}">
                      <a16:creationId xmlns:a16="http://schemas.microsoft.com/office/drawing/2014/main" id="{965C3FCA-F24A-7CB6-00F2-56F889E8EDBD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F94CF33-3619-2340-B2C4-9E2DE43377F1}"/>
                  </a:ext>
                </a:extLst>
              </p:cNvPr>
              <p:cNvGrpSpPr/>
              <p:nvPr/>
            </p:nvGrpSpPr>
            <p:grpSpPr>
              <a:xfrm>
                <a:off x="-277094" y="1318947"/>
                <a:ext cx="548213" cy="147639"/>
                <a:chOff x="9599206" y="3666038"/>
                <a:chExt cx="548213" cy="231281"/>
              </a:xfrm>
            </p:grpSpPr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E514A6E2-D239-5F90-957B-6C26256F5742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왼쪽 대괄호 28">
                  <a:extLst>
                    <a:ext uri="{FF2B5EF4-FFF2-40B4-BE49-F238E27FC236}">
                      <a16:creationId xmlns:a16="http://schemas.microsoft.com/office/drawing/2014/main" id="{1A8F191C-A5AA-126B-4080-7A264DD06C72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왼쪽 대괄호 29">
                  <a:extLst>
                    <a:ext uri="{FF2B5EF4-FFF2-40B4-BE49-F238E27FC236}">
                      <a16:creationId xmlns:a16="http://schemas.microsoft.com/office/drawing/2014/main" id="{40C2675D-959D-64D4-A91C-E08B3CAB58A7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A3F9D41D-6251-D87C-3D72-2A658D2C1ABC}"/>
                  </a:ext>
                </a:extLst>
              </p:cNvPr>
              <p:cNvGrpSpPr/>
              <p:nvPr/>
            </p:nvGrpSpPr>
            <p:grpSpPr>
              <a:xfrm>
                <a:off x="-277094" y="1756417"/>
                <a:ext cx="548213" cy="147639"/>
                <a:chOff x="9599206" y="3666038"/>
                <a:chExt cx="548213" cy="231281"/>
              </a:xfrm>
            </p:grpSpPr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9DF21BC1-61EB-FC13-D117-5F225CB5B4DC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" name="왼쪽 대괄호 96">
                  <a:extLst>
                    <a:ext uri="{FF2B5EF4-FFF2-40B4-BE49-F238E27FC236}">
                      <a16:creationId xmlns:a16="http://schemas.microsoft.com/office/drawing/2014/main" id="{8940D600-6813-07C6-1EB5-59A5C6A5FB34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8" name="왼쪽 대괄호 97">
                  <a:extLst>
                    <a:ext uri="{FF2B5EF4-FFF2-40B4-BE49-F238E27FC236}">
                      <a16:creationId xmlns:a16="http://schemas.microsoft.com/office/drawing/2014/main" id="{50367438-EF6D-2147-FF5A-552C18E049C4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04A00721-2276-A06D-435E-3B83541EC24F}"/>
                  </a:ext>
                </a:extLst>
              </p:cNvPr>
              <p:cNvGrpSpPr/>
              <p:nvPr/>
            </p:nvGrpSpPr>
            <p:grpSpPr>
              <a:xfrm>
                <a:off x="-277094" y="2193887"/>
                <a:ext cx="548213" cy="147639"/>
                <a:chOff x="9599206" y="3666038"/>
                <a:chExt cx="548213" cy="231281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EB9FE931-468F-82B5-7DD8-BACFCBBDB876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1" name="왼쪽 대괄호 100">
                  <a:extLst>
                    <a:ext uri="{FF2B5EF4-FFF2-40B4-BE49-F238E27FC236}">
                      <a16:creationId xmlns:a16="http://schemas.microsoft.com/office/drawing/2014/main" id="{91F454CC-8272-EA7C-57FD-739080DAB5C6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2" name="왼쪽 대괄호 101">
                  <a:extLst>
                    <a:ext uri="{FF2B5EF4-FFF2-40B4-BE49-F238E27FC236}">
                      <a16:creationId xmlns:a16="http://schemas.microsoft.com/office/drawing/2014/main" id="{E58D894D-5EA8-37EA-56A3-17C4A4CB10DB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B314F6A3-DC6B-B5C1-3E2D-0F90038C2299}"/>
                  </a:ext>
                </a:extLst>
              </p:cNvPr>
              <p:cNvGrpSpPr/>
              <p:nvPr/>
            </p:nvGrpSpPr>
            <p:grpSpPr>
              <a:xfrm>
                <a:off x="-277094" y="2631357"/>
                <a:ext cx="548213" cy="147639"/>
                <a:chOff x="9599206" y="3666038"/>
                <a:chExt cx="548213" cy="231281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E7AA837A-5900-4DA8-C036-E6BB818CDB43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5" name="왼쪽 대괄호 104">
                  <a:extLst>
                    <a:ext uri="{FF2B5EF4-FFF2-40B4-BE49-F238E27FC236}">
                      <a16:creationId xmlns:a16="http://schemas.microsoft.com/office/drawing/2014/main" id="{57BC2A88-0793-1565-00F6-B40FAADF1278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왼쪽 대괄호 105">
                  <a:extLst>
                    <a:ext uri="{FF2B5EF4-FFF2-40B4-BE49-F238E27FC236}">
                      <a16:creationId xmlns:a16="http://schemas.microsoft.com/office/drawing/2014/main" id="{76F0D7F9-72E5-1521-27C0-FCB118E9B369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746CB617-B08C-3F4B-9794-1175C9DCF61E}"/>
                  </a:ext>
                </a:extLst>
              </p:cNvPr>
              <p:cNvGrpSpPr/>
              <p:nvPr/>
            </p:nvGrpSpPr>
            <p:grpSpPr>
              <a:xfrm>
                <a:off x="-277094" y="3068827"/>
                <a:ext cx="548213" cy="147639"/>
                <a:chOff x="9599206" y="3666038"/>
                <a:chExt cx="548213" cy="231281"/>
              </a:xfrm>
            </p:grpSpPr>
            <p:sp>
              <p:nvSpPr>
                <p:cNvPr id="168" name="타원 167">
                  <a:extLst>
                    <a:ext uri="{FF2B5EF4-FFF2-40B4-BE49-F238E27FC236}">
                      <a16:creationId xmlns:a16="http://schemas.microsoft.com/office/drawing/2014/main" id="{B5838322-7C86-01B5-4CE3-1EB2FF9898DA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왼쪽 대괄호 168">
                  <a:extLst>
                    <a:ext uri="{FF2B5EF4-FFF2-40B4-BE49-F238E27FC236}">
                      <a16:creationId xmlns:a16="http://schemas.microsoft.com/office/drawing/2014/main" id="{F6660A71-DB39-14DC-227C-3468478655F3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0" name="왼쪽 대괄호 169">
                  <a:extLst>
                    <a:ext uri="{FF2B5EF4-FFF2-40B4-BE49-F238E27FC236}">
                      <a16:creationId xmlns:a16="http://schemas.microsoft.com/office/drawing/2014/main" id="{B82336A7-D29B-F745-F094-84F03D86AEE2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1" name="그룹 170">
                <a:extLst>
                  <a:ext uri="{FF2B5EF4-FFF2-40B4-BE49-F238E27FC236}">
                    <a16:creationId xmlns:a16="http://schemas.microsoft.com/office/drawing/2014/main" id="{9F89E6F7-A49A-C0D4-8A77-AC9F61051E95}"/>
                  </a:ext>
                </a:extLst>
              </p:cNvPr>
              <p:cNvGrpSpPr/>
              <p:nvPr/>
            </p:nvGrpSpPr>
            <p:grpSpPr>
              <a:xfrm>
                <a:off x="-277094" y="3506297"/>
                <a:ext cx="548213" cy="147639"/>
                <a:chOff x="9599206" y="3666038"/>
                <a:chExt cx="548213" cy="231281"/>
              </a:xfrm>
            </p:grpSpPr>
            <p:sp>
              <p:nvSpPr>
                <p:cNvPr id="172" name="타원 171">
                  <a:extLst>
                    <a:ext uri="{FF2B5EF4-FFF2-40B4-BE49-F238E27FC236}">
                      <a16:creationId xmlns:a16="http://schemas.microsoft.com/office/drawing/2014/main" id="{08E195D4-2C72-80BD-704F-6CC27A702F17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왼쪽 대괄호 172">
                  <a:extLst>
                    <a:ext uri="{FF2B5EF4-FFF2-40B4-BE49-F238E27FC236}">
                      <a16:creationId xmlns:a16="http://schemas.microsoft.com/office/drawing/2014/main" id="{11F63B7B-9DEE-3F2F-C675-9DB48402E513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" name="왼쪽 대괄호 173">
                  <a:extLst>
                    <a:ext uri="{FF2B5EF4-FFF2-40B4-BE49-F238E27FC236}">
                      <a16:creationId xmlns:a16="http://schemas.microsoft.com/office/drawing/2014/main" id="{44E5E796-11B8-6999-A61F-9D4DF3565B4F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7E9D41F7-2D9D-B9C9-C473-BACDC538887F}"/>
                  </a:ext>
                </a:extLst>
              </p:cNvPr>
              <p:cNvGrpSpPr/>
              <p:nvPr/>
            </p:nvGrpSpPr>
            <p:grpSpPr>
              <a:xfrm>
                <a:off x="-277094" y="3943767"/>
                <a:ext cx="548213" cy="147639"/>
                <a:chOff x="9599206" y="3666038"/>
                <a:chExt cx="548213" cy="231281"/>
              </a:xfrm>
            </p:grpSpPr>
            <p:sp>
              <p:nvSpPr>
                <p:cNvPr id="176" name="타원 175">
                  <a:extLst>
                    <a:ext uri="{FF2B5EF4-FFF2-40B4-BE49-F238E27FC236}">
                      <a16:creationId xmlns:a16="http://schemas.microsoft.com/office/drawing/2014/main" id="{2FEC6978-220A-20E0-6CC6-58D97A3C5F8D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왼쪽 대괄호 176">
                  <a:extLst>
                    <a:ext uri="{FF2B5EF4-FFF2-40B4-BE49-F238E27FC236}">
                      <a16:creationId xmlns:a16="http://schemas.microsoft.com/office/drawing/2014/main" id="{75308E2D-7919-ACC4-060D-5CED3908D159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8" name="왼쪽 대괄호 177">
                  <a:extLst>
                    <a:ext uri="{FF2B5EF4-FFF2-40B4-BE49-F238E27FC236}">
                      <a16:creationId xmlns:a16="http://schemas.microsoft.com/office/drawing/2014/main" id="{F604DACD-232B-DEF1-8440-68A333F75D62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001E0FD6-4D37-9C1A-97F0-AC1F7937922F}"/>
                  </a:ext>
                </a:extLst>
              </p:cNvPr>
              <p:cNvGrpSpPr/>
              <p:nvPr/>
            </p:nvGrpSpPr>
            <p:grpSpPr>
              <a:xfrm>
                <a:off x="-277094" y="4381237"/>
                <a:ext cx="548213" cy="147639"/>
                <a:chOff x="9599206" y="3666038"/>
                <a:chExt cx="548213" cy="231281"/>
              </a:xfrm>
            </p:grpSpPr>
            <p:sp>
              <p:nvSpPr>
                <p:cNvPr id="180" name="타원 179">
                  <a:extLst>
                    <a:ext uri="{FF2B5EF4-FFF2-40B4-BE49-F238E27FC236}">
                      <a16:creationId xmlns:a16="http://schemas.microsoft.com/office/drawing/2014/main" id="{747FAC35-2650-F4B0-ADE3-2969CF28EAD3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왼쪽 대괄호 180">
                  <a:extLst>
                    <a:ext uri="{FF2B5EF4-FFF2-40B4-BE49-F238E27FC236}">
                      <a16:creationId xmlns:a16="http://schemas.microsoft.com/office/drawing/2014/main" id="{62413DC7-1B22-1564-3A51-A1C62020EB2A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2" name="왼쪽 대괄호 181">
                  <a:extLst>
                    <a:ext uri="{FF2B5EF4-FFF2-40B4-BE49-F238E27FC236}">
                      <a16:creationId xmlns:a16="http://schemas.microsoft.com/office/drawing/2014/main" id="{EB751384-47BC-2E47-991C-D878FE2925A6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3" name="그룹 182">
                <a:extLst>
                  <a:ext uri="{FF2B5EF4-FFF2-40B4-BE49-F238E27FC236}">
                    <a16:creationId xmlns:a16="http://schemas.microsoft.com/office/drawing/2014/main" id="{97B3563D-665A-C554-18D8-47968F4F6DE5}"/>
                  </a:ext>
                </a:extLst>
              </p:cNvPr>
              <p:cNvGrpSpPr/>
              <p:nvPr/>
            </p:nvGrpSpPr>
            <p:grpSpPr>
              <a:xfrm>
                <a:off x="-277094" y="4818707"/>
                <a:ext cx="548213" cy="147639"/>
                <a:chOff x="9599206" y="3666038"/>
                <a:chExt cx="548213" cy="231281"/>
              </a:xfrm>
            </p:grpSpPr>
            <p:sp>
              <p:nvSpPr>
                <p:cNvPr id="184" name="타원 183">
                  <a:extLst>
                    <a:ext uri="{FF2B5EF4-FFF2-40B4-BE49-F238E27FC236}">
                      <a16:creationId xmlns:a16="http://schemas.microsoft.com/office/drawing/2014/main" id="{4919FC31-74AF-5D75-CE7C-7CA3A5413C73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왼쪽 대괄호 184">
                  <a:extLst>
                    <a:ext uri="{FF2B5EF4-FFF2-40B4-BE49-F238E27FC236}">
                      <a16:creationId xmlns:a16="http://schemas.microsoft.com/office/drawing/2014/main" id="{D9DF27FE-4080-C302-D339-813A246D6954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6" name="왼쪽 대괄호 185">
                  <a:extLst>
                    <a:ext uri="{FF2B5EF4-FFF2-40B4-BE49-F238E27FC236}">
                      <a16:creationId xmlns:a16="http://schemas.microsoft.com/office/drawing/2014/main" id="{E2E26619-2A4F-E558-06E0-A65009F436C6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7" name="그룹 186">
                <a:extLst>
                  <a:ext uri="{FF2B5EF4-FFF2-40B4-BE49-F238E27FC236}">
                    <a16:creationId xmlns:a16="http://schemas.microsoft.com/office/drawing/2014/main" id="{AAEC75AB-6954-F56B-CCC0-D87FDAC16272}"/>
                  </a:ext>
                </a:extLst>
              </p:cNvPr>
              <p:cNvGrpSpPr/>
              <p:nvPr/>
            </p:nvGrpSpPr>
            <p:grpSpPr>
              <a:xfrm>
                <a:off x="-277094" y="5256177"/>
                <a:ext cx="548213" cy="147639"/>
                <a:chOff x="9599206" y="3666038"/>
                <a:chExt cx="548213" cy="231281"/>
              </a:xfrm>
            </p:grpSpPr>
            <p:sp>
              <p:nvSpPr>
                <p:cNvPr id="188" name="타원 187">
                  <a:extLst>
                    <a:ext uri="{FF2B5EF4-FFF2-40B4-BE49-F238E27FC236}">
                      <a16:creationId xmlns:a16="http://schemas.microsoft.com/office/drawing/2014/main" id="{8A809585-2278-8FCA-CE9D-A544D522F228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왼쪽 대괄호 188">
                  <a:extLst>
                    <a:ext uri="{FF2B5EF4-FFF2-40B4-BE49-F238E27FC236}">
                      <a16:creationId xmlns:a16="http://schemas.microsoft.com/office/drawing/2014/main" id="{A091B92F-6975-2161-1F61-7EAB128619B5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0" name="왼쪽 대괄호 189">
                  <a:extLst>
                    <a:ext uri="{FF2B5EF4-FFF2-40B4-BE49-F238E27FC236}">
                      <a16:creationId xmlns:a16="http://schemas.microsoft.com/office/drawing/2014/main" id="{93528CB6-7B9F-E746-BE55-AC96C415A83C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7FD68115-7E83-CFA7-3DB3-5A67762ECDFF}"/>
                  </a:ext>
                </a:extLst>
              </p:cNvPr>
              <p:cNvGrpSpPr/>
              <p:nvPr/>
            </p:nvGrpSpPr>
            <p:grpSpPr>
              <a:xfrm>
                <a:off x="-277094" y="5693647"/>
                <a:ext cx="548213" cy="147639"/>
                <a:chOff x="9599206" y="3666038"/>
                <a:chExt cx="548213" cy="231281"/>
              </a:xfrm>
            </p:grpSpPr>
            <p:sp>
              <p:nvSpPr>
                <p:cNvPr id="192" name="타원 191">
                  <a:extLst>
                    <a:ext uri="{FF2B5EF4-FFF2-40B4-BE49-F238E27FC236}">
                      <a16:creationId xmlns:a16="http://schemas.microsoft.com/office/drawing/2014/main" id="{4AEA8026-49EF-4426-405A-5839D9DBEC71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3" name="왼쪽 대괄호 192">
                  <a:extLst>
                    <a:ext uri="{FF2B5EF4-FFF2-40B4-BE49-F238E27FC236}">
                      <a16:creationId xmlns:a16="http://schemas.microsoft.com/office/drawing/2014/main" id="{C5BEE64D-93A4-DB9A-127B-034AE7DA1BB2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4" name="왼쪽 대괄호 193">
                  <a:extLst>
                    <a:ext uri="{FF2B5EF4-FFF2-40B4-BE49-F238E27FC236}">
                      <a16:creationId xmlns:a16="http://schemas.microsoft.com/office/drawing/2014/main" id="{5FB0704A-218F-1D22-8DDF-2FF7F2C8966F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95" name="그룹 194">
                <a:extLst>
                  <a:ext uri="{FF2B5EF4-FFF2-40B4-BE49-F238E27FC236}">
                    <a16:creationId xmlns:a16="http://schemas.microsoft.com/office/drawing/2014/main" id="{A00D2F8C-5A40-7BA9-99D6-5B3C31AFF92C}"/>
                  </a:ext>
                </a:extLst>
              </p:cNvPr>
              <p:cNvGrpSpPr/>
              <p:nvPr/>
            </p:nvGrpSpPr>
            <p:grpSpPr>
              <a:xfrm>
                <a:off x="-277094" y="6131117"/>
                <a:ext cx="548213" cy="147639"/>
                <a:chOff x="9599206" y="3666038"/>
                <a:chExt cx="548213" cy="231281"/>
              </a:xfrm>
            </p:grpSpPr>
            <p:sp>
              <p:nvSpPr>
                <p:cNvPr id="196" name="타원 195">
                  <a:extLst>
                    <a:ext uri="{FF2B5EF4-FFF2-40B4-BE49-F238E27FC236}">
                      <a16:creationId xmlns:a16="http://schemas.microsoft.com/office/drawing/2014/main" id="{6A33526D-2E1B-D2D6-C379-A85152FBBAFB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7" name="왼쪽 대괄호 196">
                  <a:extLst>
                    <a:ext uri="{FF2B5EF4-FFF2-40B4-BE49-F238E27FC236}">
                      <a16:creationId xmlns:a16="http://schemas.microsoft.com/office/drawing/2014/main" id="{3FDB39EE-4F90-B3FC-2AD4-909E0F8856E6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8" name="왼쪽 대괄호 197">
                  <a:extLst>
                    <a:ext uri="{FF2B5EF4-FFF2-40B4-BE49-F238E27FC236}">
                      <a16:creationId xmlns:a16="http://schemas.microsoft.com/office/drawing/2014/main" id="{368CE888-B85A-AF58-B8B3-F8FFB69787CF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99" name="그룹 198">
                <a:extLst>
                  <a:ext uri="{FF2B5EF4-FFF2-40B4-BE49-F238E27FC236}">
                    <a16:creationId xmlns:a16="http://schemas.microsoft.com/office/drawing/2014/main" id="{A07620CC-57B6-AF92-26AB-030493F26F65}"/>
                  </a:ext>
                </a:extLst>
              </p:cNvPr>
              <p:cNvGrpSpPr/>
              <p:nvPr/>
            </p:nvGrpSpPr>
            <p:grpSpPr>
              <a:xfrm>
                <a:off x="-277094" y="6568582"/>
                <a:ext cx="548213" cy="147639"/>
                <a:chOff x="9599206" y="3666038"/>
                <a:chExt cx="548213" cy="231281"/>
              </a:xfrm>
            </p:grpSpPr>
            <p:sp>
              <p:nvSpPr>
                <p:cNvPr id="200" name="타원 199">
                  <a:extLst>
                    <a:ext uri="{FF2B5EF4-FFF2-40B4-BE49-F238E27FC236}">
                      <a16:creationId xmlns:a16="http://schemas.microsoft.com/office/drawing/2014/main" id="{FD2D9904-0243-2802-D24A-F68358F26074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왼쪽 대괄호 200">
                  <a:extLst>
                    <a:ext uri="{FF2B5EF4-FFF2-40B4-BE49-F238E27FC236}">
                      <a16:creationId xmlns:a16="http://schemas.microsoft.com/office/drawing/2014/main" id="{144435FD-E392-41AD-9977-7DBC8BBA8194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2" name="왼쪽 대괄호 201">
                  <a:extLst>
                    <a:ext uri="{FF2B5EF4-FFF2-40B4-BE49-F238E27FC236}">
                      <a16:creationId xmlns:a16="http://schemas.microsoft.com/office/drawing/2014/main" id="{763D9AB4-3CA9-51D4-2A1A-DF585217DA8A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4" name="그룹 3"/>
            <p:cNvGrpSpPr/>
            <p:nvPr/>
          </p:nvGrpSpPr>
          <p:grpSpPr>
            <a:xfrm>
              <a:off x="11693160" y="1161999"/>
              <a:ext cx="413109" cy="5412656"/>
              <a:chOff x="11693160" y="1161999"/>
              <a:chExt cx="413109" cy="5412656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743400E5-F6C4-1E3A-975E-0C8837D76725}"/>
                  </a:ext>
                </a:extLst>
              </p:cNvPr>
              <p:cNvGrpSpPr/>
              <p:nvPr/>
            </p:nvGrpSpPr>
            <p:grpSpPr>
              <a:xfrm>
                <a:off x="11693160" y="1161999"/>
                <a:ext cx="413109" cy="684000"/>
                <a:chOff x="11667482" y="1221832"/>
                <a:chExt cx="508529" cy="684000"/>
              </a:xfrm>
            </p:grpSpPr>
            <p:sp>
              <p:nvSpPr>
                <p:cNvPr id="8" name="사다리꼴 7">
                  <a:extLst>
                    <a:ext uri="{FF2B5EF4-FFF2-40B4-BE49-F238E27FC236}">
                      <a16:creationId xmlns:a16="http://schemas.microsoft.com/office/drawing/2014/main" id="{255ABB49-67D5-0AF5-F585-B990563CF299}"/>
                    </a:ext>
                  </a:extLst>
                </p:cNvPr>
                <p:cNvSpPr/>
                <p:nvPr/>
              </p:nvSpPr>
              <p:spPr>
                <a:xfrm rot="5400000" flipV="1">
                  <a:off x="11752705" y="1320071"/>
                  <a:ext cx="372097" cy="474515"/>
                </a:xfrm>
                <a:prstGeom prst="trapezoid">
                  <a:avLst>
                    <a:gd name="adj" fmla="val 4920"/>
                  </a:avLst>
                </a:prstGeom>
                <a:solidFill>
                  <a:srgbClr val="FF5050"/>
                </a:solidFill>
                <a:ln w="60325">
                  <a:solidFill>
                    <a:srgbClr val="FF5050"/>
                  </a:solidFill>
                  <a:round/>
                </a:ln>
                <a:effectLst>
                  <a:outerShdw blurRad="241300" dist="38100" dir="5400000" algn="t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501927CA-0C60-3740-D0C9-11D50A1DC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667482" y="1221832"/>
                  <a:ext cx="0" cy="684000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그룹 206">
                <a:extLst>
                  <a:ext uri="{FF2B5EF4-FFF2-40B4-BE49-F238E27FC236}">
                    <a16:creationId xmlns:a16="http://schemas.microsoft.com/office/drawing/2014/main" id="{57E00472-7ECD-2EA5-78A3-F011FD050E55}"/>
                  </a:ext>
                </a:extLst>
              </p:cNvPr>
              <p:cNvGrpSpPr/>
              <p:nvPr/>
            </p:nvGrpSpPr>
            <p:grpSpPr>
              <a:xfrm>
                <a:off x="11720765" y="2718035"/>
                <a:ext cx="88592" cy="3856620"/>
                <a:chOff x="11720765" y="2718035"/>
                <a:chExt cx="88592" cy="3856620"/>
              </a:xfrm>
            </p:grpSpPr>
            <p:cxnSp>
              <p:nvCxnSpPr>
                <p:cNvPr id="204" name="직선 연결선 203">
                  <a:extLst>
                    <a:ext uri="{FF2B5EF4-FFF2-40B4-BE49-F238E27FC236}">
                      <a16:creationId xmlns:a16="http://schemas.microsoft.com/office/drawing/2014/main" id="{618E7DA2-A25A-169F-C81D-184FCF618F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62432" y="3154655"/>
                  <a:ext cx="0" cy="34200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직선 연결선 204">
                  <a:extLst>
                    <a:ext uri="{FF2B5EF4-FFF2-40B4-BE49-F238E27FC236}">
                      <a16:creationId xmlns:a16="http://schemas.microsoft.com/office/drawing/2014/main" id="{5B391274-8403-55A7-C621-06D59D896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20765" y="2718035"/>
                  <a:ext cx="0" cy="18000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직선 연결선 205">
                  <a:extLst>
                    <a:ext uri="{FF2B5EF4-FFF2-40B4-BE49-F238E27FC236}">
                      <a16:creationId xmlns:a16="http://schemas.microsoft.com/office/drawing/2014/main" id="{4C9CFC13-2879-97AC-D753-FF9B415652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09357" y="4142151"/>
                  <a:ext cx="0" cy="18000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CE6806B-1659-B81C-028C-1BFCE4274D77}"/>
              </a:ext>
            </a:extLst>
          </p:cNvPr>
          <p:cNvSpPr txBox="1"/>
          <p:nvPr/>
        </p:nvSpPr>
        <p:spPr>
          <a:xfrm>
            <a:off x="5648960" y="297688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CF9D2F-333F-E5AE-B377-05EB87510C79}"/>
              </a:ext>
            </a:extLst>
          </p:cNvPr>
          <p:cNvSpPr txBox="1"/>
          <p:nvPr/>
        </p:nvSpPr>
        <p:spPr>
          <a:xfrm>
            <a:off x="544114" y="3637260"/>
            <a:ext cx="107090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ea typeface="Noto Sans KR" panose="020B0500000000000000" pitchFamily="34" charset="-127"/>
              </a:rPr>
              <a:t>Decoding </a:t>
            </a:r>
            <a:r>
              <a:rPr lang="ko-KR" altLang="en-US" dirty="0">
                <a:ea typeface="Noto Sans KR" panose="020B0500000000000000" pitchFamily="34" charset="-127"/>
              </a:rPr>
              <a:t>단계에서 각 </a:t>
            </a:r>
            <a:r>
              <a:rPr lang="en-US" altLang="ko-KR" dirty="0">
                <a:ea typeface="Noto Sans KR" panose="020B0500000000000000" pitchFamily="34" charset="-127"/>
              </a:rPr>
              <a:t>multiple stages</a:t>
            </a:r>
            <a:r>
              <a:rPr lang="ko-KR" altLang="en-US" dirty="0">
                <a:ea typeface="Noto Sans KR" panose="020B0500000000000000" pitchFamily="34" charset="-127"/>
              </a:rPr>
              <a:t>에 </a:t>
            </a:r>
            <a:r>
              <a:rPr lang="en-US" altLang="ko-KR" dirty="0">
                <a:ea typeface="Noto Sans KR" panose="020B0500000000000000" pitchFamily="34" charset="-127"/>
              </a:rPr>
              <a:t>LPG(Local Planar Guidance) </a:t>
            </a:r>
            <a:r>
              <a:rPr lang="ko-KR" altLang="en-US" dirty="0">
                <a:ea typeface="Noto Sans KR" panose="020B0500000000000000" pitchFamily="34" charset="-127"/>
              </a:rPr>
              <a:t>레이어를 사용</a:t>
            </a:r>
            <a:endParaRPr lang="en-US" altLang="ko-KR" dirty="0"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ea typeface="Noto Sans KR" panose="020B0500000000000000" pitchFamily="34" charset="-127"/>
              </a:rPr>
              <a:t>Depth estimation</a:t>
            </a:r>
            <a:r>
              <a:rPr lang="ko-KR" altLang="en-US" dirty="0">
                <a:ea typeface="Noto Sans KR" panose="020B0500000000000000" pitchFamily="34" charset="-127"/>
              </a:rPr>
              <a:t>을 하는데 기하학적인 정보</a:t>
            </a:r>
            <a:r>
              <a:rPr lang="en-US" altLang="ko-KR" dirty="0">
                <a:ea typeface="Noto Sans KR" panose="020B0500000000000000" pitchFamily="34" charset="-127"/>
              </a:rPr>
              <a:t>(Geometric guidance)</a:t>
            </a:r>
            <a:r>
              <a:rPr lang="ko-KR" altLang="en-US" dirty="0">
                <a:ea typeface="Noto Sans KR" panose="020B0500000000000000" pitchFamily="34" charset="-127"/>
              </a:rPr>
              <a:t>를 제공하기 위해서 제안된 </a:t>
            </a:r>
            <a:r>
              <a:rPr lang="en-US" altLang="ko-KR" dirty="0">
                <a:ea typeface="Noto Sans KR" panose="020B0500000000000000" pitchFamily="34" charset="-127"/>
              </a:rPr>
              <a:t>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ea typeface="Noto Sans KR" panose="020B0500000000000000" pitchFamily="34" charset="-127"/>
              </a:rPr>
              <a:t>large scale variation</a:t>
            </a:r>
            <a:r>
              <a:rPr lang="ko-KR" altLang="en-US" dirty="0">
                <a:ea typeface="Noto Sans KR" panose="020B0500000000000000" pitchFamily="34" charset="-127"/>
              </a:rPr>
              <a:t>을 파악하고</a:t>
            </a:r>
            <a:r>
              <a:rPr lang="en-US" altLang="ko-KR" dirty="0">
                <a:ea typeface="Noto Sans KR" panose="020B0500000000000000" pitchFamily="34" charset="-127"/>
              </a:rPr>
              <a:t>, </a:t>
            </a:r>
            <a:r>
              <a:rPr lang="ko-KR" altLang="en-US" dirty="0">
                <a:ea typeface="Noto Sans KR" panose="020B0500000000000000" pitchFamily="34" charset="-127"/>
              </a:rPr>
              <a:t>해상도를 입력 이미지 크기로 다시 복원</a:t>
            </a:r>
            <a:endParaRPr lang="en-US" altLang="ko-KR" dirty="0"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ea typeface="Noto Sans KR" panose="020B0500000000000000" pitchFamily="34" charset="-127"/>
              </a:rPr>
              <a:t>finest estimation</a:t>
            </a:r>
            <a:r>
              <a:rPr lang="ko-KR" altLang="en-US" dirty="0">
                <a:ea typeface="Noto Sans KR" panose="020B0500000000000000" pitchFamily="34" charset="-127"/>
              </a:rPr>
              <a:t>을 위해 </a:t>
            </a:r>
            <a:r>
              <a:rPr lang="en-US" altLang="ko-KR" dirty="0">
                <a:ea typeface="Noto Sans KR" panose="020B0500000000000000" pitchFamily="34" charset="-127"/>
              </a:rPr>
              <a:t>1*1 reduction layer </a:t>
            </a:r>
            <a:r>
              <a:rPr lang="ko-KR" altLang="en-US" dirty="0">
                <a:ea typeface="Noto Sans KR" panose="020B0500000000000000" pitchFamily="34" charset="-127"/>
              </a:rPr>
              <a:t>사용</a:t>
            </a:r>
            <a:endParaRPr lang="en-US" altLang="ko-KR" dirty="0"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ea typeface="Noto Sans KR" panose="020B0500000000000000" pitchFamily="34" charset="-127"/>
              </a:rPr>
              <a:t>즉</a:t>
            </a:r>
            <a:r>
              <a:rPr lang="en-US" altLang="ko-KR">
                <a:ea typeface="Noto Sans KR" panose="020B0500000000000000" pitchFamily="34" charset="-127"/>
              </a:rPr>
              <a:t>, Decoder</a:t>
            </a:r>
            <a:r>
              <a:rPr lang="ko-KR" altLang="en-US" dirty="0">
                <a:ea typeface="Noto Sans KR" panose="020B0500000000000000" pitchFamily="34" charset="-127"/>
              </a:rPr>
              <a:t>의 각 레이어들은 </a:t>
            </a:r>
            <a:r>
              <a:rPr lang="en-US" altLang="ko-KR" dirty="0">
                <a:ea typeface="Noto Sans KR" panose="020B0500000000000000" pitchFamily="34" charset="-127"/>
              </a:rPr>
              <a:t>4</a:t>
            </a:r>
            <a:r>
              <a:rPr lang="ko-KR" altLang="en-US" dirty="0">
                <a:ea typeface="Noto Sans KR" panose="020B0500000000000000" pitchFamily="34" charset="-127"/>
              </a:rPr>
              <a:t>차원 평면 </a:t>
            </a:r>
            <a:r>
              <a:rPr lang="en-US" altLang="ko-KR" dirty="0">
                <a:ea typeface="Noto Sans KR" panose="020B0500000000000000" pitchFamily="34" charset="-127"/>
              </a:rPr>
              <a:t>coefficients</a:t>
            </a:r>
            <a:r>
              <a:rPr lang="ko-KR" altLang="en-US" dirty="0">
                <a:ea typeface="Noto Sans KR" panose="020B0500000000000000" pitchFamily="34" charset="-127"/>
              </a:rPr>
              <a:t>를 각각 학습하고 그 출력을 비선형적으로 결합하여 최종 깊이 추정치 이미지를 반환</a:t>
            </a:r>
            <a:endParaRPr lang="en-US" altLang="ko-KR" dirty="0"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ea typeface="Noto Sans KR" panose="020B0500000000000000" pitchFamily="34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DA75CBA-4A75-AF38-EAF9-0AD587985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842" y="236424"/>
            <a:ext cx="3890635" cy="324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27A1B5-5150-7F9B-AEDC-A9FAD76AD3E9}"/>
              </a:ext>
            </a:extLst>
          </p:cNvPr>
          <p:cNvSpPr txBox="1"/>
          <p:nvPr/>
        </p:nvSpPr>
        <p:spPr>
          <a:xfrm>
            <a:off x="3761322" y="3287415"/>
            <a:ext cx="4831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&lt;LPG(Local Planar Guidance)</a:t>
            </a:r>
            <a:r>
              <a:rPr lang="ko-KR" altLang="en-US" sz="1200" dirty="0"/>
              <a:t> 구조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19424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91363" y="141778"/>
            <a:ext cx="12383363" cy="6716222"/>
            <a:chOff x="-277094" y="141779"/>
            <a:chExt cx="12383363" cy="6716222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6BA23CA7-6547-C993-9951-0E8192C59145}"/>
                </a:ext>
              </a:extLst>
            </p:cNvPr>
            <p:cNvSpPr/>
            <p:nvPr/>
          </p:nvSpPr>
          <p:spPr>
            <a:xfrm>
              <a:off x="-1" y="141779"/>
              <a:ext cx="11988000" cy="6716222"/>
            </a:xfrm>
            <a:prstGeom prst="round1Rect">
              <a:avLst>
                <a:gd name="adj" fmla="val 8477"/>
              </a:avLst>
            </a:prstGeom>
            <a:solidFill>
              <a:srgbClr val="FF9933"/>
            </a:solidFill>
            <a:ln>
              <a:noFill/>
            </a:ln>
            <a:effectLst>
              <a:outerShdw dist="76200" algn="l" rotWithShape="0">
                <a:srgbClr val="FF8C1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13D601A3-CBCC-ED41-8573-6D00762CA84E}"/>
                </a:ext>
              </a:extLst>
            </p:cNvPr>
            <p:cNvSpPr/>
            <p:nvPr/>
          </p:nvSpPr>
          <p:spPr>
            <a:xfrm>
              <a:off x="-1" y="222853"/>
              <a:ext cx="11628000" cy="6635148"/>
            </a:xfrm>
            <a:prstGeom prst="round1Rect">
              <a:avLst>
                <a:gd name="adj" fmla="val 8477"/>
              </a:avLst>
            </a:prstGeom>
            <a:solidFill>
              <a:schemeClr val="bg1"/>
            </a:solidFill>
            <a:ln>
              <a:noFill/>
            </a:ln>
            <a:effectLst>
              <a:outerShdw dist="254000" algn="l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357188" latinLnBrk="0">
                <a:defRPr/>
              </a:pPr>
              <a:r>
                <a:rPr lang="en-US" altLang="ko-KR" sz="2000" i="1" kern="0" dirty="0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Depth estimation</a:t>
              </a:r>
              <a:r>
                <a:rPr lang="en-US" altLang="ko-KR" sz="1600" i="1" kern="0" dirty="0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-BTS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8A8BE6D2-E75D-3164-3AC2-9E5F0982F24B}"/>
                </a:ext>
              </a:extLst>
            </p:cNvPr>
            <p:cNvGrpSpPr/>
            <p:nvPr/>
          </p:nvGrpSpPr>
          <p:grpSpPr>
            <a:xfrm>
              <a:off x="-277094" y="444007"/>
              <a:ext cx="548213" cy="6272214"/>
              <a:chOff x="-277094" y="444007"/>
              <a:chExt cx="548213" cy="6272214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FA77F724-126F-67CB-033C-32AB85F16786}"/>
                  </a:ext>
                </a:extLst>
              </p:cNvPr>
              <p:cNvGrpSpPr/>
              <p:nvPr/>
            </p:nvGrpSpPr>
            <p:grpSpPr>
              <a:xfrm>
                <a:off x="-277094" y="444007"/>
                <a:ext cx="548213" cy="147639"/>
                <a:chOff x="9599206" y="3666038"/>
                <a:chExt cx="548213" cy="231281"/>
              </a:xfrm>
            </p:grpSpPr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0117AC34-08C8-A707-5445-66C47E17D5B7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왼쪽 대괄호 165">
                  <a:extLst>
                    <a:ext uri="{FF2B5EF4-FFF2-40B4-BE49-F238E27FC236}">
                      <a16:creationId xmlns:a16="http://schemas.microsoft.com/office/drawing/2014/main" id="{8D5DFDD9-AE0F-2469-F990-C1AE1F2C631C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7" name="왼쪽 대괄호 166">
                  <a:extLst>
                    <a:ext uri="{FF2B5EF4-FFF2-40B4-BE49-F238E27FC236}">
                      <a16:creationId xmlns:a16="http://schemas.microsoft.com/office/drawing/2014/main" id="{2FDCC719-9563-713C-CC0C-F20C2A89DA60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5E80FD9F-B6F6-B1C4-0C56-FE221DE98119}"/>
                  </a:ext>
                </a:extLst>
              </p:cNvPr>
              <p:cNvGrpSpPr/>
              <p:nvPr/>
            </p:nvGrpSpPr>
            <p:grpSpPr>
              <a:xfrm>
                <a:off x="-277094" y="881477"/>
                <a:ext cx="548213" cy="147639"/>
                <a:chOff x="9599206" y="3666038"/>
                <a:chExt cx="548213" cy="231281"/>
              </a:xfrm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6DC57567-B2BC-457D-92CD-FB37F4C3D3D2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" name="왼쪽 대괄호 13">
                  <a:extLst>
                    <a:ext uri="{FF2B5EF4-FFF2-40B4-BE49-F238E27FC236}">
                      <a16:creationId xmlns:a16="http://schemas.microsoft.com/office/drawing/2014/main" id="{E86B57F5-0DFF-E38A-7BA3-1B8C3500324F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" name="왼쪽 대괄호 14">
                  <a:extLst>
                    <a:ext uri="{FF2B5EF4-FFF2-40B4-BE49-F238E27FC236}">
                      <a16:creationId xmlns:a16="http://schemas.microsoft.com/office/drawing/2014/main" id="{965C3FCA-F24A-7CB6-00F2-56F889E8EDBD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F94CF33-3619-2340-B2C4-9E2DE43377F1}"/>
                  </a:ext>
                </a:extLst>
              </p:cNvPr>
              <p:cNvGrpSpPr/>
              <p:nvPr/>
            </p:nvGrpSpPr>
            <p:grpSpPr>
              <a:xfrm>
                <a:off x="-277094" y="1318947"/>
                <a:ext cx="548213" cy="147639"/>
                <a:chOff x="9599206" y="3666038"/>
                <a:chExt cx="548213" cy="231281"/>
              </a:xfrm>
            </p:grpSpPr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E514A6E2-D239-5F90-957B-6C26256F5742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왼쪽 대괄호 28">
                  <a:extLst>
                    <a:ext uri="{FF2B5EF4-FFF2-40B4-BE49-F238E27FC236}">
                      <a16:creationId xmlns:a16="http://schemas.microsoft.com/office/drawing/2014/main" id="{1A8F191C-A5AA-126B-4080-7A264DD06C72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왼쪽 대괄호 29">
                  <a:extLst>
                    <a:ext uri="{FF2B5EF4-FFF2-40B4-BE49-F238E27FC236}">
                      <a16:creationId xmlns:a16="http://schemas.microsoft.com/office/drawing/2014/main" id="{40C2675D-959D-64D4-A91C-E08B3CAB58A7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A3F9D41D-6251-D87C-3D72-2A658D2C1ABC}"/>
                  </a:ext>
                </a:extLst>
              </p:cNvPr>
              <p:cNvGrpSpPr/>
              <p:nvPr/>
            </p:nvGrpSpPr>
            <p:grpSpPr>
              <a:xfrm>
                <a:off x="-277094" y="1756417"/>
                <a:ext cx="548213" cy="147639"/>
                <a:chOff x="9599206" y="3666038"/>
                <a:chExt cx="548213" cy="231281"/>
              </a:xfrm>
            </p:grpSpPr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9DF21BC1-61EB-FC13-D117-5F225CB5B4DC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" name="왼쪽 대괄호 96">
                  <a:extLst>
                    <a:ext uri="{FF2B5EF4-FFF2-40B4-BE49-F238E27FC236}">
                      <a16:creationId xmlns:a16="http://schemas.microsoft.com/office/drawing/2014/main" id="{8940D600-6813-07C6-1EB5-59A5C6A5FB34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8" name="왼쪽 대괄호 97">
                  <a:extLst>
                    <a:ext uri="{FF2B5EF4-FFF2-40B4-BE49-F238E27FC236}">
                      <a16:creationId xmlns:a16="http://schemas.microsoft.com/office/drawing/2014/main" id="{50367438-EF6D-2147-FF5A-552C18E049C4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04A00721-2276-A06D-435E-3B83541EC24F}"/>
                  </a:ext>
                </a:extLst>
              </p:cNvPr>
              <p:cNvGrpSpPr/>
              <p:nvPr/>
            </p:nvGrpSpPr>
            <p:grpSpPr>
              <a:xfrm>
                <a:off x="-277094" y="2193887"/>
                <a:ext cx="548213" cy="147639"/>
                <a:chOff x="9599206" y="3666038"/>
                <a:chExt cx="548213" cy="231281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EB9FE931-468F-82B5-7DD8-BACFCBBDB876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1" name="왼쪽 대괄호 100">
                  <a:extLst>
                    <a:ext uri="{FF2B5EF4-FFF2-40B4-BE49-F238E27FC236}">
                      <a16:creationId xmlns:a16="http://schemas.microsoft.com/office/drawing/2014/main" id="{91F454CC-8272-EA7C-57FD-739080DAB5C6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2" name="왼쪽 대괄호 101">
                  <a:extLst>
                    <a:ext uri="{FF2B5EF4-FFF2-40B4-BE49-F238E27FC236}">
                      <a16:creationId xmlns:a16="http://schemas.microsoft.com/office/drawing/2014/main" id="{E58D894D-5EA8-37EA-56A3-17C4A4CB10DB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B314F6A3-DC6B-B5C1-3E2D-0F90038C2299}"/>
                  </a:ext>
                </a:extLst>
              </p:cNvPr>
              <p:cNvGrpSpPr/>
              <p:nvPr/>
            </p:nvGrpSpPr>
            <p:grpSpPr>
              <a:xfrm>
                <a:off x="-277094" y="2631357"/>
                <a:ext cx="548213" cy="147639"/>
                <a:chOff x="9599206" y="3666038"/>
                <a:chExt cx="548213" cy="231281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E7AA837A-5900-4DA8-C036-E6BB818CDB43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5" name="왼쪽 대괄호 104">
                  <a:extLst>
                    <a:ext uri="{FF2B5EF4-FFF2-40B4-BE49-F238E27FC236}">
                      <a16:creationId xmlns:a16="http://schemas.microsoft.com/office/drawing/2014/main" id="{57BC2A88-0793-1565-00F6-B40FAADF1278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왼쪽 대괄호 105">
                  <a:extLst>
                    <a:ext uri="{FF2B5EF4-FFF2-40B4-BE49-F238E27FC236}">
                      <a16:creationId xmlns:a16="http://schemas.microsoft.com/office/drawing/2014/main" id="{76F0D7F9-72E5-1521-27C0-FCB118E9B369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746CB617-B08C-3F4B-9794-1175C9DCF61E}"/>
                  </a:ext>
                </a:extLst>
              </p:cNvPr>
              <p:cNvGrpSpPr/>
              <p:nvPr/>
            </p:nvGrpSpPr>
            <p:grpSpPr>
              <a:xfrm>
                <a:off x="-277094" y="3068827"/>
                <a:ext cx="548213" cy="147639"/>
                <a:chOff x="9599206" y="3666038"/>
                <a:chExt cx="548213" cy="231281"/>
              </a:xfrm>
            </p:grpSpPr>
            <p:sp>
              <p:nvSpPr>
                <p:cNvPr id="168" name="타원 167">
                  <a:extLst>
                    <a:ext uri="{FF2B5EF4-FFF2-40B4-BE49-F238E27FC236}">
                      <a16:creationId xmlns:a16="http://schemas.microsoft.com/office/drawing/2014/main" id="{B5838322-7C86-01B5-4CE3-1EB2FF9898DA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왼쪽 대괄호 168">
                  <a:extLst>
                    <a:ext uri="{FF2B5EF4-FFF2-40B4-BE49-F238E27FC236}">
                      <a16:creationId xmlns:a16="http://schemas.microsoft.com/office/drawing/2014/main" id="{F6660A71-DB39-14DC-227C-3468478655F3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0" name="왼쪽 대괄호 169">
                  <a:extLst>
                    <a:ext uri="{FF2B5EF4-FFF2-40B4-BE49-F238E27FC236}">
                      <a16:creationId xmlns:a16="http://schemas.microsoft.com/office/drawing/2014/main" id="{B82336A7-D29B-F745-F094-84F03D86AEE2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1" name="그룹 170">
                <a:extLst>
                  <a:ext uri="{FF2B5EF4-FFF2-40B4-BE49-F238E27FC236}">
                    <a16:creationId xmlns:a16="http://schemas.microsoft.com/office/drawing/2014/main" id="{9F89E6F7-A49A-C0D4-8A77-AC9F61051E95}"/>
                  </a:ext>
                </a:extLst>
              </p:cNvPr>
              <p:cNvGrpSpPr/>
              <p:nvPr/>
            </p:nvGrpSpPr>
            <p:grpSpPr>
              <a:xfrm>
                <a:off x="-277094" y="3506297"/>
                <a:ext cx="548213" cy="147639"/>
                <a:chOff x="9599206" y="3666038"/>
                <a:chExt cx="548213" cy="231281"/>
              </a:xfrm>
            </p:grpSpPr>
            <p:sp>
              <p:nvSpPr>
                <p:cNvPr id="172" name="타원 171">
                  <a:extLst>
                    <a:ext uri="{FF2B5EF4-FFF2-40B4-BE49-F238E27FC236}">
                      <a16:creationId xmlns:a16="http://schemas.microsoft.com/office/drawing/2014/main" id="{08E195D4-2C72-80BD-704F-6CC27A702F17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왼쪽 대괄호 172">
                  <a:extLst>
                    <a:ext uri="{FF2B5EF4-FFF2-40B4-BE49-F238E27FC236}">
                      <a16:creationId xmlns:a16="http://schemas.microsoft.com/office/drawing/2014/main" id="{11F63B7B-9DEE-3F2F-C675-9DB48402E513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" name="왼쪽 대괄호 173">
                  <a:extLst>
                    <a:ext uri="{FF2B5EF4-FFF2-40B4-BE49-F238E27FC236}">
                      <a16:creationId xmlns:a16="http://schemas.microsoft.com/office/drawing/2014/main" id="{44E5E796-11B8-6999-A61F-9D4DF3565B4F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7E9D41F7-2D9D-B9C9-C473-BACDC538887F}"/>
                  </a:ext>
                </a:extLst>
              </p:cNvPr>
              <p:cNvGrpSpPr/>
              <p:nvPr/>
            </p:nvGrpSpPr>
            <p:grpSpPr>
              <a:xfrm>
                <a:off x="-277094" y="3943767"/>
                <a:ext cx="548213" cy="147639"/>
                <a:chOff x="9599206" y="3666038"/>
                <a:chExt cx="548213" cy="231281"/>
              </a:xfrm>
            </p:grpSpPr>
            <p:sp>
              <p:nvSpPr>
                <p:cNvPr id="176" name="타원 175">
                  <a:extLst>
                    <a:ext uri="{FF2B5EF4-FFF2-40B4-BE49-F238E27FC236}">
                      <a16:creationId xmlns:a16="http://schemas.microsoft.com/office/drawing/2014/main" id="{2FEC6978-220A-20E0-6CC6-58D97A3C5F8D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왼쪽 대괄호 176">
                  <a:extLst>
                    <a:ext uri="{FF2B5EF4-FFF2-40B4-BE49-F238E27FC236}">
                      <a16:creationId xmlns:a16="http://schemas.microsoft.com/office/drawing/2014/main" id="{75308E2D-7919-ACC4-060D-5CED3908D159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8" name="왼쪽 대괄호 177">
                  <a:extLst>
                    <a:ext uri="{FF2B5EF4-FFF2-40B4-BE49-F238E27FC236}">
                      <a16:creationId xmlns:a16="http://schemas.microsoft.com/office/drawing/2014/main" id="{F604DACD-232B-DEF1-8440-68A333F75D62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001E0FD6-4D37-9C1A-97F0-AC1F7937922F}"/>
                  </a:ext>
                </a:extLst>
              </p:cNvPr>
              <p:cNvGrpSpPr/>
              <p:nvPr/>
            </p:nvGrpSpPr>
            <p:grpSpPr>
              <a:xfrm>
                <a:off x="-277094" y="4381237"/>
                <a:ext cx="548213" cy="147639"/>
                <a:chOff x="9599206" y="3666038"/>
                <a:chExt cx="548213" cy="231281"/>
              </a:xfrm>
            </p:grpSpPr>
            <p:sp>
              <p:nvSpPr>
                <p:cNvPr id="180" name="타원 179">
                  <a:extLst>
                    <a:ext uri="{FF2B5EF4-FFF2-40B4-BE49-F238E27FC236}">
                      <a16:creationId xmlns:a16="http://schemas.microsoft.com/office/drawing/2014/main" id="{747FAC35-2650-F4B0-ADE3-2969CF28EAD3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왼쪽 대괄호 180">
                  <a:extLst>
                    <a:ext uri="{FF2B5EF4-FFF2-40B4-BE49-F238E27FC236}">
                      <a16:creationId xmlns:a16="http://schemas.microsoft.com/office/drawing/2014/main" id="{62413DC7-1B22-1564-3A51-A1C62020EB2A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2" name="왼쪽 대괄호 181">
                  <a:extLst>
                    <a:ext uri="{FF2B5EF4-FFF2-40B4-BE49-F238E27FC236}">
                      <a16:creationId xmlns:a16="http://schemas.microsoft.com/office/drawing/2014/main" id="{EB751384-47BC-2E47-991C-D878FE2925A6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3" name="그룹 182">
                <a:extLst>
                  <a:ext uri="{FF2B5EF4-FFF2-40B4-BE49-F238E27FC236}">
                    <a16:creationId xmlns:a16="http://schemas.microsoft.com/office/drawing/2014/main" id="{97B3563D-665A-C554-18D8-47968F4F6DE5}"/>
                  </a:ext>
                </a:extLst>
              </p:cNvPr>
              <p:cNvGrpSpPr/>
              <p:nvPr/>
            </p:nvGrpSpPr>
            <p:grpSpPr>
              <a:xfrm>
                <a:off x="-277094" y="4818707"/>
                <a:ext cx="548213" cy="147639"/>
                <a:chOff x="9599206" y="3666038"/>
                <a:chExt cx="548213" cy="231281"/>
              </a:xfrm>
            </p:grpSpPr>
            <p:sp>
              <p:nvSpPr>
                <p:cNvPr id="184" name="타원 183">
                  <a:extLst>
                    <a:ext uri="{FF2B5EF4-FFF2-40B4-BE49-F238E27FC236}">
                      <a16:creationId xmlns:a16="http://schemas.microsoft.com/office/drawing/2014/main" id="{4919FC31-74AF-5D75-CE7C-7CA3A5413C73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왼쪽 대괄호 184">
                  <a:extLst>
                    <a:ext uri="{FF2B5EF4-FFF2-40B4-BE49-F238E27FC236}">
                      <a16:creationId xmlns:a16="http://schemas.microsoft.com/office/drawing/2014/main" id="{D9DF27FE-4080-C302-D339-813A246D6954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6" name="왼쪽 대괄호 185">
                  <a:extLst>
                    <a:ext uri="{FF2B5EF4-FFF2-40B4-BE49-F238E27FC236}">
                      <a16:creationId xmlns:a16="http://schemas.microsoft.com/office/drawing/2014/main" id="{E2E26619-2A4F-E558-06E0-A65009F436C6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7" name="그룹 186">
                <a:extLst>
                  <a:ext uri="{FF2B5EF4-FFF2-40B4-BE49-F238E27FC236}">
                    <a16:creationId xmlns:a16="http://schemas.microsoft.com/office/drawing/2014/main" id="{AAEC75AB-6954-F56B-CCC0-D87FDAC16272}"/>
                  </a:ext>
                </a:extLst>
              </p:cNvPr>
              <p:cNvGrpSpPr/>
              <p:nvPr/>
            </p:nvGrpSpPr>
            <p:grpSpPr>
              <a:xfrm>
                <a:off x="-277094" y="5256177"/>
                <a:ext cx="548213" cy="147639"/>
                <a:chOff x="9599206" y="3666038"/>
                <a:chExt cx="548213" cy="231281"/>
              </a:xfrm>
            </p:grpSpPr>
            <p:sp>
              <p:nvSpPr>
                <p:cNvPr id="188" name="타원 187">
                  <a:extLst>
                    <a:ext uri="{FF2B5EF4-FFF2-40B4-BE49-F238E27FC236}">
                      <a16:creationId xmlns:a16="http://schemas.microsoft.com/office/drawing/2014/main" id="{8A809585-2278-8FCA-CE9D-A544D522F228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왼쪽 대괄호 188">
                  <a:extLst>
                    <a:ext uri="{FF2B5EF4-FFF2-40B4-BE49-F238E27FC236}">
                      <a16:creationId xmlns:a16="http://schemas.microsoft.com/office/drawing/2014/main" id="{A091B92F-6975-2161-1F61-7EAB128619B5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0" name="왼쪽 대괄호 189">
                  <a:extLst>
                    <a:ext uri="{FF2B5EF4-FFF2-40B4-BE49-F238E27FC236}">
                      <a16:creationId xmlns:a16="http://schemas.microsoft.com/office/drawing/2014/main" id="{93528CB6-7B9F-E746-BE55-AC96C415A83C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7FD68115-7E83-CFA7-3DB3-5A67762ECDFF}"/>
                  </a:ext>
                </a:extLst>
              </p:cNvPr>
              <p:cNvGrpSpPr/>
              <p:nvPr/>
            </p:nvGrpSpPr>
            <p:grpSpPr>
              <a:xfrm>
                <a:off x="-277094" y="5693647"/>
                <a:ext cx="548213" cy="147639"/>
                <a:chOff x="9599206" y="3666038"/>
                <a:chExt cx="548213" cy="231281"/>
              </a:xfrm>
            </p:grpSpPr>
            <p:sp>
              <p:nvSpPr>
                <p:cNvPr id="192" name="타원 191">
                  <a:extLst>
                    <a:ext uri="{FF2B5EF4-FFF2-40B4-BE49-F238E27FC236}">
                      <a16:creationId xmlns:a16="http://schemas.microsoft.com/office/drawing/2014/main" id="{4AEA8026-49EF-4426-405A-5839D9DBEC71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3" name="왼쪽 대괄호 192">
                  <a:extLst>
                    <a:ext uri="{FF2B5EF4-FFF2-40B4-BE49-F238E27FC236}">
                      <a16:creationId xmlns:a16="http://schemas.microsoft.com/office/drawing/2014/main" id="{C5BEE64D-93A4-DB9A-127B-034AE7DA1BB2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4" name="왼쪽 대괄호 193">
                  <a:extLst>
                    <a:ext uri="{FF2B5EF4-FFF2-40B4-BE49-F238E27FC236}">
                      <a16:creationId xmlns:a16="http://schemas.microsoft.com/office/drawing/2014/main" id="{5FB0704A-218F-1D22-8DDF-2FF7F2C8966F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95" name="그룹 194">
                <a:extLst>
                  <a:ext uri="{FF2B5EF4-FFF2-40B4-BE49-F238E27FC236}">
                    <a16:creationId xmlns:a16="http://schemas.microsoft.com/office/drawing/2014/main" id="{A00D2F8C-5A40-7BA9-99D6-5B3C31AFF92C}"/>
                  </a:ext>
                </a:extLst>
              </p:cNvPr>
              <p:cNvGrpSpPr/>
              <p:nvPr/>
            </p:nvGrpSpPr>
            <p:grpSpPr>
              <a:xfrm>
                <a:off x="-277094" y="6131117"/>
                <a:ext cx="548213" cy="147639"/>
                <a:chOff x="9599206" y="3666038"/>
                <a:chExt cx="548213" cy="231281"/>
              </a:xfrm>
            </p:grpSpPr>
            <p:sp>
              <p:nvSpPr>
                <p:cNvPr id="196" name="타원 195">
                  <a:extLst>
                    <a:ext uri="{FF2B5EF4-FFF2-40B4-BE49-F238E27FC236}">
                      <a16:creationId xmlns:a16="http://schemas.microsoft.com/office/drawing/2014/main" id="{6A33526D-2E1B-D2D6-C379-A85152FBBAFB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7" name="왼쪽 대괄호 196">
                  <a:extLst>
                    <a:ext uri="{FF2B5EF4-FFF2-40B4-BE49-F238E27FC236}">
                      <a16:creationId xmlns:a16="http://schemas.microsoft.com/office/drawing/2014/main" id="{3FDB39EE-4F90-B3FC-2AD4-909E0F8856E6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8" name="왼쪽 대괄호 197">
                  <a:extLst>
                    <a:ext uri="{FF2B5EF4-FFF2-40B4-BE49-F238E27FC236}">
                      <a16:creationId xmlns:a16="http://schemas.microsoft.com/office/drawing/2014/main" id="{368CE888-B85A-AF58-B8B3-F8FFB69787CF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99" name="그룹 198">
                <a:extLst>
                  <a:ext uri="{FF2B5EF4-FFF2-40B4-BE49-F238E27FC236}">
                    <a16:creationId xmlns:a16="http://schemas.microsoft.com/office/drawing/2014/main" id="{A07620CC-57B6-AF92-26AB-030493F26F65}"/>
                  </a:ext>
                </a:extLst>
              </p:cNvPr>
              <p:cNvGrpSpPr/>
              <p:nvPr/>
            </p:nvGrpSpPr>
            <p:grpSpPr>
              <a:xfrm>
                <a:off x="-277094" y="6568582"/>
                <a:ext cx="548213" cy="147639"/>
                <a:chOff x="9599206" y="3666038"/>
                <a:chExt cx="548213" cy="231281"/>
              </a:xfrm>
            </p:grpSpPr>
            <p:sp>
              <p:nvSpPr>
                <p:cNvPr id="200" name="타원 199">
                  <a:extLst>
                    <a:ext uri="{FF2B5EF4-FFF2-40B4-BE49-F238E27FC236}">
                      <a16:creationId xmlns:a16="http://schemas.microsoft.com/office/drawing/2014/main" id="{FD2D9904-0243-2802-D24A-F68358F26074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왼쪽 대괄호 200">
                  <a:extLst>
                    <a:ext uri="{FF2B5EF4-FFF2-40B4-BE49-F238E27FC236}">
                      <a16:creationId xmlns:a16="http://schemas.microsoft.com/office/drawing/2014/main" id="{144435FD-E392-41AD-9977-7DBC8BBA8194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2" name="왼쪽 대괄호 201">
                  <a:extLst>
                    <a:ext uri="{FF2B5EF4-FFF2-40B4-BE49-F238E27FC236}">
                      <a16:creationId xmlns:a16="http://schemas.microsoft.com/office/drawing/2014/main" id="{763D9AB4-3CA9-51D4-2A1A-DF585217DA8A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4" name="그룹 3"/>
            <p:cNvGrpSpPr/>
            <p:nvPr/>
          </p:nvGrpSpPr>
          <p:grpSpPr>
            <a:xfrm>
              <a:off x="11693160" y="1161999"/>
              <a:ext cx="413109" cy="5412656"/>
              <a:chOff x="11693160" y="1161999"/>
              <a:chExt cx="413109" cy="5412656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743400E5-F6C4-1E3A-975E-0C8837D76725}"/>
                  </a:ext>
                </a:extLst>
              </p:cNvPr>
              <p:cNvGrpSpPr/>
              <p:nvPr/>
            </p:nvGrpSpPr>
            <p:grpSpPr>
              <a:xfrm>
                <a:off x="11693160" y="1161999"/>
                <a:ext cx="413109" cy="684000"/>
                <a:chOff x="11667482" y="1221832"/>
                <a:chExt cx="508529" cy="684000"/>
              </a:xfrm>
            </p:grpSpPr>
            <p:sp>
              <p:nvSpPr>
                <p:cNvPr id="8" name="사다리꼴 7">
                  <a:extLst>
                    <a:ext uri="{FF2B5EF4-FFF2-40B4-BE49-F238E27FC236}">
                      <a16:creationId xmlns:a16="http://schemas.microsoft.com/office/drawing/2014/main" id="{255ABB49-67D5-0AF5-F585-B990563CF299}"/>
                    </a:ext>
                  </a:extLst>
                </p:cNvPr>
                <p:cNvSpPr/>
                <p:nvPr/>
              </p:nvSpPr>
              <p:spPr>
                <a:xfrm rot="5400000" flipV="1">
                  <a:off x="11752705" y="1320071"/>
                  <a:ext cx="372097" cy="474515"/>
                </a:xfrm>
                <a:prstGeom prst="trapezoid">
                  <a:avLst>
                    <a:gd name="adj" fmla="val 4920"/>
                  </a:avLst>
                </a:prstGeom>
                <a:solidFill>
                  <a:srgbClr val="FF5050"/>
                </a:solidFill>
                <a:ln w="60325">
                  <a:solidFill>
                    <a:srgbClr val="FF5050"/>
                  </a:solidFill>
                  <a:round/>
                </a:ln>
                <a:effectLst>
                  <a:outerShdw blurRad="241300" dist="38100" dir="5400000" algn="t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501927CA-0C60-3740-D0C9-11D50A1DC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667482" y="1221832"/>
                  <a:ext cx="0" cy="684000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그룹 206">
                <a:extLst>
                  <a:ext uri="{FF2B5EF4-FFF2-40B4-BE49-F238E27FC236}">
                    <a16:creationId xmlns:a16="http://schemas.microsoft.com/office/drawing/2014/main" id="{57E00472-7ECD-2EA5-78A3-F011FD050E55}"/>
                  </a:ext>
                </a:extLst>
              </p:cNvPr>
              <p:cNvGrpSpPr/>
              <p:nvPr/>
            </p:nvGrpSpPr>
            <p:grpSpPr>
              <a:xfrm>
                <a:off x="11720765" y="2718035"/>
                <a:ext cx="88592" cy="3856620"/>
                <a:chOff x="11720765" y="2718035"/>
                <a:chExt cx="88592" cy="3856620"/>
              </a:xfrm>
            </p:grpSpPr>
            <p:cxnSp>
              <p:nvCxnSpPr>
                <p:cNvPr id="204" name="직선 연결선 203">
                  <a:extLst>
                    <a:ext uri="{FF2B5EF4-FFF2-40B4-BE49-F238E27FC236}">
                      <a16:creationId xmlns:a16="http://schemas.microsoft.com/office/drawing/2014/main" id="{618E7DA2-A25A-169F-C81D-184FCF618F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62432" y="3154655"/>
                  <a:ext cx="0" cy="34200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직선 연결선 204">
                  <a:extLst>
                    <a:ext uri="{FF2B5EF4-FFF2-40B4-BE49-F238E27FC236}">
                      <a16:creationId xmlns:a16="http://schemas.microsoft.com/office/drawing/2014/main" id="{5B391274-8403-55A7-C621-06D59D896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20765" y="2718035"/>
                  <a:ext cx="0" cy="18000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직선 연결선 205">
                  <a:extLst>
                    <a:ext uri="{FF2B5EF4-FFF2-40B4-BE49-F238E27FC236}">
                      <a16:creationId xmlns:a16="http://schemas.microsoft.com/office/drawing/2014/main" id="{4C9CFC13-2879-97AC-D753-FF9B415652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09357" y="4142151"/>
                  <a:ext cx="0" cy="18000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CE6806B-1659-B81C-028C-1BFCE4274D77}"/>
              </a:ext>
            </a:extLst>
          </p:cNvPr>
          <p:cNvSpPr txBox="1"/>
          <p:nvPr/>
        </p:nvSpPr>
        <p:spPr>
          <a:xfrm>
            <a:off x="5648960" y="297688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7DCE502-6515-93DB-5831-EE3F8C528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00" y="914758"/>
            <a:ext cx="92773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BD2167-26C3-7B76-7887-72966D720732}"/>
              </a:ext>
            </a:extLst>
          </p:cNvPr>
          <p:cNvSpPr txBox="1"/>
          <p:nvPr/>
        </p:nvSpPr>
        <p:spPr>
          <a:xfrm>
            <a:off x="3619575" y="2526138"/>
            <a:ext cx="4831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&lt;Loss </a:t>
            </a:r>
            <a:r>
              <a:rPr lang="ko-KR" altLang="en-US" sz="1200" dirty="0"/>
              <a:t>함수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A68E37-FECB-1DE9-3529-FA57F7101564}"/>
              </a:ext>
            </a:extLst>
          </p:cNvPr>
          <p:cNvSpPr txBox="1"/>
          <p:nvPr/>
        </p:nvSpPr>
        <p:spPr>
          <a:xfrm>
            <a:off x="544114" y="3637260"/>
            <a:ext cx="107090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ea typeface="Noto Sans KR" panose="020B0500000000000000" pitchFamily="34" charset="-127"/>
              </a:rPr>
              <a:t>g</a:t>
            </a:r>
            <a:r>
              <a:rPr lang="ko-KR" altLang="en-US" dirty="0">
                <a:ea typeface="Noto Sans KR" panose="020B0500000000000000" pitchFamily="34" charset="-127"/>
              </a:rPr>
              <a:t>는 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MJXc-TeX-math-I"/>
              </a:rPr>
              <a:t>log (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Depth Estimation 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MJXc-TeX-math-I"/>
              </a:rPr>
              <a:t>)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MJXc-TeX-math-I"/>
              </a:rPr>
              <a:t> 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MJXc-TeX-math-I"/>
              </a:rPr>
              <a:t>- </a:t>
            </a:r>
            <a:r>
              <a:rPr lang="en-US" altLang="ko-KR" dirty="0">
                <a:solidFill>
                  <a:srgbClr val="3D4144"/>
                </a:solidFill>
                <a:latin typeface="MJXc-TeX-math-I"/>
              </a:rPr>
              <a:t>log</a:t>
            </a:r>
            <a:r>
              <a:rPr lang="ko-KR" altLang="en-US" dirty="0">
                <a:solidFill>
                  <a:srgbClr val="3D4144"/>
                </a:solidFill>
                <a:latin typeface="MJXc-TeX-math-I"/>
              </a:rPr>
              <a:t> </a:t>
            </a:r>
            <a:r>
              <a:rPr lang="en-US" altLang="ko-KR" dirty="0">
                <a:solidFill>
                  <a:srgbClr val="3D4144"/>
                </a:solidFill>
                <a:latin typeface="MJXc-TeX-math-I"/>
              </a:rPr>
              <a:t>(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Ground truth</a:t>
            </a:r>
            <a:r>
              <a:rPr lang="en-US" altLang="ko-KR" dirty="0">
                <a:solidFill>
                  <a:srgbClr val="3D4144"/>
                </a:solidFill>
                <a:latin typeface="MJXc-TeX-math-I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3D4144"/>
              </a:solidFill>
              <a:effectLst/>
              <a:latin typeface="MJXc-TeX-math-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T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는 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ground truth value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중 </a:t>
            </a:r>
            <a:r>
              <a:rPr lang="ko-KR" altLang="en-US" b="0" i="0" dirty="0" err="1">
                <a:solidFill>
                  <a:srgbClr val="3D4144"/>
                </a:solidFill>
                <a:effectLst/>
                <a:latin typeface="-apple-system"/>
              </a:rPr>
              <a:t>믿을만한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pixel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의 개수 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(Outlier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를 제거하기 위해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)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MJXc-TeX-math-I"/>
              </a:rPr>
              <a:t> </a:t>
            </a:r>
            <a:endParaRPr lang="en-US" altLang="ko-KR" dirty="0"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5679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277094" y="141779"/>
            <a:ext cx="12383363" cy="6716222"/>
            <a:chOff x="-277094" y="141779"/>
            <a:chExt cx="12383363" cy="6716222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6BA23CA7-6547-C993-9951-0E8192C59145}"/>
                </a:ext>
              </a:extLst>
            </p:cNvPr>
            <p:cNvSpPr/>
            <p:nvPr/>
          </p:nvSpPr>
          <p:spPr>
            <a:xfrm>
              <a:off x="-1" y="141779"/>
              <a:ext cx="11988000" cy="6716222"/>
            </a:xfrm>
            <a:prstGeom prst="round1Rect">
              <a:avLst>
                <a:gd name="adj" fmla="val 8477"/>
              </a:avLst>
            </a:prstGeom>
            <a:solidFill>
              <a:srgbClr val="FF9933"/>
            </a:solidFill>
            <a:ln>
              <a:noFill/>
            </a:ln>
            <a:effectLst>
              <a:outerShdw dist="76200" algn="l" rotWithShape="0">
                <a:srgbClr val="FF8C1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13D601A3-CBCC-ED41-8573-6D00762CA84E}"/>
                </a:ext>
              </a:extLst>
            </p:cNvPr>
            <p:cNvSpPr/>
            <p:nvPr/>
          </p:nvSpPr>
          <p:spPr>
            <a:xfrm>
              <a:off x="-1" y="222853"/>
              <a:ext cx="11628000" cy="6635148"/>
            </a:xfrm>
            <a:prstGeom prst="round1Rect">
              <a:avLst>
                <a:gd name="adj" fmla="val 8477"/>
              </a:avLst>
            </a:prstGeom>
            <a:solidFill>
              <a:schemeClr val="bg1"/>
            </a:solidFill>
            <a:ln>
              <a:noFill/>
            </a:ln>
            <a:effectLst>
              <a:outerShdw dist="254000" algn="l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357188" latinLnBrk="0">
                <a:defRPr/>
              </a:pPr>
              <a:r>
                <a:rPr lang="en-US" altLang="ko-KR" sz="2000" i="1" kern="0" dirty="0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KCI </a:t>
              </a:r>
              <a:r>
                <a:rPr lang="ko-KR" altLang="en-US" sz="2000" i="1" kern="0" dirty="0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논문 조사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8A8BE6D2-E75D-3164-3AC2-9E5F0982F24B}"/>
                </a:ext>
              </a:extLst>
            </p:cNvPr>
            <p:cNvGrpSpPr/>
            <p:nvPr/>
          </p:nvGrpSpPr>
          <p:grpSpPr>
            <a:xfrm>
              <a:off x="-277094" y="444007"/>
              <a:ext cx="548213" cy="6272214"/>
              <a:chOff x="-277094" y="444007"/>
              <a:chExt cx="548213" cy="6272214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FA77F724-126F-67CB-033C-32AB85F16786}"/>
                  </a:ext>
                </a:extLst>
              </p:cNvPr>
              <p:cNvGrpSpPr/>
              <p:nvPr/>
            </p:nvGrpSpPr>
            <p:grpSpPr>
              <a:xfrm>
                <a:off x="-277094" y="444007"/>
                <a:ext cx="548213" cy="147639"/>
                <a:chOff x="9599206" y="3666038"/>
                <a:chExt cx="548213" cy="231281"/>
              </a:xfrm>
            </p:grpSpPr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0117AC34-08C8-A707-5445-66C47E17D5B7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왼쪽 대괄호 165">
                  <a:extLst>
                    <a:ext uri="{FF2B5EF4-FFF2-40B4-BE49-F238E27FC236}">
                      <a16:creationId xmlns:a16="http://schemas.microsoft.com/office/drawing/2014/main" id="{8D5DFDD9-AE0F-2469-F990-C1AE1F2C631C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7" name="왼쪽 대괄호 166">
                  <a:extLst>
                    <a:ext uri="{FF2B5EF4-FFF2-40B4-BE49-F238E27FC236}">
                      <a16:creationId xmlns:a16="http://schemas.microsoft.com/office/drawing/2014/main" id="{2FDCC719-9563-713C-CC0C-F20C2A89DA60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5E80FD9F-B6F6-B1C4-0C56-FE221DE98119}"/>
                  </a:ext>
                </a:extLst>
              </p:cNvPr>
              <p:cNvGrpSpPr/>
              <p:nvPr/>
            </p:nvGrpSpPr>
            <p:grpSpPr>
              <a:xfrm>
                <a:off x="-277094" y="881477"/>
                <a:ext cx="548213" cy="147639"/>
                <a:chOff x="9599206" y="3666038"/>
                <a:chExt cx="548213" cy="231281"/>
              </a:xfrm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6DC57567-B2BC-457D-92CD-FB37F4C3D3D2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" name="왼쪽 대괄호 13">
                  <a:extLst>
                    <a:ext uri="{FF2B5EF4-FFF2-40B4-BE49-F238E27FC236}">
                      <a16:creationId xmlns:a16="http://schemas.microsoft.com/office/drawing/2014/main" id="{E86B57F5-0DFF-E38A-7BA3-1B8C3500324F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" name="왼쪽 대괄호 14">
                  <a:extLst>
                    <a:ext uri="{FF2B5EF4-FFF2-40B4-BE49-F238E27FC236}">
                      <a16:creationId xmlns:a16="http://schemas.microsoft.com/office/drawing/2014/main" id="{965C3FCA-F24A-7CB6-00F2-56F889E8EDBD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F94CF33-3619-2340-B2C4-9E2DE43377F1}"/>
                  </a:ext>
                </a:extLst>
              </p:cNvPr>
              <p:cNvGrpSpPr/>
              <p:nvPr/>
            </p:nvGrpSpPr>
            <p:grpSpPr>
              <a:xfrm>
                <a:off x="-277094" y="1318947"/>
                <a:ext cx="548213" cy="147639"/>
                <a:chOff x="9599206" y="3666038"/>
                <a:chExt cx="548213" cy="231281"/>
              </a:xfrm>
            </p:grpSpPr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E514A6E2-D239-5F90-957B-6C26256F5742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왼쪽 대괄호 28">
                  <a:extLst>
                    <a:ext uri="{FF2B5EF4-FFF2-40B4-BE49-F238E27FC236}">
                      <a16:creationId xmlns:a16="http://schemas.microsoft.com/office/drawing/2014/main" id="{1A8F191C-A5AA-126B-4080-7A264DD06C72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왼쪽 대괄호 29">
                  <a:extLst>
                    <a:ext uri="{FF2B5EF4-FFF2-40B4-BE49-F238E27FC236}">
                      <a16:creationId xmlns:a16="http://schemas.microsoft.com/office/drawing/2014/main" id="{40C2675D-959D-64D4-A91C-E08B3CAB58A7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A3F9D41D-6251-D87C-3D72-2A658D2C1ABC}"/>
                  </a:ext>
                </a:extLst>
              </p:cNvPr>
              <p:cNvGrpSpPr/>
              <p:nvPr/>
            </p:nvGrpSpPr>
            <p:grpSpPr>
              <a:xfrm>
                <a:off x="-277094" y="1756417"/>
                <a:ext cx="548213" cy="147639"/>
                <a:chOff x="9599206" y="3666038"/>
                <a:chExt cx="548213" cy="231281"/>
              </a:xfrm>
            </p:grpSpPr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9DF21BC1-61EB-FC13-D117-5F225CB5B4DC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" name="왼쪽 대괄호 96">
                  <a:extLst>
                    <a:ext uri="{FF2B5EF4-FFF2-40B4-BE49-F238E27FC236}">
                      <a16:creationId xmlns:a16="http://schemas.microsoft.com/office/drawing/2014/main" id="{8940D600-6813-07C6-1EB5-59A5C6A5FB34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8" name="왼쪽 대괄호 97">
                  <a:extLst>
                    <a:ext uri="{FF2B5EF4-FFF2-40B4-BE49-F238E27FC236}">
                      <a16:creationId xmlns:a16="http://schemas.microsoft.com/office/drawing/2014/main" id="{50367438-EF6D-2147-FF5A-552C18E049C4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04A00721-2276-A06D-435E-3B83541EC24F}"/>
                  </a:ext>
                </a:extLst>
              </p:cNvPr>
              <p:cNvGrpSpPr/>
              <p:nvPr/>
            </p:nvGrpSpPr>
            <p:grpSpPr>
              <a:xfrm>
                <a:off x="-277094" y="2193887"/>
                <a:ext cx="548213" cy="147639"/>
                <a:chOff x="9599206" y="3666038"/>
                <a:chExt cx="548213" cy="231281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EB9FE931-468F-82B5-7DD8-BACFCBBDB876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1" name="왼쪽 대괄호 100">
                  <a:extLst>
                    <a:ext uri="{FF2B5EF4-FFF2-40B4-BE49-F238E27FC236}">
                      <a16:creationId xmlns:a16="http://schemas.microsoft.com/office/drawing/2014/main" id="{91F454CC-8272-EA7C-57FD-739080DAB5C6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2" name="왼쪽 대괄호 101">
                  <a:extLst>
                    <a:ext uri="{FF2B5EF4-FFF2-40B4-BE49-F238E27FC236}">
                      <a16:creationId xmlns:a16="http://schemas.microsoft.com/office/drawing/2014/main" id="{E58D894D-5EA8-37EA-56A3-17C4A4CB10DB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B314F6A3-DC6B-B5C1-3E2D-0F90038C2299}"/>
                  </a:ext>
                </a:extLst>
              </p:cNvPr>
              <p:cNvGrpSpPr/>
              <p:nvPr/>
            </p:nvGrpSpPr>
            <p:grpSpPr>
              <a:xfrm>
                <a:off x="-277094" y="2631357"/>
                <a:ext cx="548213" cy="147639"/>
                <a:chOff x="9599206" y="3666038"/>
                <a:chExt cx="548213" cy="231281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E7AA837A-5900-4DA8-C036-E6BB818CDB43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5" name="왼쪽 대괄호 104">
                  <a:extLst>
                    <a:ext uri="{FF2B5EF4-FFF2-40B4-BE49-F238E27FC236}">
                      <a16:creationId xmlns:a16="http://schemas.microsoft.com/office/drawing/2014/main" id="{57BC2A88-0793-1565-00F6-B40FAADF1278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왼쪽 대괄호 105">
                  <a:extLst>
                    <a:ext uri="{FF2B5EF4-FFF2-40B4-BE49-F238E27FC236}">
                      <a16:creationId xmlns:a16="http://schemas.microsoft.com/office/drawing/2014/main" id="{76F0D7F9-72E5-1521-27C0-FCB118E9B369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746CB617-B08C-3F4B-9794-1175C9DCF61E}"/>
                  </a:ext>
                </a:extLst>
              </p:cNvPr>
              <p:cNvGrpSpPr/>
              <p:nvPr/>
            </p:nvGrpSpPr>
            <p:grpSpPr>
              <a:xfrm>
                <a:off x="-277094" y="3068827"/>
                <a:ext cx="548213" cy="147639"/>
                <a:chOff x="9599206" y="3666038"/>
                <a:chExt cx="548213" cy="231281"/>
              </a:xfrm>
            </p:grpSpPr>
            <p:sp>
              <p:nvSpPr>
                <p:cNvPr id="168" name="타원 167">
                  <a:extLst>
                    <a:ext uri="{FF2B5EF4-FFF2-40B4-BE49-F238E27FC236}">
                      <a16:creationId xmlns:a16="http://schemas.microsoft.com/office/drawing/2014/main" id="{B5838322-7C86-01B5-4CE3-1EB2FF9898DA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왼쪽 대괄호 168">
                  <a:extLst>
                    <a:ext uri="{FF2B5EF4-FFF2-40B4-BE49-F238E27FC236}">
                      <a16:creationId xmlns:a16="http://schemas.microsoft.com/office/drawing/2014/main" id="{F6660A71-DB39-14DC-227C-3468478655F3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0" name="왼쪽 대괄호 169">
                  <a:extLst>
                    <a:ext uri="{FF2B5EF4-FFF2-40B4-BE49-F238E27FC236}">
                      <a16:creationId xmlns:a16="http://schemas.microsoft.com/office/drawing/2014/main" id="{B82336A7-D29B-F745-F094-84F03D86AEE2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1" name="그룹 170">
                <a:extLst>
                  <a:ext uri="{FF2B5EF4-FFF2-40B4-BE49-F238E27FC236}">
                    <a16:creationId xmlns:a16="http://schemas.microsoft.com/office/drawing/2014/main" id="{9F89E6F7-A49A-C0D4-8A77-AC9F61051E95}"/>
                  </a:ext>
                </a:extLst>
              </p:cNvPr>
              <p:cNvGrpSpPr/>
              <p:nvPr/>
            </p:nvGrpSpPr>
            <p:grpSpPr>
              <a:xfrm>
                <a:off x="-277094" y="3506297"/>
                <a:ext cx="548213" cy="147639"/>
                <a:chOff x="9599206" y="3666038"/>
                <a:chExt cx="548213" cy="231281"/>
              </a:xfrm>
            </p:grpSpPr>
            <p:sp>
              <p:nvSpPr>
                <p:cNvPr id="172" name="타원 171">
                  <a:extLst>
                    <a:ext uri="{FF2B5EF4-FFF2-40B4-BE49-F238E27FC236}">
                      <a16:creationId xmlns:a16="http://schemas.microsoft.com/office/drawing/2014/main" id="{08E195D4-2C72-80BD-704F-6CC27A702F17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왼쪽 대괄호 172">
                  <a:extLst>
                    <a:ext uri="{FF2B5EF4-FFF2-40B4-BE49-F238E27FC236}">
                      <a16:creationId xmlns:a16="http://schemas.microsoft.com/office/drawing/2014/main" id="{11F63B7B-9DEE-3F2F-C675-9DB48402E513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" name="왼쪽 대괄호 173">
                  <a:extLst>
                    <a:ext uri="{FF2B5EF4-FFF2-40B4-BE49-F238E27FC236}">
                      <a16:creationId xmlns:a16="http://schemas.microsoft.com/office/drawing/2014/main" id="{44E5E796-11B8-6999-A61F-9D4DF3565B4F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7E9D41F7-2D9D-B9C9-C473-BACDC538887F}"/>
                  </a:ext>
                </a:extLst>
              </p:cNvPr>
              <p:cNvGrpSpPr/>
              <p:nvPr/>
            </p:nvGrpSpPr>
            <p:grpSpPr>
              <a:xfrm>
                <a:off x="-277094" y="3943767"/>
                <a:ext cx="548213" cy="147639"/>
                <a:chOff x="9599206" y="3666038"/>
                <a:chExt cx="548213" cy="231281"/>
              </a:xfrm>
            </p:grpSpPr>
            <p:sp>
              <p:nvSpPr>
                <p:cNvPr id="176" name="타원 175">
                  <a:extLst>
                    <a:ext uri="{FF2B5EF4-FFF2-40B4-BE49-F238E27FC236}">
                      <a16:creationId xmlns:a16="http://schemas.microsoft.com/office/drawing/2014/main" id="{2FEC6978-220A-20E0-6CC6-58D97A3C5F8D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왼쪽 대괄호 176">
                  <a:extLst>
                    <a:ext uri="{FF2B5EF4-FFF2-40B4-BE49-F238E27FC236}">
                      <a16:creationId xmlns:a16="http://schemas.microsoft.com/office/drawing/2014/main" id="{75308E2D-7919-ACC4-060D-5CED3908D159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8" name="왼쪽 대괄호 177">
                  <a:extLst>
                    <a:ext uri="{FF2B5EF4-FFF2-40B4-BE49-F238E27FC236}">
                      <a16:creationId xmlns:a16="http://schemas.microsoft.com/office/drawing/2014/main" id="{F604DACD-232B-DEF1-8440-68A333F75D62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001E0FD6-4D37-9C1A-97F0-AC1F7937922F}"/>
                  </a:ext>
                </a:extLst>
              </p:cNvPr>
              <p:cNvGrpSpPr/>
              <p:nvPr/>
            </p:nvGrpSpPr>
            <p:grpSpPr>
              <a:xfrm>
                <a:off x="-277094" y="4381237"/>
                <a:ext cx="548213" cy="147639"/>
                <a:chOff x="9599206" y="3666038"/>
                <a:chExt cx="548213" cy="231281"/>
              </a:xfrm>
            </p:grpSpPr>
            <p:sp>
              <p:nvSpPr>
                <p:cNvPr id="180" name="타원 179">
                  <a:extLst>
                    <a:ext uri="{FF2B5EF4-FFF2-40B4-BE49-F238E27FC236}">
                      <a16:creationId xmlns:a16="http://schemas.microsoft.com/office/drawing/2014/main" id="{747FAC35-2650-F4B0-ADE3-2969CF28EAD3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왼쪽 대괄호 180">
                  <a:extLst>
                    <a:ext uri="{FF2B5EF4-FFF2-40B4-BE49-F238E27FC236}">
                      <a16:creationId xmlns:a16="http://schemas.microsoft.com/office/drawing/2014/main" id="{62413DC7-1B22-1564-3A51-A1C62020EB2A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2" name="왼쪽 대괄호 181">
                  <a:extLst>
                    <a:ext uri="{FF2B5EF4-FFF2-40B4-BE49-F238E27FC236}">
                      <a16:creationId xmlns:a16="http://schemas.microsoft.com/office/drawing/2014/main" id="{EB751384-47BC-2E47-991C-D878FE2925A6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3" name="그룹 182">
                <a:extLst>
                  <a:ext uri="{FF2B5EF4-FFF2-40B4-BE49-F238E27FC236}">
                    <a16:creationId xmlns:a16="http://schemas.microsoft.com/office/drawing/2014/main" id="{97B3563D-665A-C554-18D8-47968F4F6DE5}"/>
                  </a:ext>
                </a:extLst>
              </p:cNvPr>
              <p:cNvGrpSpPr/>
              <p:nvPr/>
            </p:nvGrpSpPr>
            <p:grpSpPr>
              <a:xfrm>
                <a:off x="-277094" y="4818707"/>
                <a:ext cx="548213" cy="147639"/>
                <a:chOff x="9599206" y="3666038"/>
                <a:chExt cx="548213" cy="231281"/>
              </a:xfrm>
            </p:grpSpPr>
            <p:sp>
              <p:nvSpPr>
                <p:cNvPr id="184" name="타원 183">
                  <a:extLst>
                    <a:ext uri="{FF2B5EF4-FFF2-40B4-BE49-F238E27FC236}">
                      <a16:creationId xmlns:a16="http://schemas.microsoft.com/office/drawing/2014/main" id="{4919FC31-74AF-5D75-CE7C-7CA3A5413C73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왼쪽 대괄호 184">
                  <a:extLst>
                    <a:ext uri="{FF2B5EF4-FFF2-40B4-BE49-F238E27FC236}">
                      <a16:creationId xmlns:a16="http://schemas.microsoft.com/office/drawing/2014/main" id="{D9DF27FE-4080-C302-D339-813A246D6954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6" name="왼쪽 대괄호 185">
                  <a:extLst>
                    <a:ext uri="{FF2B5EF4-FFF2-40B4-BE49-F238E27FC236}">
                      <a16:creationId xmlns:a16="http://schemas.microsoft.com/office/drawing/2014/main" id="{E2E26619-2A4F-E558-06E0-A65009F436C6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7" name="그룹 186">
                <a:extLst>
                  <a:ext uri="{FF2B5EF4-FFF2-40B4-BE49-F238E27FC236}">
                    <a16:creationId xmlns:a16="http://schemas.microsoft.com/office/drawing/2014/main" id="{AAEC75AB-6954-F56B-CCC0-D87FDAC16272}"/>
                  </a:ext>
                </a:extLst>
              </p:cNvPr>
              <p:cNvGrpSpPr/>
              <p:nvPr/>
            </p:nvGrpSpPr>
            <p:grpSpPr>
              <a:xfrm>
                <a:off x="-277094" y="5256177"/>
                <a:ext cx="548213" cy="147639"/>
                <a:chOff x="9599206" y="3666038"/>
                <a:chExt cx="548213" cy="231281"/>
              </a:xfrm>
            </p:grpSpPr>
            <p:sp>
              <p:nvSpPr>
                <p:cNvPr id="188" name="타원 187">
                  <a:extLst>
                    <a:ext uri="{FF2B5EF4-FFF2-40B4-BE49-F238E27FC236}">
                      <a16:creationId xmlns:a16="http://schemas.microsoft.com/office/drawing/2014/main" id="{8A809585-2278-8FCA-CE9D-A544D522F228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왼쪽 대괄호 188">
                  <a:extLst>
                    <a:ext uri="{FF2B5EF4-FFF2-40B4-BE49-F238E27FC236}">
                      <a16:creationId xmlns:a16="http://schemas.microsoft.com/office/drawing/2014/main" id="{A091B92F-6975-2161-1F61-7EAB128619B5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0" name="왼쪽 대괄호 189">
                  <a:extLst>
                    <a:ext uri="{FF2B5EF4-FFF2-40B4-BE49-F238E27FC236}">
                      <a16:creationId xmlns:a16="http://schemas.microsoft.com/office/drawing/2014/main" id="{93528CB6-7B9F-E746-BE55-AC96C415A83C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7FD68115-7E83-CFA7-3DB3-5A67762ECDFF}"/>
                  </a:ext>
                </a:extLst>
              </p:cNvPr>
              <p:cNvGrpSpPr/>
              <p:nvPr/>
            </p:nvGrpSpPr>
            <p:grpSpPr>
              <a:xfrm>
                <a:off x="-277094" y="5693647"/>
                <a:ext cx="548213" cy="147639"/>
                <a:chOff x="9599206" y="3666038"/>
                <a:chExt cx="548213" cy="231281"/>
              </a:xfrm>
            </p:grpSpPr>
            <p:sp>
              <p:nvSpPr>
                <p:cNvPr id="192" name="타원 191">
                  <a:extLst>
                    <a:ext uri="{FF2B5EF4-FFF2-40B4-BE49-F238E27FC236}">
                      <a16:creationId xmlns:a16="http://schemas.microsoft.com/office/drawing/2014/main" id="{4AEA8026-49EF-4426-405A-5839D9DBEC71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3" name="왼쪽 대괄호 192">
                  <a:extLst>
                    <a:ext uri="{FF2B5EF4-FFF2-40B4-BE49-F238E27FC236}">
                      <a16:creationId xmlns:a16="http://schemas.microsoft.com/office/drawing/2014/main" id="{C5BEE64D-93A4-DB9A-127B-034AE7DA1BB2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4" name="왼쪽 대괄호 193">
                  <a:extLst>
                    <a:ext uri="{FF2B5EF4-FFF2-40B4-BE49-F238E27FC236}">
                      <a16:creationId xmlns:a16="http://schemas.microsoft.com/office/drawing/2014/main" id="{5FB0704A-218F-1D22-8DDF-2FF7F2C8966F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95" name="그룹 194">
                <a:extLst>
                  <a:ext uri="{FF2B5EF4-FFF2-40B4-BE49-F238E27FC236}">
                    <a16:creationId xmlns:a16="http://schemas.microsoft.com/office/drawing/2014/main" id="{A00D2F8C-5A40-7BA9-99D6-5B3C31AFF92C}"/>
                  </a:ext>
                </a:extLst>
              </p:cNvPr>
              <p:cNvGrpSpPr/>
              <p:nvPr/>
            </p:nvGrpSpPr>
            <p:grpSpPr>
              <a:xfrm>
                <a:off x="-277094" y="6131117"/>
                <a:ext cx="548213" cy="147639"/>
                <a:chOff x="9599206" y="3666038"/>
                <a:chExt cx="548213" cy="231281"/>
              </a:xfrm>
            </p:grpSpPr>
            <p:sp>
              <p:nvSpPr>
                <p:cNvPr id="196" name="타원 195">
                  <a:extLst>
                    <a:ext uri="{FF2B5EF4-FFF2-40B4-BE49-F238E27FC236}">
                      <a16:creationId xmlns:a16="http://schemas.microsoft.com/office/drawing/2014/main" id="{6A33526D-2E1B-D2D6-C379-A85152FBBAFB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7" name="왼쪽 대괄호 196">
                  <a:extLst>
                    <a:ext uri="{FF2B5EF4-FFF2-40B4-BE49-F238E27FC236}">
                      <a16:creationId xmlns:a16="http://schemas.microsoft.com/office/drawing/2014/main" id="{3FDB39EE-4F90-B3FC-2AD4-909E0F8856E6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8" name="왼쪽 대괄호 197">
                  <a:extLst>
                    <a:ext uri="{FF2B5EF4-FFF2-40B4-BE49-F238E27FC236}">
                      <a16:creationId xmlns:a16="http://schemas.microsoft.com/office/drawing/2014/main" id="{368CE888-B85A-AF58-B8B3-F8FFB69787CF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99" name="그룹 198">
                <a:extLst>
                  <a:ext uri="{FF2B5EF4-FFF2-40B4-BE49-F238E27FC236}">
                    <a16:creationId xmlns:a16="http://schemas.microsoft.com/office/drawing/2014/main" id="{A07620CC-57B6-AF92-26AB-030493F26F65}"/>
                  </a:ext>
                </a:extLst>
              </p:cNvPr>
              <p:cNvGrpSpPr/>
              <p:nvPr/>
            </p:nvGrpSpPr>
            <p:grpSpPr>
              <a:xfrm>
                <a:off x="-277094" y="6568582"/>
                <a:ext cx="548213" cy="147639"/>
                <a:chOff x="9599206" y="3666038"/>
                <a:chExt cx="548213" cy="231281"/>
              </a:xfrm>
            </p:grpSpPr>
            <p:sp>
              <p:nvSpPr>
                <p:cNvPr id="200" name="타원 199">
                  <a:extLst>
                    <a:ext uri="{FF2B5EF4-FFF2-40B4-BE49-F238E27FC236}">
                      <a16:creationId xmlns:a16="http://schemas.microsoft.com/office/drawing/2014/main" id="{FD2D9904-0243-2802-D24A-F68358F26074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왼쪽 대괄호 200">
                  <a:extLst>
                    <a:ext uri="{FF2B5EF4-FFF2-40B4-BE49-F238E27FC236}">
                      <a16:creationId xmlns:a16="http://schemas.microsoft.com/office/drawing/2014/main" id="{144435FD-E392-41AD-9977-7DBC8BBA8194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2" name="왼쪽 대괄호 201">
                  <a:extLst>
                    <a:ext uri="{FF2B5EF4-FFF2-40B4-BE49-F238E27FC236}">
                      <a16:creationId xmlns:a16="http://schemas.microsoft.com/office/drawing/2014/main" id="{763D9AB4-3CA9-51D4-2A1A-DF585217DA8A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4" name="그룹 3"/>
            <p:cNvGrpSpPr/>
            <p:nvPr/>
          </p:nvGrpSpPr>
          <p:grpSpPr>
            <a:xfrm>
              <a:off x="11693160" y="1161999"/>
              <a:ext cx="413109" cy="5412656"/>
              <a:chOff x="11693160" y="1161999"/>
              <a:chExt cx="413109" cy="5412656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743400E5-F6C4-1E3A-975E-0C8837D76725}"/>
                  </a:ext>
                </a:extLst>
              </p:cNvPr>
              <p:cNvGrpSpPr/>
              <p:nvPr/>
            </p:nvGrpSpPr>
            <p:grpSpPr>
              <a:xfrm>
                <a:off x="11693160" y="1161999"/>
                <a:ext cx="413109" cy="684000"/>
                <a:chOff x="11667482" y="1221832"/>
                <a:chExt cx="508529" cy="684000"/>
              </a:xfrm>
            </p:grpSpPr>
            <p:sp>
              <p:nvSpPr>
                <p:cNvPr id="8" name="사다리꼴 7">
                  <a:extLst>
                    <a:ext uri="{FF2B5EF4-FFF2-40B4-BE49-F238E27FC236}">
                      <a16:creationId xmlns:a16="http://schemas.microsoft.com/office/drawing/2014/main" id="{255ABB49-67D5-0AF5-F585-B990563CF299}"/>
                    </a:ext>
                  </a:extLst>
                </p:cNvPr>
                <p:cNvSpPr/>
                <p:nvPr/>
              </p:nvSpPr>
              <p:spPr>
                <a:xfrm rot="5400000" flipV="1">
                  <a:off x="11752705" y="1320071"/>
                  <a:ext cx="372097" cy="474515"/>
                </a:xfrm>
                <a:prstGeom prst="trapezoid">
                  <a:avLst>
                    <a:gd name="adj" fmla="val 4920"/>
                  </a:avLst>
                </a:prstGeom>
                <a:solidFill>
                  <a:srgbClr val="FF5050"/>
                </a:solidFill>
                <a:ln w="60325">
                  <a:solidFill>
                    <a:srgbClr val="FF5050"/>
                  </a:solidFill>
                  <a:round/>
                </a:ln>
                <a:effectLst>
                  <a:outerShdw blurRad="241300" dist="38100" dir="5400000" algn="t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501927CA-0C60-3740-D0C9-11D50A1DC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667482" y="1221832"/>
                  <a:ext cx="0" cy="684000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그룹 206">
                <a:extLst>
                  <a:ext uri="{FF2B5EF4-FFF2-40B4-BE49-F238E27FC236}">
                    <a16:creationId xmlns:a16="http://schemas.microsoft.com/office/drawing/2014/main" id="{57E00472-7ECD-2EA5-78A3-F011FD050E55}"/>
                  </a:ext>
                </a:extLst>
              </p:cNvPr>
              <p:cNvGrpSpPr/>
              <p:nvPr/>
            </p:nvGrpSpPr>
            <p:grpSpPr>
              <a:xfrm>
                <a:off x="11720765" y="2718035"/>
                <a:ext cx="88592" cy="3856620"/>
                <a:chOff x="11720765" y="2718035"/>
                <a:chExt cx="88592" cy="3856620"/>
              </a:xfrm>
            </p:grpSpPr>
            <p:cxnSp>
              <p:nvCxnSpPr>
                <p:cNvPr id="204" name="직선 연결선 203">
                  <a:extLst>
                    <a:ext uri="{FF2B5EF4-FFF2-40B4-BE49-F238E27FC236}">
                      <a16:creationId xmlns:a16="http://schemas.microsoft.com/office/drawing/2014/main" id="{618E7DA2-A25A-169F-C81D-184FCF618F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62432" y="3154655"/>
                  <a:ext cx="0" cy="34200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직선 연결선 204">
                  <a:extLst>
                    <a:ext uri="{FF2B5EF4-FFF2-40B4-BE49-F238E27FC236}">
                      <a16:creationId xmlns:a16="http://schemas.microsoft.com/office/drawing/2014/main" id="{5B391274-8403-55A7-C621-06D59D896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20765" y="2718035"/>
                  <a:ext cx="0" cy="18000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직선 연결선 205">
                  <a:extLst>
                    <a:ext uri="{FF2B5EF4-FFF2-40B4-BE49-F238E27FC236}">
                      <a16:creationId xmlns:a16="http://schemas.microsoft.com/office/drawing/2014/main" id="{4C9CFC13-2879-97AC-D753-FF9B415652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09357" y="4142151"/>
                  <a:ext cx="0" cy="18000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8B94E6FB-5CA0-A1D7-4593-E63D2F43F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27" y="881476"/>
            <a:ext cx="10388172" cy="25359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F925D65-4468-0957-A577-3D90FA80A738}"/>
              </a:ext>
            </a:extLst>
          </p:cNvPr>
          <p:cNvSpPr txBox="1"/>
          <p:nvPr/>
        </p:nvSpPr>
        <p:spPr>
          <a:xfrm>
            <a:off x="755473" y="3544630"/>
            <a:ext cx="10388172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UWB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분야는 통신 분야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개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한국통신학회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/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한국전자통신학회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/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한국정보통신학회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모두 가능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!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통신 분야에서 </a:t>
            </a:r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UWB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그리고 </a:t>
            </a:r>
            <a:r>
              <a:rPr lang="ko-KR" altLang="en-US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러닝을 활용한 통신</a:t>
            </a:r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분야가 매우 인기있는 분야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만약 이쪽 분야로 낸다면 받아줄 가능성이 매우 높다고 판단됩니다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79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65862" y="0"/>
            <a:ext cx="96261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2565862" cy="685800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3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48363" y="1194613"/>
            <a:ext cx="80134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7" indent="-514350">
              <a:buFont typeface="+mj-lt"/>
              <a:buAutoNum type="arabicPeriod"/>
            </a:pPr>
            <a:r>
              <a:rPr lang="en-US" altLang="ko-KR" sz="2400" b="1" kern="0" dirty="0">
                <a:latin typeface="Cambria" panose="02040503050406030204" pitchFamily="18" charset="0"/>
                <a:ea typeface="Cambria" panose="02040503050406030204" pitchFamily="18" charset="0"/>
              </a:rPr>
              <a:t>SEM</a:t>
            </a:r>
            <a:r>
              <a:rPr lang="ko-KR" altLang="en-US" sz="2400" b="1" kern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sz="2400" b="1" kern="0" dirty="0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</a:p>
          <a:p>
            <a:pPr marL="514350" lvl="7" indent="-514350">
              <a:buFont typeface="+mj-lt"/>
              <a:buAutoNum type="arabicPeriod"/>
            </a:pPr>
            <a:endParaRPr lang="en-US" altLang="ko-KR" sz="2400" b="1" kern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lvl="7" indent="-514350">
              <a:buFont typeface="+mj-lt"/>
              <a:buAutoNum type="arabicPeriod"/>
            </a:pPr>
            <a:r>
              <a:rPr lang="en-US" altLang="ko-KR" sz="2400" b="1" kern="0" dirty="0">
                <a:latin typeface="Cambria" panose="02040503050406030204" pitchFamily="18" charset="0"/>
                <a:ea typeface="Cambria" panose="02040503050406030204" pitchFamily="18" charset="0"/>
              </a:rPr>
              <a:t>Naïve Model</a:t>
            </a:r>
          </a:p>
          <a:p>
            <a:pPr marL="514350" lvl="7" indent="-514350">
              <a:buFont typeface="+mj-lt"/>
              <a:buAutoNum type="arabicPeriod"/>
            </a:pPr>
            <a:endParaRPr lang="en-US" altLang="ko-KR" sz="2400" b="1" kern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lvl="7" indent="-514350">
              <a:buFont typeface="+mj-lt"/>
              <a:buAutoNum type="arabicPeriod"/>
            </a:pPr>
            <a:r>
              <a:rPr lang="en-US" altLang="ko-KR" sz="2400" b="1" kern="0" dirty="0">
                <a:latin typeface="Cambria" panose="02040503050406030204" pitchFamily="18" charset="0"/>
                <a:ea typeface="Cambria" panose="02040503050406030204" pitchFamily="18" charset="0"/>
              </a:rPr>
              <a:t>Style transfer</a:t>
            </a:r>
          </a:p>
          <a:p>
            <a:pPr marL="514350" lvl="7" indent="-514350">
              <a:buFont typeface="+mj-lt"/>
              <a:buAutoNum type="arabicPeriod"/>
            </a:pPr>
            <a:endParaRPr lang="en-US" altLang="ko-KR" sz="2400" b="1" kern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lvl="7" indent="-514350">
              <a:buFont typeface="+mj-lt"/>
              <a:buAutoNum type="arabicPeriod"/>
            </a:pPr>
            <a:r>
              <a:rPr lang="en-US" altLang="ko-KR" sz="2400" b="1" kern="0" dirty="0">
                <a:latin typeface="Cambria" panose="02040503050406030204" pitchFamily="18" charset="0"/>
                <a:ea typeface="Cambria" panose="02040503050406030204" pitchFamily="18" charset="0"/>
              </a:rPr>
              <a:t>Depth estimation</a:t>
            </a:r>
          </a:p>
          <a:p>
            <a:pPr marL="514350" lvl="7" indent="-514350">
              <a:buFont typeface="+mj-lt"/>
              <a:buAutoNum type="arabicPeriod"/>
            </a:pPr>
            <a:endParaRPr lang="en-US" altLang="ko-KR" sz="2400" b="1" kern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lvl="7" indent="-514350">
              <a:buFont typeface="+mj-lt"/>
              <a:buAutoNum type="arabicPeriod"/>
            </a:pPr>
            <a:r>
              <a:rPr lang="en-US" altLang="ko-KR" sz="2400" b="1" kern="0" dirty="0">
                <a:latin typeface="Cambria" panose="02040503050406030204" pitchFamily="18" charset="0"/>
                <a:ea typeface="Cambria" panose="02040503050406030204" pitchFamily="18" charset="0"/>
              </a:rPr>
              <a:t>KCI </a:t>
            </a:r>
            <a:r>
              <a:rPr lang="ko-KR" altLang="en-US" sz="2400" b="1" kern="0" dirty="0">
                <a:latin typeface="Cambria" panose="02040503050406030204" pitchFamily="18" charset="0"/>
                <a:ea typeface="Cambria" panose="02040503050406030204" pitchFamily="18" charset="0"/>
              </a:rPr>
              <a:t>논문 조사</a:t>
            </a:r>
            <a:endParaRPr lang="en-US" altLang="ko-KR" sz="2400" b="1" kern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71550" lvl="8" indent="-514350">
              <a:buFont typeface="+mj-lt"/>
              <a:buAutoNum type="arabicParenR"/>
            </a:pPr>
            <a:endParaRPr lang="en-US" altLang="ko-KR" sz="2400" b="1" kern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ko-KR" altLang="en-US" sz="2400" dirty="0">
              <a:latin typeface="Cambria" panose="020405030504060302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66253" y="154817"/>
            <a:ext cx="2565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ko-KR" sz="3600" b="1" u="sng" dirty="0">
                <a:latin typeface="Cambria" panose="02040503050406030204" pitchFamily="18" charset="0"/>
                <a:ea typeface="Cambria" panose="02040503050406030204" pitchFamily="18" charset="0"/>
              </a:rPr>
              <a:t>Index</a:t>
            </a:r>
            <a:endParaRPr lang="ko-KR" altLang="en-US" sz="3600" b="1" u="sng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58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277094" y="141779"/>
            <a:ext cx="12383363" cy="6716222"/>
            <a:chOff x="-277094" y="141779"/>
            <a:chExt cx="12383363" cy="6716222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6BA23CA7-6547-C993-9951-0E8192C59145}"/>
                </a:ext>
              </a:extLst>
            </p:cNvPr>
            <p:cNvSpPr/>
            <p:nvPr/>
          </p:nvSpPr>
          <p:spPr>
            <a:xfrm>
              <a:off x="-1" y="141779"/>
              <a:ext cx="11988000" cy="6716222"/>
            </a:xfrm>
            <a:prstGeom prst="round1Rect">
              <a:avLst>
                <a:gd name="adj" fmla="val 8477"/>
              </a:avLst>
            </a:prstGeom>
            <a:solidFill>
              <a:srgbClr val="FF9933"/>
            </a:solidFill>
            <a:ln>
              <a:noFill/>
            </a:ln>
            <a:effectLst>
              <a:outerShdw dist="76200" algn="l" rotWithShape="0">
                <a:srgbClr val="FF8C1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13D601A3-CBCC-ED41-8573-6D00762CA84E}"/>
                </a:ext>
              </a:extLst>
            </p:cNvPr>
            <p:cNvSpPr/>
            <p:nvPr/>
          </p:nvSpPr>
          <p:spPr>
            <a:xfrm>
              <a:off x="-1" y="222853"/>
              <a:ext cx="11628000" cy="6635148"/>
            </a:xfrm>
            <a:prstGeom prst="round1Rect">
              <a:avLst>
                <a:gd name="adj" fmla="val 8477"/>
              </a:avLst>
            </a:prstGeom>
            <a:solidFill>
              <a:schemeClr val="bg1"/>
            </a:solidFill>
            <a:ln>
              <a:noFill/>
            </a:ln>
            <a:effectLst>
              <a:outerShdw dist="254000" algn="l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357188" latinLnBrk="0">
                <a:defRPr/>
              </a:pPr>
              <a:r>
                <a:rPr lang="en-US" altLang="ko-KR" sz="2000" i="1" kern="0" dirty="0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SEM Dataset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8A8BE6D2-E75D-3164-3AC2-9E5F0982F24B}"/>
                </a:ext>
              </a:extLst>
            </p:cNvPr>
            <p:cNvGrpSpPr/>
            <p:nvPr/>
          </p:nvGrpSpPr>
          <p:grpSpPr>
            <a:xfrm>
              <a:off x="-277094" y="444007"/>
              <a:ext cx="548213" cy="6272214"/>
              <a:chOff x="-277094" y="444007"/>
              <a:chExt cx="548213" cy="6272214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FA77F724-126F-67CB-033C-32AB85F16786}"/>
                  </a:ext>
                </a:extLst>
              </p:cNvPr>
              <p:cNvGrpSpPr/>
              <p:nvPr/>
            </p:nvGrpSpPr>
            <p:grpSpPr>
              <a:xfrm>
                <a:off x="-277094" y="444007"/>
                <a:ext cx="548213" cy="147639"/>
                <a:chOff x="9599206" y="3666038"/>
                <a:chExt cx="548213" cy="231281"/>
              </a:xfrm>
            </p:grpSpPr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0117AC34-08C8-A707-5445-66C47E17D5B7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왼쪽 대괄호 165">
                  <a:extLst>
                    <a:ext uri="{FF2B5EF4-FFF2-40B4-BE49-F238E27FC236}">
                      <a16:creationId xmlns:a16="http://schemas.microsoft.com/office/drawing/2014/main" id="{8D5DFDD9-AE0F-2469-F990-C1AE1F2C631C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7" name="왼쪽 대괄호 166">
                  <a:extLst>
                    <a:ext uri="{FF2B5EF4-FFF2-40B4-BE49-F238E27FC236}">
                      <a16:creationId xmlns:a16="http://schemas.microsoft.com/office/drawing/2014/main" id="{2FDCC719-9563-713C-CC0C-F20C2A89DA60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5E80FD9F-B6F6-B1C4-0C56-FE221DE98119}"/>
                  </a:ext>
                </a:extLst>
              </p:cNvPr>
              <p:cNvGrpSpPr/>
              <p:nvPr/>
            </p:nvGrpSpPr>
            <p:grpSpPr>
              <a:xfrm>
                <a:off x="-277094" y="881477"/>
                <a:ext cx="548213" cy="147639"/>
                <a:chOff x="9599206" y="3666038"/>
                <a:chExt cx="548213" cy="231281"/>
              </a:xfrm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6DC57567-B2BC-457D-92CD-FB37F4C3D3D2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" name="왼쪽 대괄호 13">
                  <a:extLst>
                    <a:ext uri="{FF2B5EF4-FFF2-40B4-BE49-F238E27FC236}">
                      <a16:creationId xmlns:a16="http://schemas.microsoft.com/office/drawing/2014/main" id="{E86B57F5-0DFF-E38A-7BA3-1B8C3500324F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" name="왼쪽 대괄호 14">
                  <a:extLst>
                    <a:ext uri="{FF2B5EF4-FFF2-40B4-BE49-F238E27FC236}">
                      <a16:creationId xmlns:a16="http://schemas.microsoft.com/office/drawing/2014/main" id="{965C3FCA-F24A-7CB6-00F2-56F889E8EDBD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F94CF33-3619-2340-B2C4-9E2DE43377F1}"/>
                  </a:ext>
                </a:extLst>
              </p:cNvPr>
              <p:cNvGrpSpPr/>
              <p:nvPr/>
            </p:nvGrpSpPr>
            <p:grpSpPr>
              <a:xfrm>
                <a:off x="-277094" y="1318947"/>
                <a:ext cx="548213" cy="147639"/>
                <a:chOff x="9599206" y="3666038"/>
                <a:chExt cx="548213" cy="231281"/>
              </a:xfrm>
            </p:grpSpPr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E514A6E2-D239-5F90-957B-6C26256F5742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왼쪽 대괄호 28">
                  <a:extLst>
                    <a:ext uri="{FF2B5EF4-FFF2-40B4-BE49-F238E27FC236}">
                      <a16:creationId xmlns:a16="http://schemas.microsoft.com/office/drawing/2014/main" id="{1A8F191C-A5AA-126B-4080-7A264DD06C72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왼쪽 대괄호 29">
                  <a:extLst>
                    <a:ext uri="{FF2B5EF4-FFF2-40B4-BE49-F238E27FC236}">
                      <a16:creationId xmlns:a16="http://schemas.microsoft.com/office/drawing/2014/main" id="{40C2675D-959D-64D4-A91C-E08B3CAB58A7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A3F9D41D-6251-D87C-3D72-2A658D2C1ABC}"/>
                  </a:ext>
                </a:extLst>
              </p:cNvPr>
              <p:cNvGrpSpPr/>
              <p:nvPr/>
            </p:nvGrpSpPr>
            <p:grpSpPr>
              <a:xfrm>
                <a:off x="-277094" y="1756417"/>
                <a:ext cx="548213" cy="147639"/>
                <a:chOff x="9599206" y="3666038"/>
                <a:chExt cx="548213" cy="231281"/>
              </a:xfrm>
            </p:grpSpPr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9DF21BC1-61EB-FC13-D117-5F225CB5B4DC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" name="왼쪽 대괄호 96">
                  <a:extLst>
                    <a:ext uri="{FF2B5EF4-FFF2-40B4-BE49-F238E27FC236}">
                      <a16:creationId xmlns:a16="http://schemas.microsoft.com/office/drawing/2014/main" id="{8940D600-6813-07C6-1EB5-59A5C6A5FB34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8" name="왼쪽 대괄호 97">
                  <a:extLst>
                    <a:ext uri="{FF2B5EF4-FFF2-40B4-BE49-F238E27FC236}">
                      <a16:creationId xmlns:a16="http://schemas.microsoft.com/office/drawing/2014/main" id="{50367438-EF6D-2147-FF5A-552C18E049C4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04A00721-2276-A06D-435E-3B83541EC24F}"/>
                  </a:ext>
                </a:extLst>
              </p:cNvPr>
              <p:cNvGrpSpPr/>
              <p:nvPr/>
            </p:nvGrpSpPr>
            <p:grpSpPr>
              <a:xfrm>
                <a:off x="-277094" y="2193887"/>
                <a:ext cx="548213" cy="147639"/>
                <a:chOff x="9599206" y="3666038"/>
                <a:chExt cx="548213" cy="231281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EB9FE931-468F-82B5-7DD8-BACFCBBDB876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1" name="왼쪽 대괄호 100">
                  <a:extLst>
                    <a:ext uri="{FF2B5EF4-FFF2-40B4-BE49-F238E27FC236}">
                      <a16:creationId xmlns:a16="http://schemas.microsoft.com/office/drawing/2014/main" id="{91F454CC-8272-EA7C-57FD-739080DAB5C6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2" name="왼쪽 대괄호 101">
                  <a:extLst>
                    <a:ext uri="{FF2B5EF4-FFF2-40B4-BE49-F238E27FC236}">
                      <a16:creationId xmlns:a16="http://schemas.microsoft.com/office/drawing/2014/main" id="{E58D894D-5EA8-37EA-56A3-17C4A4CB10DB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B314F6A3-DC6B-B5C1-3E2D-0F90038C2299}"/>
                  </a:ext>
                </a:extLst>
              </p:cNvPr>
              <p:cNvGrpSpPr/>
              <p:nvPr/>
            </p:nvGrpSpPr>
            <p:grpSpPr>
              <a:xfrm>
                <a:off x="-277094" y="2631357"/>
                <a:ext cx="548213" cy="147639"/>
                <a:chOff x="9599206" y="3666038"/>
                <a:chExt cx="548213" cy="231281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E7AA837A-5900-4DA8-C036-E6BB818CDB43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5" name="왼쪽 대괄호 104">
                  <a:extLst>
                    <a:ext uri="{FF2B5EF4-FFF2-40B4-BE49-F238E27FC236}">
                      <a16:creationId xmlns:a16="http://schemas.microsoft.com/office/drawing/2014/main" id="{57BC2A88-0793-1565-00F6-B40FAADF1278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왼쪽 대괄호 105">
                  <a:extLst>
                    <a:ext uri="{FF2B5EF4-FFF2-40B4-BE49-F238E27FC236}">
                      <a16:creationId xmlns:a16="http://schemas.microsoft.com/office/drawing/2014/main" id="{76F0D7F9-72E5-1521-27C0-FCB118E9B369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746CB617-B08C-3F4B-9794-1175C9DCF61E}"/>
                  </a:ext>
                </a:extLst>
              </p:cNvPr>
              <p:cNvGrpSpPr/>
              <p:nvPr/>
            </p:nvGrpSpPr>
            <p:grpSpPr>
              <a:xfrm>
                <a:off x="-277094" y="3068827"/>
                <a:ext cx="548213" cy="147639"/>
                <a:chOff x="9599206" y="3666038"/>
                <a:chExt cx="548213" cy="231281"/>
              </a:xfrm>
            </p:grpSpPr>
            <p:sp>
              <p:nvSpPr>
                <p:cNvPr id="168" name="타원 167">
                  <a:extLst>
                    <a:ext uri="{FF2B5EF4-FFF2-40B4-BE49-F238E27FC236}">
                      <a16:creationId xmlns:a16="http://schemas.microsoft.com/office/drawing/2014/main" id="{B5838322-7C86-01B5-4CE3-1EB2FF9898DA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왼쪽 대괄호 168">
                  <a:extLst>
                    <a:ext uri="{FF2B5EF4-FFF2-40B4-BE49-F238E27FC236}">
                      <a16:creationId xmlns:a16="http://schemas.microsoft.com/office/drawing/2014/main" id="{F6660A71-DB39-14DC-227C-3468478655F3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0" name="왼쪽 대괄호 169">
                  <a:extLst>
                    <a:ext uri="{FF2B5EF4-FFF2-40B4-BE49-F238E27FC236}">
                      <a16:creationId xmlns:a16="http://schemas.microsoft.com/office/drawing/2014/main" id="{B82336A7-D29B-F745-F094-84F03D86AEE2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1" name="그룹 170">
                <a:extLst>
                  <a:ext uri="{FF2B5EF4-FFF2-40B4-BE49-F238E27FC236}">
                    <a16:creationId xmlns:a16="http://schemas.microsoft.com/office/drawing/2014/main" id="{9F89E6F7-A49A-C0D4-8A77-AC9F61051E95}"/>
                  </a:ext>
                </a:extLst>
              </p:cNvPr>
              <p:cNvGrpSpPr/>
              <p:nvPr/>
            </p:nvGrpSpPr>
            <p:grpSpPr>
              <a:xfrm>
                <a:off x="-277094" y="3506297"/>
                <a:ext cx="548213" cy="147639"/>
                <a:chOff x="9599206" y="3666038"/>
                <a:chExt cx="548213" cy="231281"/>
              </a:xfrm>
            </p:grpSpPr>
            <p:sp>
              <p:nvSpPr>
                <p:cNvPr id="172" name="타원 171">
                  <a:extLst>
                    <a:ext uri="{FF2B5EF4-FFF2-40B4-BE49-F238E27FC236}">
                      <a16:creationId xmlns:a16="http://schemas.microsoft.com/office/drawing/2014/main" id="{08E195D4-2C72-80BD-704F-6CC27A702F17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왼쪽 대괄호 172">
                  <a:extLst>
                    <a:ext uri="{FF2B5EF4-FFF2-40B4-BE49-F238E27FC236}">
                      <a16:creationId xmlns:a16="http://schemas.microsoft.com/office/drawing/2014/main" id="{11F63B7B-9DEE-3F2F-C675-9DB48402E513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" name="왼쪽 대괄호 173">
                  <a:extLst>
                    <a:ext uri="{FF2B5EF4-FFF2-40B4-BE49-F238E27FC236}">
                      <a16:creationId xmlns:a16="http://schemas.microsoft.com/office/drawing/2014/main" id="{44E5E796-11B8-6999-A61F-9D4DF3565B4F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7E9D41F7-2D9D-B9C9-C473-BACDC538887F}"/>
                  </a:ext>
                </a:extLst>
              </p:cNvPr>
              <p:cNvGrpSpPr/>
              <p:nvPr/>
            </p:nvGrpSpPr>
            <p:grpSpPr>
              <a:xfrm>
                <a:off x="-277094" y="3943767"/>
                <a:ext cx="548213" cy="147639"/>
                <a:chOff x="9599206" y="3666038"/>
                <a:chExt cx="548213" cy="231281"/>
              </a:xfrm>
            </p:grpSpPr>
            <p:sp>
              <p:nvSpPr>
                <p:cNvPr id="176" name="타원 175">
                  <a:extLst>
                    <a:ext uri="{FF2B5EF4-FFF2-40B4-BE49-F238E27FC236}">
                      <a16:creationId xmlns:a16="http://schemas.microsoft.com/office/drawing/2014/main" id="{2FEC6978-220A-20E0-6CC6-58D97A3C5F8D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왼쪽 대괄호 176">
                  <a:extLst>
                    <a:ext uri="{FF2B5EF4-FFF2-40B4-BE49-F238E27FC236}">
                      <a16:creationId xmlns:a16="http://schemas.microsoft.com/office/drawing/2014/main" id="{75308E2D-7919-ACC4-060D-5CED3908D159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8" name="왼쪽 대괄호 177">
                  <a:extLst>
                    <a:ext uri="{FF2B5EF4-FFF2-40B4-BE49-F238E27FC236}">
                      <a16:creationId xmlns:a16="http://schemas.microsoft.com/office/drawing/2014/main" id="{F604DACD-232B-DEF1-8440-68A333F75D62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001E0FD6-4D37-9C1A-97F0-AC1F7937922F}"/>
                  </a:ext>
                </a:extLst>
              </p:cNvPr>
              <p:cNvGrpSpPr/>
              <p:nvPr/>
            </p:nvGrpSpPr>
            <p:grpSpPr>
              <a:xfrm>
                <a:off x="-277094" y="4381237"/>
                <a:ext cx="548213" cy="147639"/>
                <a:chOff x="9599206" y="3666038"/>
                <a:chExt cx="548213" cy="231281"/>
              </a:xfrm>
            </p:grpSpPr>
            <p:sp>
              <p:nvSpPr>
                <p:cNvPr id="180" name="타원 179">
                  <a:extLst>
                    <a:ext uri="{FF2B5EF4-FFF2-40B4-BE49-F238E27FC236}">
                      <a16:creationId xmlns:a16="http://schemas.microsoft.com/office/drawing/2014/main" id="{747FAC35-2650-F4B0-ADE3-2969CF28EAD3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왼쪽 대괄호 180">
                  <a:extLst>
                    <a:ext uri="{FF2B5EF4-FFF2-40B4-BE49-F238E27FC236}">
                      <a16:creationId xmlns:a16="http://schemas.microsoft.com/office/drawing/2014/main" id="{62413DC7-1B22-1564-3A51-A1C62020EB2A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2" name="왼쪽 대괄호 181">
                  <a:extLst>
                    <a:ext uri="{FF2B5EF4-FFF2-40B4-BE49-F238E27FC236}">
                      <a16:creationId xmlns:a16="http://schemas.microsoft.com/office/drawing/2014/main" id="{EB751384-47BC-2E47-991C-D878FE2925A6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3" name="그룹 182">
                <a:extLst>
                  <a:ext uri="{FF2B5EF4-FFF2-40B4-BE49-F238E27FC236}">
                    <a16:creationId xmlns:a16="http://schemas.microsoft.com/office/drawing/2014/main" id="{97B3563D-665A-C554-18D8-47968F4F6DE5}"/>
                  </a:ext>
                </a:extLst>
              </p:cNvPr>
              <p:cNvGrpSpPr/>
              <p:nvPr/>
            </p:nvGrpSpPr>
            <p:grpSpPr>
              <a:xfrm>
                <a:off x="-277094" y="4818707"/>
                <a:ext cx="548213" cy="147639"/>
                <a:chOff x="9599206" y="3666038"/>
                <a:chExt cx="548213" cy="231281"/>
              </a:xfrm>
            </p:grpSpPr>
            <p:sp>
              <p:nvSpPr>
                <p:cNvPr id="184" name="타원 183">
                  <a:extLst>
                    <a:ext uri="{FF2B5EF4-FFF2-40B4-BE49-F238E27FC236}">
                      <a16:creationId xmlns:a16="http://schemas.microsoft.com/office/drawing/2014/main" id="{4919FC31-74AF-5D75-CE7C-7CA3A5413C73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왼쪽 대괄호 184">
                  <a:extLst>
                    <a:ext uri="{FF2B5EF4-FFF2-40B4-BE49-F238E27FC236}">
                      <a16:creationId xmlns:a16="http://schemas.microsoft.com/office/drawing/2014/main" id="{D9DF27FE-4080-C302-D339-813A246D6954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6" name="왼쪽 대괄호 185">
                  <a:extLst>
                    <a:ext uri="{FF2B5EF4-FFF2-40B4-BE49-F238E27FC236}">
                      <a16:creationId xmlns:a16="http://schemas.microsoft.com/office/drawing/2014/main" id="{E2E26619-2A4F-E558-06E0-A65009F436C6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7" name="그룹 186">
                <a:extLst>
                  <a:ext uri="{FF2B5EF4-FFF2-40B4-BE49-F238E27FC236}">
                    <a16:creationId xmlns:a16="http://schemas.microsoft.com/office/drawing/2014/main" id="{AAEC75AB-6954-F56B-CCC0-D87FDAC16272}"/>
                  </a:ext>
                </a:extLst>
              </p:cNvPr>
              <p:cNvGrpSpPr/>
              <p:nvPr/>
            </p:nvGrpSpPr>
            <p:grpSpPr>
              <a:xfrm>
                <a:off x="-277094" y="5256177"/>
                <a:ext cx="548213" cy="147639"/>
                <a:chOff x="9599206" y="3666038"/>
                <a:chExt cx="548213" cy="231281"/>
              </a:xfrm>
            </p:grpSpPr>
            <p:sp>
              <p:nvSpPr>
                <p:cNvPr id="188" name="타원 187">
                  <a:extLst>
                    <a:ext uri="{FF2B5EF4-FFF2-40B4-BE49-F238E27FC236}">
                      <a16:creationId xmlns:a16="http://schemas.microsoft.com/office/drawing/2014/main" id="{8A809585-2278-8FCA-CE9D-A544D522F228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왼쪽 대괄호 188">
                  <a:extLst>
                    <a:ext uri="{FF2B5EF4-FFF2-40B4-BE49-F238E27FC236}">
                      <a16:creationId xmlns:a16="http://schemas.microsoft.com/office/drawing/2014/main" id="{A091B92F-6975-2161-1F61-7EAB128619B5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0" name="왼쪽 대괄호 189">
                  <a:extLst>
                    <a:ext uri="{FF2B5EF4-FFF2-40B4-BE49-F238E27FC236}">
                      <a16:creationId xmlns:a16="http://schemas.microsoft.com/office/drawing/2014/main" id="{93528CB6-7B9F-E746-BE55-AC96C415A83C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7FD68115-7E83-CFA7-3DB3-5A67762ECDFF}"/>
                  </a:ext>
                </a:extLst>
              </p:cNvPr>
              <p:cNvGrpSpPr/>
              <p:nvPr/>
            </p:nvGrpSpPr>
            <p:grpSpPr>
              <a:xfrm>
                <a:off x="-277094" y="5693647"/>
                <a:ext cx="548213" cy="147639"/>
                <a:chOff x="9599206" y="3666038"/>
                <a:chExt cx="548213" cy="231281"/>
              </a:xfrm>
            </p:grpSpPr>
            <p:sp>
              <p:nvSpPr>
                <p:cNvPr id="192" name="타원 191">
                  <a:extLst>
                    <a:ext uri="{FF2B5EF4-FFF2-40B4-BE49-F238E27FC236}">
                      <a16:creationId xmlns:a16="http://schemas.microsoft.com/office/drawing/2014/main" id="{4AEA8026-49EF-4426-405A-5839D9DBEC71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3" name="왼쪽 대괄호 192">
                  <a:extLst>
                    <a:ext uri="{FF2B5EF4-FFF2-40B4-BE49-F238E27FC236}">
                      <a16:creationId xmlns:a16="http://schemas.microsoft.com/office/drawing/2014/main" id="{C5BEE64D-93A4-DB9A-127B-034AE7DA1BB2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4" name="왼쪽 대괄호 193">
                  <a:extLst>
                    <a:ext uri="{FF2B5EF4-FFF2-40B4-BE49-F238E27FC236}">
                      <a16:creationId xmlns:a16="http://schemas.microsoft.com/office/drawing/2014/main" id="{5FB0704A-218F-1D22-8DDF-2FF7F2C8966F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95" name="그룹 194">
                <a:extLst>
                  <a:ext uri="{FF2B5EF4-FFF2-40B4-BE49-F238E27FC236}">
                    <a16:creationId xmlns:a16="http://schemas.microsoft.com/office/drawing/2014/main" id="{A00D2F8C-5A40-7BA9-99D6-5B3C31AFF92C}"/>
                  </a:ext>
                </a:extLst>
              </p:cNvPr>
              <p:cNvGrpSpPr/>
              <p:nvPr/>
            </p:nvGrpSpPr>
            <p:grpSpPr>
              <a:xfrm>
                <a:off x="-277094" y="6131117"/>
                <a:ext cx="548213" cy="147639"/>
                <a:chOff x="9599206" y="3666038"/>
                <a:chExt cx="548213" cy="231281"/>
              </a:xfrm>
            </p:grpSpPr>
            <p:sp>
              <p:nvSpPr>
                <p:cNvPr id="196" name="타원 195">
                  <a:extLst>
                    <a:ext uri="{FF2B5EF4-FFF2-40B4-BE49-F238E27FC236}">
                      <a16:creationId xmlns:a16="http://schemas.microsoft.com/office/drawing/2014/main" id="{6A33526D-2E1B-D2D6-C379-A85152FBBAFB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7" name="왼쪽 대괄호 196">
                  <a:extLst>
                    <a:ext uri="{FF2B5EF4-FFF2-40B4-BE49-F238E27FC236}">
                      <a16:creationId xmlns:a16="http://schemas.microsoft.com/office/drawing/2014/main" id="{3FDB39EE-4F90-B3FC-2AD4-909E0F8856E6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8" name="왼쪽 대괄호 197">
                  <a:extLst>
                    <a:ext uri="{FF2B5EF4-FFF2-40B4-BE49-F238E27FC236}">
                      <a16:creationId xmlns:a16="http://schemas.microsoft.com/office/drawing/2014/main" id="{368CE888-B85A-AF58-B8B3-F8FFB69787CF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99" name="그룹 198">
                <a:extLst>
                  <a:ext uri="{FF2B5EF4-FFF2-40B4-BE49-F238E27FC236}">
                    <a16:creationId xmlns:a16="http://schemas.microsoft.com/office/drawing/2014/main" id="{A07620CC-57B6-AF92-26AB-030493F26F65}"/>
                  </a:ext>
                </a:extLst>
              </p:cNvPr>
              <p:cNvGrpSpPr/>
              <p:nvPr/>
            </p:nvGrpSpPr>
            <p:grpSpPr>
              <a:xfrm>
                <a:off x="-277094" y="6568582"/>
                <a:ext cx="548213" cy="147639"/>
                <a:chOff x="9599206" y="3666038"/>
                <a:chExt cx="548213" cy="231281"/>
              </a:xfrm>
            </p:grpSpPr>
            <p:sp>
              <p:nvSpPr>
                <p:cNvPr id="200" name="타원 199">
                  <a:extLst>
                    <a:ext uri="{FF2B5EF4-FFF2-40B4-BE49-F238E27FC236}">
                      <a16:creationId xmlns:a16="http://schemas.microsoft.com/office/drawing/2014/main" id="{FD2D9904-0243-2802-D24A-F68358F26074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왼쪽 대괄호 200">
                  <a:extLst>
                    <a:ext uri="{FF2B5EF4-FFF2-40B4-BE49-F238E27FC236}">
                      <a16:creationId xmlns:a16="http://schemas.microsoft.com/office/drawing/2014/main" id="{144435FD-E392-41AD-9977-7DBC8BBA8194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2" name="왼쪽 대괄호 201">
                  <a:extLst>
                    <a:ext uri="{FF2B5EF4-FFF2-40B4-BE49-F238E27FC236}">
                      <a16:creationId xmlns:a16="http://schemas.microsoft.com/office/drawing/2014/main" id="{763D9AB4-3CA9-51D4-2A1A-DF585217DA8A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4" name="그룹 3"/>
            <p:cNvGrpSpPr/>
            <p:nvPr/>
          </p:nvGrpSpPr>
          <p:grpSpPr>
            <a:xfrm>
              <a:off x="11693160" y="1161999"/>
              <a:ext cx="413109" cy="5412656"/>
              <a:chOff x="11693160" y="1161999"/>
              <a:chExt cx="413109" cy="5412656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743400E5-F6C4-1E3A-975E-0C8837D76725}"/>
                  </a:ext>
                </a:extLst>
              </p:cNvPr>
              <p:cNvGrpSpPr/>
              <p:nvPr/>
            </p:nvGrpSpPr>
            <p:grpSpPr>
              <a:xfrm>
                <a:off x="11693160" y="1161999"/>
                <a:ext cx="413109" cy="684000"/>
                <a:chOff x="11667482" y="1221832"/>
                <a:chExt cx="508529" cy="684000"/>
              </a:xfrm>
            </p:grpSpPr>
            <p:sp>
              <p:nvSpPr>
                <p:cNvPr id="8" name="사다리꼴 7">
                  <a:extLst>
                    <a:ext uri="{FF2B5EF4-FFF2-40B4-BE49-F238E27FC236}">
                      <a16:creationId xmlns:a16="http://schemas.microsoft.com/office/drawing/2014/main" id="{255ABB49-67D5-0AF5-F585-B990563CF299}"/>
                    </a:ext>
                  </a:extLst>
                </p:cNvPr>
                <p:cNvSpPr/>
                <p:nvPr/>
              </p:nvSpPr>
              <p:spPr>
                <a:xfrm rot="5400000" flipV="1">
                  <a:off x="11752705" y="1320071"/>
                  <a:ext cx="372097" cy="474515"/>
                </a:xfrm>
                <a:prstGeom prst="trapezoid">
                  <a:avLst>
                    <a:gd name="adj" fmla="val 4920"/>
                  </a:avLst>
                </a:prstGeom>
                <a:solidFill>
                  <a:srgbClr val="FF5050"/>
                </a:solidFill>
                <a:ln w="60325">
                  <a:solidFill>
                    <a:srgbClr val="FF5050"/>
                  </a:solidFill>
                  <a:round/>
                </a:ln>
                <a:effectLst>
                  <a:outerShdw blurRad="241300" dist="38100" dir="5400000" algn="t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501927CA-0C60-3740-D0C9-11D50A1DC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667482" y="1221832"/>
                  <a:ext cx="0" cy="684000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그룹 206">
                <a:extLst>
                  <a:ext uri="{FF2B5EF4-FFF2-40B4-BE49-F238E27FC236}">
                    <a16:creationId xmlns:a16="http://schemas.microsoft.com/office/drawing/2014/main" id="{57E00472-7ECD-2EA5-78A3-F011FD050E55}"/>
                  </a:ext>
                </a:extLst>
              </p:cNvPr>
              <p:cNvGrpSpPr/>
              <p:nvPr/>
            </p:nvGrpSpPr>
            <p:grpSpPr>
              <a:xfrm>
                <a:off x="11720765" y="2718035"/>
                <a:ext cx="88592" cy="3856620"/>
                <a:chOff x="11720765" y="2718035"/>
                <a:chExt cx="88592" cy="3856620"/>
              </a:xfrm>
            </p:grpSpPr>
            <p:cxnSp>
              <p:nvCxnSpPr>
                <p:cNvPr id="204" name="직선 연결선 203">
                  <a:extLst>
                    <a:ext uri="{FF2B5EF4-FFF2-40B4-BE49-F238E27FC236}">
                      <a16:creationId xmlns:a16="http://schemas.microsoft.com/office/drawing/2014/main" id="{618E7DA2-A25A-169F-C81D-184FCF618F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62432" y="3154655"/>
                  <a:ext cx="0" cy="34200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직선 연결선 204">
                  <a:extLst>
                    <a:ext uri="{FF2B5EF4-FFF2-40B4-BE49-F238E27FC236}">
                      <a16:creationId xmlns:a16="http://schemas.microsoft.com/office/drawing/2014/main" id="{5B391274-8403-55A7-C621-06D59D896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20765" y="2718035"/>
                  <a:ext cx="0" cy="18000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직선 연결선 205">
                  <a:extLst>
                    <a:ext uri="{FF2B5EF4-FFF2-40B4-BE49-F238E27FC236}">
                      <a16:creationId xmlns:a16="http://schemas.microsoft.com/office/drawing/2014/main" id="{4C9CFC13-2879-97AC-D753-FF9B415652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09357" y="4142151"/>
                  <a:ext cx="0" cy="18000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" name="TextBox 9"/>
          <p:cNvSpPr txBox="1"/>
          <p:nvPr/>
        </p:nvSpPr>
        <p:spPr>
          <a:xfrm>
            <a:off x="660400" y="1029115"/>
            <a:ext cx="843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주제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전자현미경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(SEM)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이미지로부터 깊이를 예측하는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AI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알고리즘 개발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1437" y="1403793"/>
            <a:ext cx="11176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Train data1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X :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실제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SEM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영상을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캡쳐한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이미지들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각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케이스마다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이미지 개수가 다름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/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평균 깊이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1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개에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26 ~ 32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개 이미지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Y :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각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hole(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픽셀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들의 평균 깊이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스칼라 값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02067" y="4281846"/>
            <a:ext cx="10793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Train data2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X :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실제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SEM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영상을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캡쳐한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이미지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2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개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해당 이미지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개는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Depth map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에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pair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하게 매칭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Y : </a:t>
            </a:r>
            <a:r>
              <a:rPr lang="en-US" altLang="ko-KR" dirty="0"/>
              <a:t>SEM </a:t>
            </a:r>
            <a:r>
              <a:rPr lang="ko-KR" altLang="en-US" dirty="0"/>
              <a:t>영상과 </a:t>
            </a:r>
            <a:r>
              <a:rPr lang="en-US" altLang="ko-KR" dirty="0"/>
              <a:t>Pixel</a:t>
            </a:r>
            <a:r>
              <a:rPr lang="ko-KR" altLang="en-US" dirty="0"/>
              <a:t>별로 대응되는 </a:t>
            </a:r>
            <a:r>
              <a:rPr lang="en-US" altLang="ko-KR" dirty="0"/>
              <a:t>Depth Map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821" y="5807444"/>
            <a:ext cx="457200" cy="6858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466457" y="6526528"/>
            <a:ext cx="4043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20201001_202940_NE142400C_RAE01_1_S01_M0005-01MS_3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7237856" y="5534079"/>
            <a:ext cx="4043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Depth Map</a:t>
            </a:r>
            <a:endParaRPr lang="ko-KR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702067" y="6541033"/>
            <a:ext cx="4291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20201001_202940_NE142400C_RAE01_1_S01_M0005-01MS_3_itr0 / 1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22140" y="5548584"/>
            <a:ext cx="4043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SEM Image</a:t>
            </a:r>
            <a:endParaRPr lang="ko-KR" altLang="en-US" sz="10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133" y="5780300"/>
            <a:ext cx="457200" cy="6858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491" y="5787553"/>
            <a:ext cx="457200" cy="6858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3382145"/>
            <a:ext cx="457200" cy="6858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45" y="3382145"/>
            <a:ext cx="457200" cy="685800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1056526" y="2984118"/>
            <a:ext cx="4043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SEM Image</a:t>
            </a:r>
            <a:endParaRPr lang="ko-KR" altLang="en-US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1056526" y="4052212"/>
            <a:ext cx="4291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Depth_110_site_00001_sem043884 / 044215 / …. / 064970 (31</a:t>
            </a:r>
            <a:r>
              <a:rPr lang="ko-KR" altLang="en-US" sz="1000" dirty="0"/>
              <a:t>장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2762379" y="3521919"/>
            <a:ext cx="4291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…. </a:t>
            </a:r>
            <a:endParaRPr lang="ko-KR" altLang="en-US" sz="10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1" y="3353036"/>
            <a:ext cx="457200" cy="685800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7071635" y="2939489"/>
            <a:ext cx="4043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Average Depth</a:t>
            </a:r>
            <a:endParaRPr lang="ko-KR" alt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8572898" y="3350350"/>
            <a:ext cx="42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107.0344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8480811" y="3950724"/>
            <a:ext cx="4291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Depth_110_site_00001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1712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277094" y="141779"/>
            <a:ext cx="12383363" cy="6716222"/>
            <a:chOff x="-277094" y="141779"/>
            <a:chExt cx="12383363" cy="6716222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6BA23CA7-6547-C993-9951-0E8192C59145}"/>
                </a:ext>
              </a:extLst>
            </p:cNvPr>
            <p:cNvSpPr/>
            <p:nvPr/>
          </p:nvSpPr>
          <p:spPr>
            <a:xfrm>
              <a:off x="-1" y="141779"/>
              <a:ext cx="11988000" cy="6716222"/>
            </a:xfrm>
            <a:prstGeom prst="round1Rect">
              <a:avLst>
                <a:gd name="adj" fmla="val 8477"/>
              </a:avLst>
            </a:prstGeom>
            <a:solidFill>
              <a:srgbClr val="FF9933"/>
            </a:solidFill>
            <a:ln>
              <a:noFill/>
            </a:ln>
            <a:effectLst>
              <a:outerShdw dist="76200" algn="l" rotWithShape="0">
                <a:srgbClr val="FF8C1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13D601A3-CBCC-ED41-8573-6D00762CA84E}"/>
                </a:ext>
              </a:extLst>
            </p:cNvPr>
            <p:cNvSpPr/>
            <p:nvPr/>
          </p:nvSpPr>
          <p:spPr>
            <a:xfrm>
              <a:off x="-1" y="222853"/>
              <a:ext cx="11628000" cy="6635148"/>
            </a:xfrm>
            <a:prstGeom prst="round1Rect">
              <a:avLst>
                <a:gd name="adj" fmla="val 8477"/>
              </a:avLst>
            </a:prstGeom>
            <a:solidFill>
              <a:schemeClr val="bg1"/>
            </a:solidFill>
            <a:ln>
              <a:noFill/>
            </a:ln>
            <a:effectLst>
              <a:outerShdw dist="254000" algn="l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357188" latinLnBrk="0">
                <a:defRPr/>
              </a:pPr>
              <a:r>
                <a:rPr lang="en-US" altLang="ko-KR" sz="2000" i="1" kern="0" dirty="0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SEM Dataset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8A8BE6D2-E75D-3164-3AC2-9E5F0982F24B}"/>
                </a:ext>
              </a:extLst>
            </p:cNvPr>
            <p:cNvGrpSpPr/>
            <p:nvPr/>
          </p:nvGrpSpPr>
          <p:grpSpPr>
            <a:xfrm>
              <a:off x="-277094" y="444007"/>
              <a:ext cx="548213" cy="6272214"/>
              <a:chOff x="-277094" y="444007"/>
              <a:chExt cx="548213" cy="6272214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FA77F724-126F-67CB-033C-32AB85F16786}"/>
                  </a:ext>
                </a:extLst>
              </p:cNvPr>
              <p:cNvGrpSpPr/>
              <p:nvPr/>
            </p:nvGrpSpPr>
            <p:grpSpPr>
              <a:xfrm>
                <a:off x="-277094" y="444007"/>
                <a:ext cx="548213" cy="147639"/>
                <a:chOff x="9599206" y="3666038"/>
                <a:chExt cx="548213" cy="231281"/>
              </a:xfrm>
            </p:grpSpPr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0117AC34-08C8-A707-5445-66C47E17D5B7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왼쪽 대괄호 165">
                  <a:extLst>
                    <a:ext uri="{FF2B5EF4-FFF2-40B4-BE49-F238E27FC236}">
                      <a16:creationId xmlns:a16="http://schemas.microsoft.com/office/drawing/2014/main" id="{8D5DFDD9-AE0F-2469-F990-C1AE1F2C631C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7" name="왼쪽 대괄호 166">
                  <a:extLst>
                    <a:ext uri="{FF2B5EF4-FFF2-40B4-BE49-F238E27FC236}">
                      <a16:creationId xmlns:a16="http://schemas.microsoft.com/office/drawing/2014/main" id="{2FDCC719-9563-713C-CC0C-F20C2A89DA60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5E80FD9F-B6F6-B1C4-0C56-FE221DE98119}"/>
                  </a:ext>
                </a:extLst>
              </p:cNvPr>
              <p:cNvGrpSpPr/>
              <p:nvPr/>
            </p:nvGrpSpPr>
            <p:grpSpPr>
              <a:xfrm>
                <a:off x="-277094" y="881477"/>
                <a:ext cx="548213" cy="147639"/>
                <a:chOff x="9599206" y="3666038"/>
                <a:chExt cx="548213" cy="231281"/>
              </a:xfrm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6DC57567-B2BC-457D-92CD-FB37F4C3D3D2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" name="왼쪽 대괄호 13">
                  <a:extLst>
                    <a:ext uri="{FF2B5EF4-FFF2-40B4-BE49-F238E27FC236}">
                      <a16:creationId xmlns:a16="http://schemas.microsoft.com/office/drawing/2014/main" id="{E86B57F5-0DFF-E38A-7BA3-1B8C3500324F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" name="왼쪽 대괄호 14">
                  <a:extLst>
                    <a:ext uri="{FF2B5EF4-FFF2-40B4-BE49-F238E27FC236}">
                      <a16:creationId xmlns:a16="http://schemas.microsoft.com/office/drawing/2014/main" id="{965C3FCA-F24A-7CB6-00F2-56F889E8EDBD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F94CF33-3619-2340-B2C4-9E2DE43377F1}"/>
                  </a:ext>
                </a:extLst>
              </p:cNvPr>
              <p:cNvGrpSpPr/>
              <p:nvPr/>
            </p:nvGrpSpPr>
            <p:grpSpPr>
              <a:xfrm>
                <a:off x="-277094" y="1318947"/>
                <a:ext cx="548213" cy="147639"/>
                <a:chOff x="9599206" y="3666038"/>
                <a:chExt cx="548213" cy="231281"/>
              </a:xfrm>
            </p:grpSpPr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E514A6E2-D239-5F90-957B-6C26256F5742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왼쪽 대괄호 28">
                  <a:extLst>
                    <a:ext uri="{FF2B5EF4-FFF2-40B4-BE49-F238E27FC236}">
                      <a16:creationId xmlns:a16="http://schemas.microsoft.com/office/drawing/2014/main" id="{1A8F191C-A5AA-126B-4080-7A264DD06C72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왼쪽 대괄호 29">
                  <a:extLst>
                    <a:ext uri="{FF2B5EF4-FFF2-40B4-BE49-F238E27FC236}">
                      <a16:creationId xmlns:a16="http://schemas.microsoft.com/office/drawing/2014/main" id="{40C2675D-959D-64D4-A91C-E08B3CAB58A7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A3F9D41D-6251-D87C-3D72-2A658D2C1ABC}"/>
                  </a:ext>
                </a:extLst>
              </p:cNvPr>
              <p:cNvGrpSpPr/>
              <p:nvPr/>
            </p:nvGrpSpPr>
            <p:grpSpPr>
              <a:xfrm>
                <a:off x="-277094" y="1756417"/>
                <a:ext cx="548213" cy="147639"/>
                <a:chOff x="9599206" y="3666038"/>
                <a:chExt cx="548213" cy="231281"/>
              </a:xfrm>
            </p:grpSpPr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9DF21BC1-61EB-FC13-D117-5F225CB5B4DC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" name="왼쪽 대괄호 96">
                  <a:extLst>
                    <a:ext uri="{FF2B5EF4-FFF2-40B4-BE49-F238E27FC236}">
                      <a16:creationId xmlns:a16="http://schemas.microsoft.com/office/drawing/2014/main" id="{8940D600-6813-07C6-1EB5-59A5C6A5FB34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8" name="왼쪽 대괄호 97">
                  <a:extLst>
                    <a:ext uri="{FF2B5EF4-FFF2-40B4-BE49-F238E27FC236}">
                      <a16:creationId xmlns:a16="http://schemas.microsoft.com/office/drawing/2014/main" id="{50367438-EF6D-2147-FF5A-552C18E049C4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04A00721-2276-A06D-435E-3B83541EC24F}"/>
                  </a:ext>
                </a:extLst>
              </p:cNvPr>
              <p:cNvGrpSpPr/>
              <p:nvPr/>
            </p:nvGrpSpPr>
            <p:grpSpPr>
              <a:xfrm>
                <a:off x="-277094" y="2193887"/>
                <a:ext cx="548213" cy="147639"/>
                <a:chOff x="9599206" y="3666038"/>
                <a:chExt cx="548213" cy="231281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EB9FE931-468F-82B5-7DD8-BACFCBBDB876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1" name="왼쪽 대괄호 100">
                  <a:extLst>
                    <a:ext uri="{FF2B5EF4-FFF2-40B4-BE49-F238E27FC236}">
                      <a16:creationId xmlns:a16="http://schemas.microsoft.com/office/drawing/2014/main" id="{91F454CC-8272-EA7C-57FD-739080DAB5C6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2" name="왼쪽 대괄호 101">
                  <a:extLst>
                    <a:ext uri="{FF2B5EF4-FFF2-40B4-BE49-F238E27FC236}">
                      <a16:creationId xmlns:a16="http://schemas.microsoft.com/office/drawing/2014/main" id="{E58D894D-5EA8-37EA-56A3-17C4A4CB10DB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B314F6A3-DC6B-B5C1-3E2D-0F90038C2299}"/>
                  </a:ext>
                </a:extLst>
              </p:cNvPr>
              <p:cNvGrpSpPr/>
              <p:nvPr/>
            </p:nvGrpSpPr>
            <p:grpSpPr>
              <a:xfrm>
                <a:off x="-277094" y="2631357"/>
                <a:ext cx="548213" cy="147639"/>
                <a:chOff x="9599206" y="3666038"/>
                <a:chExt cx="548213" cy="231281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E7AA837A-5900-4DA8-C036-E6BB818CDB43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5" name="왼쪽 대괄호 104">
                  <a:extLst>
                    <a:ext uri="{FF2B5EF4-FFF2-40B4-BE49-F238E27FC236}">
                      <a16:creationId xmlns:a16="http://schemas.microsoft.com/office/drawing/2014/main" id="{57BC2A88-0793-1565-00F6-B40FAADF1278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왼쪽 대괄호 105">
                  <a:extLst>
                    <a:ext uri="{FF2B5EF4-FFF2-40B4-BE49-F238E27FC236}">
                      <a16:creationId xmlns:a16="http://schemas.microsoft.com/office/drawing/2014/main" id="{76F0D7F9-72E5-1521-27C0-FCB118E9B369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746CB617-B08C-3F4B-9794-1175C9DCF61E}"/>
                  </a:ext>
                </a:extLst>
              </p:cNvPr>
              <p:cNvGrpSpPr/>
              <p:nvPr/>
            </p:nvGrpSpPr>
            <p:grpSpPr>
              <a:xfrm>
                <a:off x="-277094" y="3068827"/>
                <a:ext cx="548213" cy="147639"/>
                <a:chOff x="9599206" y="3666038"/>
                <a:chExt cx="548213" cy="231281"/>
              </a:xfrm>
            </p:grpSpPr>
            <p:sp>
              <p:nvSpPr>
                <p:cNvPr id="168" name="타원 167">
                  <a:extLst>
                    <a:ext uri="{FF2B5EF4-FFF2-40B4-BE49-F238E27FC236}">
                      <a16:creationId xmlns:a16="http://schemas.microsoft.com/office/drawing/2014/main" id="{B5838322-7C86-01B5-4CE3-1EB2FF9898DA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왼쪽 대괄호 168">
                  <a:extLst>
                    <a:ext uri="{FF2B5EF4-FFF2-40B4-BE49-F238E27FC236}">
                      <a16:creationId xmlns:a16="http://schemas.microsoft.com/office/drawing/2014/main" id="{F6660A71-DB39-14DC-227C-3468478655F3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0" name="왼쪽 대괄호 169">
                  <a:extLst>
                    <a:ext uri="{FF2B5EF4-FFF2-40B4-BE49-F238E27FC236}">
                      <a16:creationId xmlns:a16="http://schemas.microsoft.com/office/drawing/2014/main" id="{B82336A7-D29B-F745-F094-84F03D86AEE2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1" name="그룹 170">
                <a:extLst>
                  <a:ext uri="{FF2B5EF4-FFF2-40B4-BE49-F238E27FC236}">
                    <a16:creationId xmlns:a16="http://schemas.microsoft.com/office/drawing/2014/main" id="{9F89E6F7-A49A-C0D4-8A77-AC9F61051E95}"/>
                  </a:ext>
                </a:extLst>
              </p:cNvPr>
              <p:cNvGrpSpPr/>
              <p:nvPr/>
            </p:nvGrpSpPr>
            <p:grpSpPr>
              <a:xfrm>
                <a:off x="-277094" y="3506297"/>
                <a:ext cx="548213" cy="147639"/>
                <a:chOff x="9599206" y="3666038"/>
                <a:chExt cx="548213" cy="231281"/>
              </a:xfrm>
            </p:grpSpPr>
            <p:sp>
              <p:nvSpPr>
                <p:cNvPr id="172" name="타원 171">
                  <a:extLst>
                    <a:ext uri="{FF2B5EF4-FFF2-40B4-BE49-F238E27FC236}">
                      <a16:creationId xmlns:a16="http://schemas.microsoft.com/office/drawing/2014/main" id="{08E195D4-2C72-80BD-704F-6CC27A702F17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왼쪽 대괄호 172">
                  <a:extLst>
                    <a:ext uri="{FF2B5EF4-FFF2-40B4-BE49-F238E27FC236}">
                      <a16:creationId xmlns:a16="http://schemas.microsoft.com/office/drawing/2014/main" id="{11F63B7B-9DEE-3F2F-C675-9DB48402E513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" name="왼쪽 대괄호 173">
                  <a:extLst>
                    <a:ext uri="{FF2B5EF4-FFF2-40B4-BE49-F238E27FC236}">
                      <a16:creationId xmlns:a16="http://schemas.microsoft.com/office/drawing/2014/main" id="{44E5E796-11B8-6999-A61F-9D4DF3565B4F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7E9D41F7-2D9D-B9C9-C473-BACDC538887F}"/>
                  </a:ext>
                </a:extLst>
              </p:cNvPr>
              <p:cNvGrpSpPr/>
              <p:nvPr/>
            </p:nvGrpSpPr>
            <p:grpSpPr>
              <a:xfrm>
                <a:off x="-277094" y="3943767"/>
                <a:ext cx="548213" cy="147639"/>
                <a:chOff x="9599206" y="3666038"/>
                <a:chExt cx="548213" cy="231281"/>
              </a:xfrm>
            </p:grpSpPr>
            <p:sp>
              <p:nvSpPr>
                <p:cNvPr id="176" name="타원 175">
                  <a:extLst>
                    <a:ext uri="{FF2B5EF4-FFF2-40B4-BE49-F238E27FC236}">
                      <a16:creationId xmlns:a16="http://schemas.microsoft.com/office/drawing/2014/main" id="{2FEC6978-220A-20E0-6CC6-58D97A3C5F8D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왼쪽 대괄호 176">
                  <a:extLst>
                    <a:ext uri="{FF2B5EF4-FFF2-40B4-BE49-F238E27FC236}">
                      <a16:creationId xmlns:a16="http://schemas.microsoft.com/office/drawing/2014/main" id="{75308E2D-7919-ACC4-060D-5CED3908D159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8" name="왼쪽 대괄호 177">
                  <a:extLst>
                    <a:ext uri="{FF2B5EF4-FFF2-40B4-BE49-F238E27FC236}">
                      <a16:creationId xmlns:a16="http://schemas.microsoft.com/office/drawing/2014/main" id="{F604DACD-232B-DEF1-8440-68A333F75D62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001E0FD6-4D37-9C1A-97F0-AC1F7937922F}"/>
                  </a:ext>
                </a:extLst>
              </p:cNvPr>
              <p:cNvGrpSpPr/>
              <p:nvPr/>
            </p:nvGrpSpPr>
            <p:grpSpPr>
              <a:xfrm>
                <a:off x="-277094" y="4381237"/>
                <a:ext cx="548213" cy="147639"/>
                <a:chOff x="9599206" y="3666038"/>
                <a:chExt cx="548213" cy="231281"/>
              </a:xfrm>
            </p:grpSpPr>
            <p:sp>
              <p:nvSpPr>
                <p:cNvPr id="180" name="타원 179">
                  <a:extLst>
                    <a:ext uri="{FF2B5EF4-FFF2-40B4-BE49-F238E27FC236}">
                      <a16:creationId xmlns:a16="http://schemas.microsoft.com/office/drawing/2014/main" id="{747FAC35-2650-F4B0-ADE3-2969CF28EAD3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왼쪽 대괄호 180">
                  <a:extLst>
                    <a:ext uri="{FF2B5EF4-FFF2-40B4-BE49-F238E27FC236}">
                      <a16:creationId xmlns:a16="http://schemas.microsoft.com/office/drawing/2014/main" id="{62413DC7-1B22-1564-3A51-A1C62020EB2A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2" name="왼쪽 대괄호 181">
                  <a:extLst>
                    <a:ext uri="{FF2B5EF4-FFF2-40B4-BE49-F238E27FC236}">
                      <a16:creationId xmlns:a16="http://schemas.microsoft.com/office/drawing/2014/main" id="{EB751384-47BC-2E47-991C-D878FE2925A6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3" name="그룹 182">
                <a:extLst>
                  <a:ext uri="{FF2B5EF4-FFF2-40B4-BE49-F238E27FC236}">
                    <a16:creationId xmlns:a16="http://schemas.microsoft.com/office/drawing/2014/main" id="{97B3563D-665A-C554-18D8-47968F4F6DE5}"/>
                  </a:ext>
                </a:extLst>
              </p:cNvPr>
              <p:cNvGrpSpPr/>
              <p:nvPr/>
            </p:nvGrpSpPr>
            <p:grpSpPr>
              <a:xfrm>
                <a:off x="-277094" y="4818707"/>
                <a:ext cx="548213" cy="147639"/>
                <a:chOff x="9599206" y="3666038"/>
                <a:chExt cx="548213" cy="231281"/>
              </a:xfrm>
            </p:grpSpPr>
            <p:sp>
              <p:nvSpPr>
                <p:cNvPr id="184" name="타원 183">
                  <a:extLst>
                    <a:ext uri="{FF2B5EF4-FFF2-40B4-BE49-F238E27FC236}">
                      <a16:creationId xmlns:a16="http://schemas.microsoft.com/office/drawing/2014/main" id="{4919FC31-74AF-5D75-CE7C-7CA3A5413C73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왼쪽 대괄호 184">
                  <a:extLst>
                    <a:ext uri="{FF2B5EF4-FFF2-40B4-BE49-F238E27FC236}">
                      <a16:creationId xmlns:a16="http://schemas.microsoft.com/office/drawing/2014/main" id="{D9DF27FE-4080-C302-D339-813A246D6954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6" name="왼쪽 대괄호 185">
                  <a:extLst>
                    <a:ext uri="{FF2B5EF4-FFF2-40B4-BE49-F238E27FC236}">
                      <a16:creationId xmlns:a16="http://schemas.microsoft.com/office/drawing/2014/main" id="{E2E26619-2A4F-E558-06E0-A65009F436C6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7" name="그룹 186">
                <a:extLst>
                  <a:ext uri="{FF2B5EF4-FFF2-40B4-BE49-F238E27FC236}">
                    <a16:creationId xmlns:a16="http://schemas.microsoft.com/office/drawing/2014/main" id="{AAEC75AB-6954-F56B-CCC0-D87FDAC16272}"/>
                  </a:ext>
                </a:extLst>
              </p:cNvPr>
              <p:cNvGrpSpPr/>
              <p:nvPr/>
            </p:nvGrpSpPr>
            <p:grpSpPr>
              <a:xfrm>
                <a:off x="-277094" y="5256177"/>
                <a:ext cx="548213" cy="147639"/>
                <a:chOff x="9599206" y="3666038"/>
                <a:chExt cx="548213" cy="231281"/>
              </a:xfrm>
            </p:grpSpPr>
            <p:sp>
              <p:nvSpPr>
                <p:cNvPr id="188" name="타원 187">
                  <a:extLst>
                    <a:ext uri="{FF2B5EF4-FFF2-40B4-BE49-F238E27FC236}">
                      <a16:creationId xmlns:a16="http://schemas.microsoft.com/office/drawing/2014/main" id="{8A809585-2278-8FCA-CE9D-A544D522F228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왼쪽 대괄호 188">
                  <a:extLst>
                    <a:ext uri="{FF2B5EF4-FFF2-40B4-BE49-F238E27FC236}">
                      <a16:creationId xmlns:a16="http://schemas.microsoft.com/office/drawing/2014/main" id="{A091B92F-6975-2161-1F61-7EAB128619B5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0" name="왼쪽 대괄호 189">
                  <a:extLst>
                    <a:ext uri="{FF2B5EF4-FFF2-40B4-BE49-F238E27FC236}">
                      <a16:creationId xmlns:a16="http://schemas.microsoft.com/office/drawing/2014/main" id="{93528CB6-7B9F-E746-BE55-AC96C415A83C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7FD68115-7E83-CFA7-3DB3-5A67762ECDFF}"/>
                  </a:ext>
                </a:extLst>
              </p:cNvPr>
              <p:cNvGrpSpPr/>
              <p:nvPr/>
            </p:nvGrpSpPr>
            <p:grpSpPr>
              <a:xfrm>
                <a:off x="-277094" y="5693647"/>
                <a:ext cx="548213" cy="147639"/>
                <a:chOff x="9599206" y="3666038"/>
                <a:chExt cx="548213" cy="231281"/>
              </a:xfrm>
            </p:grpSpPr>
            <p:sp>
              <p:nvSpPr>
                <p:cNvPr id="192" name="타원 191">
                  <a:extLst>
                    <a:ext uri="{FF2B5EF4-FFF2-40B4-BE49-F238E27FC236}">
                      <a16:creationId xmlns:a16="http://schemas.microsoft.com/office/drawing/2014/main" id="{4AEA8026-49EF-4426-405A-5839D9DBEC71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3" name="왼쪽 대괄호 192">
                  <a:extLst>
                    <a:ext uri="{FF2B5EF4-FFF2-40B4-BE49-F238E27FC236}">
                      <a16:creationId xmlns:a16="http://schemas.microsoft.com/office/drawing/2014/main" id="{C5BEE64D-93A4-DB9A-127B-034AE7DA1BB2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4" name="왼쪽 대괄호 193">
                  <a:extLst>
                    <a:ext uri="{FF2B5EF4-FFF2-40B4-BE49-F238E27FC236}">
                      <a16:creationId xmlns:a16="http://schemas.microsoft.com/office/drawing/2014/main" id="{5FB0704A-218F-1D22-8DDF-2FF7F2C8966F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95" name="그룹 194">
                <a:extLst>
                  <a:ext uri="{FF2B5EF4-FFF2-40B4-BE49-F238E27FC236}">
                    <a16:creationId xmlns:a16="http://schemas.microsoft.com/office/drawing/2014/main" id="{A00D2F8C-5A40-7BA9-99D6-5B3C31AFF92C}"/>
                  </a:ext>
                </a:extLst>
              </p:cNvPr>
              <p:cNvGrpSpPr/>
              <p:nvPr/>
            </p:nvGrpSpPr>
            <p:grpSpPr>
              <a:xfrm>
                <a:off x="-277094" y="6131117"/>
                <a:ext cx="548213" cy="147639"/>
                <a:chOff x="9599206" y="3666038"/>
                <a:chExt cx="548213" cy="231281"/>
              </a:xfrm>
            </p:grpSpPr>
            <p:sp>
              <p:nvSpPr>
                <p:cNvPr id="196" name="타원 195">
                  <a:extLst>
                    <a:ext uri="{FF2B5EF4-FFF2-40B4-BE49-F238E27FC236}">
                      <a16:creationId xmlns:a16="http://schemas.microsoft.com/office/drawing/2014/main" id="{6A33526D-2E1B-D2D6-C379-A85152FBBAFB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7" name="왼쪽 대괄호 196">
                  <a:extLst>
                    <a:ext uri="{FF2B5EF4-FFF2-40B4-BE49-F238E27FC236}">
                      <a16:creationId xmlns:a16="http://schemas.microsoft.com/office/drawing/2014/main" id="{3FDB39EE-4F90-B3FC-2AD4-909E0F8856E6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8" name="왼쪽 대괄호 197">
                  <a:extLst>
                    <a:ext uri="{FF2B5EF4-FFF2-40B4-BE49-F238E27FC236}">
                      <a16:creationId xmlns:a16="http://schemas.microsoft.com/office/drawing/2014/main" id="{368CE888-B85A-AF58-B8B3-F8FFB69787CF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99" name="그룹 198">
                <a:extLst>
                  <a:ext uri="{FF2B5EF4-FFF2-40B4-BE49-F238E27FC236}">
                    <a16:creationId xmlns:a16="http://schemas.microsoft.com/office/drawing/2014/main" id="{A07620CC-57B6-AF92-26AB-030493F26F65}"/>
                  </a:ext>
                </a:extLst>
              </p:cNvPr>
              <p:cNvGrpSpPr/>
              <p:nvPr/>
            </p:nvGrpSpPr>
            <p:grpSpPr>
              <a:xfrm>
                <a:off x="-277094" y="6568582"/>
                <a:ext cx="548213" cy="147639"/>
                <a:chOff x="9599206" y="3666038"/>
                <a:chExt cx="548213" cy="231281"/>
              </a:xfrm>
            </p:grpSpPr>
            <p:sp>
              <p:nvSpPr>
                <p:cNvPr id="200" name="타원 199">
                  <a:extLst>
                    <a:ext uri="{FF2B5EF4-FFF2-40B4-BE49-F238E27FC236}">
                      <a16:creationId xmlns:a16="http://schemas.microsoft.com/office/drawing/2014/main" id="{FD2D9904-0243-2802-D24A-F68358F26074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왼쪽 대괄호 200">
                  <a:extLst>
                    <a:ext uri="{FF2B5EF4-FFF2-40B4-BE49-F238E27FC236}">
                      <a16:creationId xmlns:a16="http://schemas.microsoft.com/office/drawing/2014/main" id="{144435FD-E392-41AD-9977-7DBC8BBA8194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2" name="왼쪽 대괄호 201">
                  <a:extLst>
                    <a:ext uri="{FF2B5EF4-FFF2-40B4-BE49-F238E27FC236}">
                      <a16:creationId xmlns:a16="http://schemas.microsoft.com/office/drawing/2014/main" id="{763D9AB4-3CA9-51D4-2A1A-DF585217DA8A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4" name="그룹 3"/>
            <p:cNvGrpSpPr/>
            <p:nvPr/>
          </p:nvGrpSpPr>
          <p:grpSpPr>
            <a:xfrm>
              <a:off x="11693160" y="1161999"/>
              <a:ext cx="413109" cy="5412656"/>
              <a:chOff x="11693160" y="1161999"/>
              <a:chExt cx="413109" cy="5412656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743400E5-F6C4-1E3A-975E-0C8837D76725}"/>
                  </a:ext>
                </a:extLst>
              </p:cNvPr>
              <p:cNvGrpSpPr/>
              <p:nvPr/>
            </p:nvGrpSpPr>
            <p:grpSpPr>
              <a:xfrm>
                <a:off x="11693160" y="1161999"/>
                <a:ext cx="413109" cy="684000"/>
                <a:chOff x="11667482" y="1221832"/>
                <a:chExt cx="508529" cy="684000"/>
              </a:xfrm>
            </p:grpSpPr>
            <p:sp>
              <p:nvSpPr>
                <p:cNvPr id="8" name="사다리꼴 7">
                  <a:extLst>
                    <a:ext uri="{FF2B5EF4-FFF2-40B4-BE49-F238E27FC236}">
                      <a16:creationId xmlns:a16="http://schemas.microsoft.com/office/drawing/2014/main" id="{255ABB49-67D5-0AF5-F585-B990563CF299}"/>
                    </a:ext>
                  </a:extLst>
                </p:cNvPr>
                <p:cNvSpPr/>
                <p:nvPr/>
              </p:nvSpPr>
              <p:spPr>
                <a:xfrm rot="5400000" flipV="1">
                  <a:off x="11752705" y="1320071"/>
                  <a:ext cx="372097" cy="474515"/>
                </a:xfrm>
                <a:prstGeom prst="trapezoid">
                  <a:avLst>
                    <a:gd name="adj" fmla="val 4920"/>
                  </a:avLst>
                </a:prstGeom>
                <a:solidFill>
                  <a:srgbClr val="FF5050"/>
                </a:solidFill>
                <a:ln w="60325">
                  <a:solidFill>
                    <a:srgbClr val="FF5050"/>
                  </a:solidFill>
                  <a:round/>
                </a:ln>
                <a:effectLst>
                  <a:outerShdw blurRad="241300" dist="38100" dir="5400000" algn="t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501927CA-0C60-3740-D0C9-11D50A1DC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667482" y="1221832"/>
                  <a:ext cx="0" cy="684000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그룹 206">
                <a:extLst>
                  <a:ext uri="{FF2B5EF4-FFF2-40B4-BE49-F238E27FC236}">
                    <a16:creationId xmlns:a16="http://schemas.microsoft.com/office/drawing/2014/main" id="{57E00472-7ECD-2EA5-78A3-F011FD050E55}"/>
                  </a:ext>
                </a:extLst>
              </p:cNvPr>
              <p:cNvGrpSpPr/>
              <p:nvPr/>
            </p:nvGrpSpPr>
            <p:grpSpPr>
              <a:xfrm>
                <a:off x="11720765" y="2718035"/>
                <a:ext cx="88592" cy="3856620"/>
                <a:chOff x="11720765" y="2718035"/>
                <a:chExt cx="88592" cy="3856620"/>
              </a:xfrm>
            </p:grpSpPr>
            <p:cxnSp>
              <p:nvCxnSpPr>
                <p:cNvPr id="204" name="직선 연결선 203">
                  <a:extLst>
                    <a:ext uri="{FF2B5EF4-FFF2-40B4-BE49-F238E27FC236}">
                      <a16:creationId xmlns:a16="http://schemas.microsoft.com/office/drawing/2014/main" id="{618E7DA2-A25A-169F-C81D-184FCF618F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62432" y="3154655"/>
                  <a:ext cx="0" cy="34200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직선 연결선 204">
                  <a:extLst>
                    <a:ext uri="{FF2B5EF4-FFF2-40B4-BE49-F238E27FC236}">
                      <a16:creationId xmlns:a16="http://schemas.microsoft.com/office/drawing/2014/main" id="{5B391274-8403-55A7-C621-06D59D896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20765" y="2718035"/>
                  <a:ext cx="0" cy="18000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직선 연결선 205">
                  <a:extLst>
                    <a:ext uri="{FF2B5EF4-FFF2-40B4-BE49-F238E27FC236}">
                      <a16:creationId xmlns:a16="http://schemas.microsoft.com/office/drawing/2014/main" id="{4C9CFC13-2879-97AC-D753-FF9B415652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09357" y="4142151"/>
                  <a:ext cx="0" cy="18000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71808" y="1084829"/>
                <a:ext cx="11030687" cy="5366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Test data(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총 </a:t>
                </a: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25988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개</a:t>
                </a: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X : SEM 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영상을 </a:t>
                </a:r>
                <a:r>
                  <a:rPr lang="ko-KR" altLang="en-US" dirty="0" err="1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캡쳐한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이미지</a:t>
                </a: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1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개</a:t>
                </a:r>
                <a:endParaRPr lang="en-US" altLang="ko-KR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실제 </a:t>
                </a:r>
                <a:r>
                  <a:rPr lang="en-US" altLang="ko-KR" dirty="0"/>
                  <a:t>Hole </a:t>
                </a:r>
                <a:r>
                  <a:rPr lang="ko-KR" altLang="en-US" dirty="0"/>
                  <a:t>단위 </a:t>
                </a:r>
                <a:r>
                  <a:rPr lang="en-US" altLang="ko-KR" dirty="0"/>
                  <a:t>SEM </a:t>
                </a:r>
                <a:r>
                  <a:rPr lang="ko-KR" altLang="en-US" dirty="0"/>
                  <a:t>영상으로부터 추론한 </a:t>
                </a:r>
                <a:r>
                  <a:rPr lang="en-US" altLang="ko-KR" dirty="0"/>
                  <a:t>Depth Map (PNG </a:t>
                </a:r>
                <a:r>
                  <a:rPr lang="ko-KR" altLang="en-US" dirty="0"/>
                  <a:t>파일</a:t>
                </a:r>
                <a:r>
                  <a:rPr lang="en-US" altLang="ko-KR" dirty="0"/>
                  <a:t>)</a:t>
                </a:r>
                <a:endParaRPr lang="en-US" altLang="ko-KR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즉</a:t>
                </a:r>
                <a:r>
                  <a:rPr lang="en-US" altLang="ko-KR" dirty="0"/>
                  <a:t>, Train1</a:t>
                </a:r>
                <a:r>
                  <a:rPr lang="ko-KR" altLang="en-US" dirty="0"/>
                  <a:t>은 모델 </a:t>
                </a:r>
                <a:r>
                  <a:rPr lang="ko-KR" altLang="en-US" dirty="0" err="1"/>
                  <a:t>구축시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SEM </a:t>
                </a:r>
                <a:r>
                  <a:rPr lang="ko-KR" altLang="en-US" dirty="0"/>
                  <a:t>영상에서 추출한 약 </a:t>
                </a:r>
                <a:r>
                  <a:rPr lang="en-US" altLang="ko-KR" dirty="0"/>
                  <a:t>30</a:t>
                </a:r>
                <a:r>
                  <a:rPr lang="ko-KR" altLang="en-US" dirty="0"/>
                  <a:t>개의 이미지를 요약해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장의 </a:t>
                </a:r>
                <a:r>
                  <a:rPr lang="en-US" altLang="ko-KR" dirty="0"/>
                  <a:t>SEM </a:t>
                </a:r>
                <a:r>
                  <a:rPr lang="ko-KR" altLang="en-US" dirty="0"/>
                  <a:t>이미지 </a:t>
                </a:r>
                <a:r>
                  <a:rPr lang="en-US" altLang="ko-KR" dirty="0"/>
                  <a:t>input</a:t>
                </a:r>
                <a:r>
                  <a:rPr lang="ko-KR" altLang="en-US" dirty="0"/>
                  <a:t>으로 하고 평균 깊이 스칼라 값을 이용해 학습하여 </a:t>
                </a:r>
                <a:r>
                  <a:rPr lang="en-US" altLang="ko-KR" dirty="0"/>
                  <a:t>Test data</a:t>
                </a:r>
                <a:r>
                  <a:rPr lang="ko-KR" altLang="en-US" dirty="0"/>
                  <a:t>로 </a:t>
                </a:r>
                <a:r>
                  <a:rPr lang="en-US" altLang="ko-KR" dirty="0"/>
                  <a:t>Depth map</a:t>
                </a:r>
                <a:r>
                  <a:rPr lang="ko-KR" altLang="en-US" dirty="0"/>
                  <a:t>을 만들어야 한다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Trani2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는 </a:t>
                </a: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SEM pair 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이미지 </a:t>
                </a: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2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장을 요약해 </a:t>
                </a: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1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장의 </a:t>
                </a: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SEM 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이미지를 </a:t>
                </a: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input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으로 하고 </a:t>
                </a:r>
                <a:r>
                  <a:rPr lang="en-US" altLang="ko-KR" dirty="0"/>
                  <a:t>Depth Map </a:t>
                </a:r>
                <a:r>
                  <a:rPr lang="ko-KR" altLang="en-US" dirty="0"/>
                  <a:t>정답지를 이용해 학습하여 </a:t>
                </a:r>
                <a:r>
                  <a:rPr lang="en-US" altLang="ko-KR" dirty="0"/>
                  <a:t>Test data</a:t>
                </a:r>
                <a:r>
                  <a:rPr lang="ko-KR" altLang="en-US" dirty="0"/>
                  <a:t>로 </a:t>
                </a:r>
                <a:r>
                  <a:rPr lang="en-US" altLang="ko-KR" dirty="0"/>
                  <a:t>Depth map</a:t>
                </a:r>
                <a:r>
                  <a:rPr lang="ko-KR" altLang="en-US" dirty="0"/>
                  <a:t>을 만들어야 한다</a:t>
                </a:r>
                <a:r>
                  <a:rPr lang="en-US" altLang="ko-KR" dirty="0"/>
                  <a:t>.</a:t>
                </a:r>
                <a:endParaRPr lang="en-US" altLang="ko-KR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08" y="1084829"/>
                <a:ext cx="11030687" cy="5366469"/>
              </a:xfrm>
              <a:prstGeom prst="rect">
                <a:avLst/>
              </a:prstGeom>
              <a:blipFill>
                <a:blip r:embed="rId2"/>
                <a:stretch>
                  <a:fillRect l="-498" t="-682" r="-4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418" y="2844862"/>
            <a:ext cx="457200" cy="6858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924453" y="2532774"/>
            <a:ext cx="4043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SEM Image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924452" y="3544160"/>
            <a:ext cx="4043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000000</a:t>
            </a:r>
            <a:endParaRPr lang="ko-KR" altLang="en-US" sz="1000" dirty="0"/>
          </a:p>
        </p:txBody>
      </p:sp>
      <p:sp>
        <p:nvSpPr>
          <p:cNvPr id="17" name="오른쪽 화살표 16"/>
          <p:cNvSpPr/>
          <p:nvPr/>
        </p:nvSpPr>
        <p:spPr>
          <a:xfrm>
            <a:off x="4569647" y="3076424"/>
            <a:ext cx="79586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4967580" y="2521706"/>
            <a:ext cx="4043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Depth Image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5060347" y="3423349"/>
            <a:ext cx="4043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000000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6875757" y="2828645"/>
            <a:ext cx="393789" cy="594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875757" y="2869351"/>
            <a:ext cx="787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?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08810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91363" y="144591"/>
            <a:ext cx="12383363" cy="6716222"/>
            <a:chOff x="-277094" y="141779"/>
            <a:chExt cx="12383363" cy="6716222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6BA23CA7-6547-C993-9951-0E8192C59145}"/>
                </a:ext>
              </a:extLst>
            </p:cNvPr>
            <p:cNvSpPr/>
            <p:nvPr/>
          </p:nvSpPr>
          <p:spPr>
            <a:xfrm>
              <a:off x="-1" y="141779"/>
              <a:ext cx="11988000" cy="6716222"/>
            </a:xfrm>
            <a:prstGeom prst="round1Rect">
              <a:avLst>
                <a:gd name="adj" fmla="val 8477"/>
              </a:avLst>
            </a:prstGeom>
            <a:solidFill>
              <a:srgbClr val="FF9933"/>
            </a:solidFill>
            <a:ln>
              <a:noFill/>
            </a:ln>
            <a:effectLst>
              <a:outerShdw dist="76200" algn="l" rotWithShape="0">
                <a:srgbClr val="FF8C1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13D601A3-CBCC-ED41-8573-6D00762CA84E}"/>
                </a:ext>
              </a:extLst>
            </p:cNvPr>
            <p:cNvSpPr/>
            <p:nvPr/>
          </p:nvSpPr>
          <p:spPr>
            <a:xfrm>
              <a:off x="-1" y="222853"/>
              <a:ext cx="11628000" cy="6635148"/>
            </a:xfrm>
            <a:prstGeom prst="round1Rect">
              <a:avLst>
                <a:gd name="adj" fmla="val 8477"/>
              </a:avLst>
            </a:prstGeom>
            <a:solidFill>
              <a:schemeClr val="bg1"/>
            </a:solidFill>
            <a:ln>
              <a:noFill/>
            </a:ln>
            <a:effectLst>
              <a:outerShdw dist="254000" algn="l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357188" latinLnBrk="0">
                <a:defRPr/>
              </a:pPr>
              <a:r>
                <a:rPr lang="en-US" altLang="ko-KR" sz="2000" i="1" kern="0" dirty="0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Depth estimation-</a:t>
              </a:r>
              <a:r>
                <a:rPr lang="en-US" altLang="ko-KR" sz="2000" i="1" kern="0" dirty="0" err="1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MonoDepth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8A8BE6D2-E75D-3164-3AC2-9E5F0982F24B}"/>
                </a:ext>
              </a:extLst>
            </p:cNvPr>
            <p:cNvGrpSpPr/>
            <p:nvPr/>
          </p:nvGrpSpPr>
          <p:grpSpPr>
            <a:xfrm>
              <a:off x="-277094" y="444007"/>
              <a:ext cx="548213" cy="6272214"/>
              <a:chOff x="-277094" y="444007"/>
              <a:chExt cx="548213" cy="6272214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FA77F724-126F-67CB-033C-32AB85F16786}"/>
                  </a:ext>
                </a:extLst>
              </p:cNvPr>
              <p:cNvGrpSpPr/>
              <p:nvPr/>
            </p:nvGrpSpPr>
            <p:grpSpPr>
              <a:xfrm>
                <a:off x="-277094" y="444007"/>
                <a:ext cx="548213" cy="147639"/>
                <a:chOff x="9599206" y="3666038"/>
                <a:chExt cx="548213" cy="231281"/>
              </a:xfrm>
            </p:grpSpPr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0117AC34-08C8-A707-5445-66C47E17D5B7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왼쪽 대괄호 165">
                  <a:extLst>
                    <a:ext uri="{FF2B5EF4-FFF2-40B4-BE49-F238E27FC236}">
                      <a16:creationId xmlns:a16="http://schemas.microsoft.com/office/drawing/2014/main" id="{8D5DFDD9-AE0F-2469-F990-C1AE1F2C631C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7" name="왼쪽 대괄호 166">
                  <a:extLst>
                    <a:ext uri="{FF2B5EF4-FFF2-40B4-BE49-F238E27FC236}">
                      <a16:creationId xmlns:a16="http://schemas.microsoft.com/office/drawing/2014/main" id="{2FDCC719-9563-713C-CC0C-F20C2A89DA60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5E80FD9F-B6F6-B1C4-0C56-FE221DE98119}"/>
                  </a:ext>
                </a:extLst>
              </p:cNvPr>
              <p:cNvGrpSpPr/>
              <p:nvPr/>
            </p:nvGrpSpPr>
            <p:grpSpPr>
              <a:xfrm>
                <a:off x="-277094" y="881477"/>
                <a:ext cx="548213" cy="147639"/>
                <a:chOff x="9599206" y="3666038"/>
                <a:chExt cx="548213" cy="231281"/>
              </a:xfrm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6DC57567-B2BC-457D-92CD-FB37F4C3D3D2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" name="왼쪽 대괄호 13">
                  <a:extLst>
                    <a:ext uri="{FF2B5EF4-FFF2-40B4-BE49-F238E27FC236}">
                      <a16:creationId xmlns:a16="http://schemas.microsoft.com/office/drawing/2014/main" id="{E86B57F5-0DFF-E38A-7BA3-1B8C3500324F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" name="왼쪽 대괄호 14">
                  <a:extLst>
                    <a:ext uri="{FF2B5EF4-FFF2-40B4-BE49-F238E27FC236}">
                      <a16:creationId xmlns:a16="http://schemas.microsoft.com/office/drawing/2014/main" id="{965C3FCA-F24A-7CB6-00F2-56F889E8EDBD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F94CF33-3619-2340-B2C4-9E2DE43377F1}"/>
                  </a:ext>
                </a:extLst>
              </p:cNvPr>
              <p:cNvGrpSpPr/>
              <p:nvPr/>
            </p:nvGrpSpPr>
            <p:grpSpPr>
              <a:xfrm>
                <a:off x="-277094" y="1318947"/>
                <a:ext cx="548213" cy="147639"/>
                <a:chOff x="9599206" y="3666038"/>
                <a:chExt cx="548213" cy="231281"/>
              </a:xfrm>
            </p:grpSpPr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E514A6E2-D239-5F90-957B-6C26256F5742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왼쪽 대괄호 28">
                  <a:extLst>
                    <a:ext uri="{FF2B5EF4-FFF2-40B4-BE49-F238E27FC236}">
                      <a16:creationId xmlns:a16="http://schemas.microsoft.com/office/drawing/2014/main" id="{1A8F191C-A5AA-126B-4080-7A264DD06C72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왼쪽 대괄호 29">
                  <a:extLst>
                    <a:ext uri="{FF2B5EF4-FFF2-40B4-BE49-F238E27FC236}">
                      <a16:creationId xmlns:a16="http://schemas.microsoft.com/office/drawing/2014/main" id="{40C2675D-959D-64D4-A91C-E08B3CAB58A7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A3F9D41D-6251-D87C-3D72-2A658D2C1ABC}"/>
                  </a:ext>
                </a:extLst>
              </p:cNvPr>
              <p:cNvGrpSpPr/>
              <p:nvPr/>
            </p:nvGrpSpPr>
            <p:grpSpPr>
              <a:xfrm>
                <a:off x="-277094" y="1756417"/>
                <a:ext cx="548213" cy="147639"/>
                <a:chOff x="9599206" y="3666038"/>
                <a:chExt cx="548213" cy="231281"/>
              </a:xfrm>
            </p:grpSpPr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9DF21BC1-61EB-FC13-D117-5F225CB5B4DC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" name="왼쪽 대괄호 96">
                  <a:extLst>
                    <a:ext uri="{FF2B5EF4-FFF2-40B4-BE49-F238E27FC236}">
                      <a16:creationId xmlns:a16="http://schemas.microsoft.com/office/drawing/2014/main" id="{8940D600-6813-07C6-1EB5-59A5C6A5FB34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8" name="왼쪽 대괄호 97">
                  <a:extLst>
                    <a:ext uri="{FF2B5EF4-FFF2-40B4-BE49-F238E27FC236}">
                      <a16:creationId xmlns:a16="http://schemas.microsoft.com/office/drawing/2014/main" id="{50367438-EF6D-2147-FF5A-552C18E049C4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04A00721-2276-A06D-435E-3B83541EC24F}"/>
                  </a:ext>
                </a:extLst>
              </p:cNvPr>
              <p:cNvGrpSpPr/>
              <p:nvPr/>
            </p:nvGrpSpPr>
            <p:grpSpPr>
              <a:xfrm>
                <a:off x="-277094" y="2193887"/>
                <a:ext cx="548213" cy="147639"/>
                <a:chOff x="9599206" y="3666038"/>
                <a:chExt cx="548213" cy="231281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EB9FE931-468F-82B5-7DD8-BACFCBBDB876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1" name="왼쪽 대괄호 100">
                  <a:extLst>
                    <a:ext uri="{FF2B5EF4-FFF2-40B4-BE49-F238E27FC236}">
                      <a16:creationId xmlns:a16="http://schemas.microsoft.com/office/drawing/2014/main" id="{91F454CC-8272-EA7C-57FD-739080DAB5C6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2" name="왼쪽 대괄호 101">
                  <a:extLst>
                    <a:ext uri="{FF2B5EF4-FFF2-40B4-BE49-F238E27FC236}">
                      <a16:creationId xmlns:a16="http://schemas.microsoft.com/office/drawing/2014/main" id="{E58D894D-5EA8-37EA-56A3-17C4A4CB10DB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B314F6A3-DC6B-B5C1-3E2D-0F90038C2299}"/>
                  </a:ext>
                </a:extLst>
              </p:cNvPr>
              <p:cNvGrpSpPr/>
              <p:nvPr/>
            </p:nvGrpSpPr>
            <p:grpSpPr>
              <a:xfrm>
                <a:off x="-277094" y="2631357"/>
                <a:ext cx="548213" cy="147639"/>
                <a:chOff x="9599206" y="3666038"/>
                <a:chExt cx="548213" cy="231281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E7AA837A-5900-4DA8-C036-E6BB818CDB43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5" name="왼쪽 대괄호 104">
                  <a:extLst>
                    <a:ext uri="{FF2B5EF4-FFF2-40B4-BE49-F238E27FC236}">
                      <a16:creationId xmlns:a16="http://schemas.microsoft.com/office/drawing/2014/main" id="{57BC2A88-0793-1565-00F6-B40FAADF1278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왼쪽 대괄호 105">
                  <a:extLst>
                    <a:ext uri="{FF2B5EF4-FFF2-40B4-BE49-F238E27FC236}">
                      <a16:creationId xmlns:a16="http://schemas.microsoft.com/office/drawing/2014/main" id="{76F0D7F9-72E5-1521-27C0-FCB118E9B369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746CB617-B08C-3F4B-9794-1175C9DCF61E}"/>
                  </a:ext>
                </a:extLst>
              </p:cNvPr>
              <p:cNvGrpSpPr/>
              <p:nvPr/>
            </p:nvGrpSpPr>
            <p:grpSpPr>
              <a:xfrm>
                <a:off x="-277094" y="3068827"/>
                <a:ext cx="548213" cy="147639"/>
                <a:chOff x="9599206" y="3666038"/>
                <a:chExt cx="548213" cy="231281"/>
              </a:xfrm>
            </p:grpSpPr>
            <p:sp>
              <p:nvSpPr>
                <p:cNvPr id="168" name="타원 167">
                  <a:extLst>
                    <a:ext uri="{FF2B5EF4-FFF2-40B4-BE49-F238E27FC236}">
                      <a16:creationId xmlns:a16="http://schemas.microsoft.com/office/drawing/2014/main" id="{B5838322-7C86-01B5-4CE3-1EB2FF9898DA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왼쪽 대괄호 168">
                  <a:extLst>
                    <a:ext uri="{FF2B5EF4-FFF2-40B4-BE49-F238E27FC236}">
                      <a16:creationId xmlns:a16="http://schemas.microsoft.com/office/drawing/2014/main" id="{F6660A71-DB39-14DC-227C-3468478655F3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0" name="왼쪽 대괄호 169">
                  <a:extLst>
                    <a:ext uri="{FF2B5EF4-FFF2-40B4-BE49-F238E27FC236}">
                      <a16:creationId xmlns:a16="http://schemas.microsoft.com/office/drawing/2014/main" id="{B82336A7-D29B-F745-F094-84F03D86AEE2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1" name="그룹 170">
                <a:extLst>
                  <a:ext uri="{FF2B5EF4-FFF2-40B4-BE49-F238E27FC236}">
                    <a16:creationId xmlns:a16="http://schemas.microsoft.com/office/drawing/2014/main" id="{9F89E6F7-A49A-C0D4-8A77-AC9F61051E95}"/>
                  </a:ext>
                </a:extLst>
              </p:cNvPr>
              <p:cNvGrpSpPr/>
              <p:nvPr/>
            </p:nvGrpSpPr>
            <p:grpSpPr>
              <a:xfrm>
                <a:off x="-277094" y="3506297"/>
                <a:ext cx="548213" cy="147639"/>
                <a:chOff x="9599206" y="3666038"/>
                <a:chExt cx="548213" cy="231281"/>
              </a:xfrm>
            </p:grpSpPr>
            <p:sp>
              <p:nvSpPr>
                <p:cNvPr id="172" name="타원 171">
                  <a:extLst>
                    <a:ext uri="{FF2B5EF4-FFF2-40B4-BE49-F238E27FC236}">
                      <a16:creationId xmlns:a16="http://schemas.microsoft.com/office/drawing/2014/main" id="{08E195D4-2C72-80BD-704F-6CC27A702F17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왼쪽 대괄호 172">
                  <a:extLst>
                    <a:ext uri="{FF2B5EF4-FFF2-40B4-BE49-F238E27FC236}">
                      <a16:creationId xmlns:a16="http://schemas.microsoft.com/office/drawing/2014/main" id="{11F63B7B-9DEE-3F2F-C675-9DB48402E513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" name="왼쪽 대괄호 173">
                  <a:extLst>
                    <a:ext uri="{FF2B5EF4-FFF2-40B4-BE49-F238E27FC236}">
                      <a16:creationId xmlns:a16="http://schemas.microsoft.com/office/drawing/2014/main" id="{44E5E796-11B8-6999-A61F-9D4DF3565B4F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7E9D41F7-2D9D-B9C9-C473-BACDC538887F}"/>
                  </a:ext>
                </a:extLst>
              </p:cNvPr>
              <p:cNvGrpSpPr/>
              <p:nvPr/>
            </p:nvGrpSpPr>
            <p:grpSpPr>
              <a:xfrm>
                <a:off x="-277094" y="3943767"/>
                <a:ext cx="548213" cy="147639"/>
                <a:chOff x="9599206" y="3666038"/>
                <a:chExt cx="548213" cy="231281"/>
              </a:xfrm>
            </p:grpSpPr>
            <p:sp>
              <p:nvSpPr>
                <p:cNvPr id="176" name="타원 175">
                  <a:extLst>
                    <a:ext uri="{FF2B5EF4-FFF2-40B4-BE49-F238E27FC236}">
                      <a16:creationId xmlns:a16="http://schemas.microsoft.com/office/drawing/2014/main" id="{2FEC6978-220A-20E0-6CC6-58D97A3C5F8D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왼쪽 대괄호 176">
                  <a:extLst>
                    <a:ext uri="{FF2B5EF4-FFF2-40B4-BE49-F238E27FC236}">
                      <a16:creationId xmlns:a16="http://schemas.microsoft.com/office/drawing/2014/main" id="{75308E2D-7919-ACC4-060D-5CED3908D159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8" name="왼쪽 대괄호 177">
                  <a:extLst>
                    <a:ext uri="{FF2B5EF4-FFF2-40B4-BE49-F238E27FC236}">
                      <a16:creationId xmlns:a16="http://schemas.microsoft.com/office/drawing/2014/main" id="{F604DACD-232B-DEF1-8440-68A333F75D62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001E0FD6-4D37-9C1A-97F0-AC1F7937922F}"/>
                  </a:ext>
                </a:extLst>
              </p:cNvPr>
              <p:cNvGrpSpPr/>
              <p:nvPr/>
            </p:nvGrpSpPr>
            <p:grpSpPr>
              <a:xfrm>
                <a:off x="-277094" y="4381237"/>
                <a:ext cx="548213" cy="147639"/>
                <a:chOff x="9599206" y="3666038"/>
                <a:chExt cx="548213" cy="231281"/>
              </a:xfrm>
            </p:grpSpPr>
            <p:sp>
              <p:nvSpPr>
                <p:cNvPr id="180" name="타원 179">
                  <a:extLst>
                    <a:ext uri="{FF2B5EF4-FFF2-40B4-BE49-F238E27FC236}">
                      <a16:creationId xmlns:a16="http://schemas.microsoft.com/office/drawing/2014/main" id="{747FAC35-2650-F4B0-ADE3-2969CF28EAD3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왼쪽 대괄호 180">
                  <a:extLst>
                    <a:ext uri="{FF2B5EF4-FFF2-40B4-BE49-F238E27FC236}">
                      <a16:creationId xmlns:a16="http://schemas.microsoft.com/office/drawing/2014/main" id="{62413DC7-1B22-1564-3A51-A1C62020EB2A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2" name="왼쪽 대괄호 181">
                  <a:extLst>
                    <a:ext uri="{FF2B5EF4-FFF2-40B4-BE49-F238E27FC236}">
                      <a16:creationId xmlns:a16="http://schemas.microsoft.com/office/drawing/2014/main" id="{EB751384-47BC-2E47-991C-D878FE2925A6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3" name="그룹 182">
                <a:extLst>
                  <a:ext uri="{FF2B5EF4-FFF2-40B4-BE49-F238E27FC236}">
                    <a16:creationId xmlns:a16="http://schemas.microsoft.com/office/drawing/2014/main" id="{97B3563D-665A-C554-18D8-47968F4F6DE5}"/>
                  </a:ext>
                </a:extLst>
              </p:cNvPr>
              <p:cNvGrpSpPr/>
              <p:nvPr/>
            </p:nvGrpSpPr>
            <p:grpSpPr>
              <a:xfrm>
                <a:off x="-277094" y="4818707"/>
                <a:ext cx="548213" cy="147639"/>
                <a:chOff x="9599206" y="3666038"/>
                <a:chExt cx="548213" cy="231281"/>
              </a:xfrm>
            </p:grpSpPr>
            <p:sp>
              <p:nvSpPr>
                <p:cNvPr id="184" name="타원 183">
                  <a:extLst>
                    <a:ext uri="{FF2B5EF4-FFF2-40B4-BE49-F238E27FC236}">
                      <a16:creationId xmlns:a16="http://schemas.microsoft.com/office/drawing/2014/main" id="{4919FC31-74AF-5D75-CE7C-7CA3A5413C73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왼쪽 대괄호 184">
                  <a:extLst>
                    <a:ext uri="{FF2B5EF4-FFF2-40B4-BE49-F238E27FC236}">
                      <a16:creationId xmlns:a16="http://schemas.microsoft.com/office/drawing/2014/main" id="{D9DF27FE-4080-C302-D339-813A246D6954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6" name="왼쪽 대괄호 185">
                  <a:extLst>
                    <a:ext uri="{FF2B5EF4-FFF2-40B4-BE49-F238E27FC236}">
                      <a16:creationId xmlns:a16="http://schemas.microsoft.com/office/drawing/2014/main" id="{E2E26619-2A4F-E558-06E0-A65009F436C6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7" name="그룹 186">
                <a:extLst>
                  <a:ext uri="{FF2B5EF4-FFF2-40B4-BE49-F238E27FC236}">
                    <a16:creationId xmlns:a16="http://schemas.microsoft.com/office/drawing/2014/main" id="{AAEC75AB-6954-F56B-CCC0-D87FDAC16272}"/>
                  </a:ext>
                </a:extLst>
              </p:cNvPr>
              <p:cNvGrpSpPr/>
              <p:nvPr/>
            </p:nvGrpSpPr>
            <p:grpSpPr>
              <a:xfrm>
                <a:off x="-277094" y="5256177"/>
                <a:ext cx="548213" cy="147639"/>
                <a:chOff x="9599206" y="3666038"/>
                <a:chExt cx="548213" cy="231281"/>
              </a:xfrm>
            </p:grpSpPr>
            <p:sp>
              <p:nvSpPr>
                <p:cNvPr id="188" name="타원 187">
                  <a:extLst>
                    <a:ext uri="{FF2B5EF4-FFF2-40B4-BE49-F238E27FC236}">
                      <a16:creationId xmlns:a16="http://schemas.microsoft.com/office/drawing/2014/main" id="{8A809585-2278-8FCA-CE9D-A544D522F228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왼쪽 대괄호 188">
                  <a:extLst>
                    <a:ext uri="{FF2B5EF4-FFF2-40B4-BE49-F238E27FC236}">
                      <a16:creationId xmlns:a16="http://schemas.microsoft.com/office/drawing/2014/main" id="{A091B92F-6975-2161-1F61-7EAB128619B5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0" name="왼쪽 대괄호 189">
                  <a:extLst>
                    <a:ext uri="{FF2B5EF4-FFF2-40B4-BE49-F238E27FC236}">
                      <a16:creationId xmlns:a16="http://schemas.microsoft.com/office/drawing/2014/main" id="{93528CB6-7B9F-E746-BE55-AC96C415A83C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7FD68115-7E83-CFA7-3DB3-5A67762ECDFF}"/>
                  </a:ext>
                </a:extLst>
              </p:cNvPr>
              <p:cNvGrpSpPr/>
              <p:nvPr/>
            </p:nvGrpSpPr>
            <p:grpSpPr>
              <a:xfrm>
                <a:off x="-277094" y="5693647"/>
                <a:ext cx="548213" cy="147639"/>
                <a:chOff x="9599206" y="3666038"/>
                <a:chExt cx="548213" cy="231281"/>
              </a:xfrm>
            </p:grpSpPr>
            <p:sp>
              <p:nvSpPr>
                <p:cNvPr id="192" name="타원 191">
                  <a:extLst>
                    <a:ext uri="{FF2B5EF4-FFF2-40B4-BE49-F238E27FC236}">
                      <a16:creationId xmlns:a16="http://schemas.microsoft.com/office/drawing/2014/main" id="{4AEA8026-49EF-4426-405A-5839D9DBEC71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3" name="왼쪽 대괄호 192">
                  <a:extLst>
                    <a:ext uri="{FF2B5EF4-FFF2-40B4-BE49-F238E27FC236}">
                      <a16:creationId xmlns:a16="http://schemas.microsoft.com/office/drawing/2014/main" id="{C5BEE64D-93A4-DB9A-127B-034AE7DA1BB2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4" name="왼쪽 대괄호 193">
                  <a:extLst>
                    <a:ext uri="{FF2B5EF4-FFF2-40B4-BE49-F238E27FC236}">
                      <a16:creationId xmlns:a16="http://schemas.microsoft.com/office/drawing/2014/main" id="{5FB0704A-218F-1D22-8DDF-2FF7F2C8966F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95" name="그룹 194">
                <a:extLst>
                  <a:ext uri="{FF2B5EF4-FFF2-40B4-BE49-F238E27FC236}">
                    <a16:creationId xmlns:a16="http://schemas.microsoft.com/office/drawing/2014/main" id="{A00D2F8C-5A40-7BA9-99D6-5B3C31AFF92C}"/>
                  </a:ext>
                </a:extLst>
              </p:cNvPr>
              <p:cNvGrpSpPr/>
              <p:nvPr/>
            </p:nvGrpSpPr>
            <p:grpSpPr>
              <a:xfrm>
                <a:off x="-277094" y="6131117"/>
                <a:ext cx="548213" cy="147639"/>
                <a:chOff x="9599206" y="3666038"/>
                <a:chExt cx="548213" cy="231281"/>
              </a:xfrm>
            </p:grpSpPr>
            <p:sp>
              <p:nvSpPr>
                <p:cNvPr id="196" name="타원 195">
                  <a:extLst>
                    <a:ext uri="{FF2B5EF4-FFF2-40B4-BE49-F238E27FC236}">
                      <a16:creationId xmlns:a16="http://schemas.microsoft.com/office/drawing/2014/main" id="{6A33526D-2E1B-D2D6-C379-A85152FBBAFB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7" name="왼쪽 대괄호 196">
                  <a:extLst>
                    <a:ext uri="{FF2B5EF4-FFF2-40B4-BE49-F238E27FC236}">
                      <a16:creationId xmlns:a16="http://schemas.microsoft.com/office/drawing/2014/main" id="{3FDB39EE-4F90-B3FC-2AD4-909E0F8856E6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8" name="왼쪽 대괄호 197">
                  <a:extLst>
                    <a:ext uri="{FF2B5EF4-FFF2-40B4-BE49-F238E27FC236}">
                      <a16:creationId xmlns:a16="http://schemas.microsoft.com/office/drawing/2014/main" id="{368CE888-B85A-AF58-B8B3-F8FFB69787CF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99" name="그룹 198">
                <a:extLst>
                  <a:ext uri="{FF2B5EF4-FFF2-40B4-BE49-F238E27FC236}">
                    <a16:creationId xmlns:a16="http://schemas.microsoft.com/office/drawing/2014/main" id="{A07620CC-57B6-AF92-26AB-030493F26F65}"/>
                  </a:ext>
                </a:extLst>
              </p:cNvPr>
              <p:cNvGrpSpPr/>
              <p:nvPr/>
            </p:nvGrpSpPr>
            <p:grpSpPr>
              <a:xfrm>
                <a:off x="-277094" y="6568582"/>
                <a:ext cx="548213" cy="147639"/>
                <a:chOff x="9599206" y="3666038"/>
                <a:chExt cx="548213" cy="231281"/>
              </a:xfrm>
            </p:grpSpPr>
            <p:sp>
              <p:nvSpPr>
                <p:cNvPr id="200" name="타원 199">
                  <a:extLst>
                    <a:ext uri="{FF2B5EF4-FFF2-40B4-BE49-F238E27FC236}">
                      <a16:creationId xmlns:a16="http://schemas.microsoft.com/office/drawing/2014/main" id="{FD2D9904-0243-2802-D24A-F68358F26074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왼쪽 대괄호 200">
                  <a:extLst>
                    <a:ext uri="{FF2B5EF4-FFF2-40B4-BE49-F238E27FC236}">
                      <a16:creationId xmlns:a16="http://schemas.microsoft.com/office/drawing/2014/main" id="{144435FD-E392-41AD-9977-7DBC8BBA8194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2" name="왼쪽 대괄호 201">
                  <a:extLst>
                    <a:ext uri="{FF2B5EF4-FFF2-40B4-BE49-F238E27FC236}">
                      <a16:creationId xmlns:a16="http://schemas.microsoft.com/office/drawing/2014/main" id="{763D9AB4-3CA9-51D4-2A1A-DF585217DA8A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4" name="그룹 3"/>
            <p:cNvGrpSpPr/>
            <p:nvPr/>
          </p:nvGrpSpPr>
          <p:grpSpPr>
            <a:xfrm>
              <a:off x="11693160" y="1161999"/>
              <a:ext cx="413109" cy="5412656"/>
              <a:chOff x="11693160" y="1161999"/>
              <a:chExt cx="413109" cy="5412656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743400E5-F6C4-1E3A-975E-0C8837D76725}"/>
                  </a:ext>
                </a:extLst>
              </p:cNvPr>
              <p:cNvGrpSpPr/>
              <p:nvPr/>
            </p:nvGrpSpPr>
            <p:grpSpPr>
              <a:xfrm>
                <a:off x="11693160" y="1161999"/>
                <a:ext cx="413109" cy="684000"/>
                <a:chOff x="11667482" y="1221832"/>
                <a:chExt cx="508529" cy="684000"/>
              </a:xfrm>
            </p:grpSpPr>
            <p:sp>
              <p:nvSpPr>
                <p:cNvPr id="8" name="사다리꼴 7">
                  <a:extLst>
                    <a:ext uri="{FF2B5EF4-FFF2-40B4-BE49-F238E27FC236}">
                      <a16:creationId xmlns:a16="http://schemas.microsoft.com/office/drawing/2014/main" id="{255ABB49-67D5-0AF5-F585-B990563CF299}"/>
                    </a:ext>
                  </a:extLst>
                </p:cNvPr>
                <p:cNvSpPr/>
                <p:nvPr/>
              </p:nvSpPr>
              <p:spPr>
                <a:xfrm rot="5400000" flipV="1">
                  <a:off x="11752705" y="1320071"/>
                  <a:ext cx="372097" cy="474515"/>
                </a:xfrm>
                <a:prstGeom prst="trapezoid">
                  <a:avLst>
                    <a:gd name="adj" fmla="val 4920"/>
                  </a:avLst>
                </a:prstGeom>
                <a:solidFill>
                  <a:srgbClr val="FF5050"/>
                </a:solidFill>
                <a:ln w="60325">
                  <a:solidFill>
                    <a:srgbClr val="FF5050"/>
                  </a:solidFill>
                  <a:round/>
                </a:ln>
                <a:effectLst>
                  <a:outerShdw blurRad="241300" dist="38100" dir="5400000" algn="t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501927CA-0C60-3740-D0C9-11D50A1DC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667482" y="1221832"/>
                  <a:ext cx="0" cy="684000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그룹 206">
                <a:extLst>
                  <a:ext uri="{FF2B5EF4-FFF2-40B4-BE49-F238E27FC236}">
                    <a16:creationId xmlns:a16="http://schemas.microsoft.com/office/drawing/2014/main" id="{57E00472-7ECD-2EA5-78A3-F011FD050E55}"/>
                  </a:ext>
                </a:extLst>
              </p:cNvPr>
              <p:cNvGrpSpPr/>
              <p:nvPr/>
            </p:nvGrpSpPr>
            <p:grpSpPr>
              <a:xfrm>
                <a:off x="11720765" y="2718035"/>
                <a:ext cx="88592" cy="3856620"/>
                <a:chOff x="11720765" y="2718035"/>
                <a:chExt cx="88592" cy="3856620"/>
              </a:xfrm>
            </p:grpSpPr>
            <p:cxnSp>
              <p:nvCxnSpPr>
                <p:cNvPr id="204" name="직선 연결선 203">
                  <a:extLst>
                    <a:ext uri="{FF2B5EF4-FFF2-40B4-BE49-F238E27FC236}">
                      <a16:creationId xmlns:a16="http://schemas.microsoft.com/office/drawing/2014/main" id="{618E7DA2-A25A-169F-C81D-184FCF618F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62432" y="3154655"/>
                  <a:ext cx="0" cy="34200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직선 연결선 204">
                  <a:extLst>
                    <a:ext uri="{FF2B5EF4-FFF2-40B4-BE49-F238E27FC236}">
                      <a16:creationId xmlns:a16="http://schemas.microsoft.com/office/drawing/2014/main" id="{5B391274-8403-55A7-C621-06D59D896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20765" y="2718035"/>
                  <a:ext cx="0" cy="18000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직선 연결선 205">
                  <a:extLst>
                    <a:ext uri="{FF2B5EF4-FFF2-40B4-BE49-F238E27FC236}">
                      <a16:creationId xmlns:a16="http://schemas.microsoft.com/office/drawing/2014/main" id="{4C9CFC13-2879-97AC-D753-FF9B415652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09357" y="4142151"/>
                  <a:ext cx="0" cy="18000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AFB6676-0D5D-CD01-2E61-1892232DDFAE}"/>
              </a:ext>
            </a:extLst>
          </p:cNvPr>
          <p:cNvSpPr txBox="1"/>
          <p:nvPr/>
        </p:nvSpPr>
        <p:spPr>
          <a:xfrm>
            <a:off x="719616" y="1025330"/>
            <a:ext cx="1117656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Unsupervised Monocular Depth Estimation with Left-Right Consistency</a:t>
            </a:r>
            <a:r>
              <a:rPr lang="en-US" altLang="ko-KR" sz="1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(Godard, C., Mac </a:t>
            </a:r>
            <a:r>
              <a:rPr lang="en-US" altLang="ko-KR" sz="10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Aodha</a:t>
            </a:r>
            <a:r>
              <a:rPr lang="en-US" altLang="ko-KR" sz="1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O., &amp; </a:t>
            </a:r>
            <a:r>
              <a:rPr lang="en-US" altLang="ko-KR" sz="10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Brostow</a:t>
            </a:r>
            <a:r>
              <a:rPr lang="en-US" altLang="ko-KR" sz="1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G. J. (2017). Unsupervised monocular depth estimation with left-right consistency. In Proceedings of the IEEE conference on computer vision and pattern recognition (pp. 270-279).)</a:t>
            </a:r>
          </a:p>
          <a:p>
            <a:endParaRPr lang="en-US" altLang="ko-KR" sz="1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Mono Depth Estimation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을 처음으로 제안한 논문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unsupervised learning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방식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왼쪽에 차가 가까이 있고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가운데와 오른쪽 사이의 노란색                                                                       표지판은 왼쪽의 차보다는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멀리있지만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컴퓨터는 파악 불가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컴퓨터가 알 수 있도록 색상 이미지를 생성해 깊이 추정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Depth Estimation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에는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Stereo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와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Mono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가 존재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Stereo : Left Image(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위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와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Right Image(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아래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의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disparity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구해                                                                           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Depth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이미지 생성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600" b="0" i="0" dirty="0">
                <a:solidFill>
                  <a:srgbClr val="666666"/>
                </a:solidFill>
                <a:effectLst/>
                <a:latin typeface="Noto Sans KR" panose="020B0500000000000000"/>
              </a:rPr>
              <a:t>D</a:t>
            </a:r>
            <a:r>
              <a:rPr lang="en-US" altLang="ko-KR" sz="1600" dirty="0">
                <a:ea typeface="Noto Sans KR" panose="020B0500000000000000" pitchFamily="34" charset="-127"/>
              </a:rPr>
              <a:t>isparity(</a:t>
            </a:r>
            <a:r>
              <a:rPr lang="ko-KR" altLang="en-US" sz="1600" dirty="0">
                <a:ea typeface="Noto Sans KR" panose="020B0500000000000000" pitchFamily="34" charset="-127"/>
              </a:rPr>
              <a:t>시차</a:t>
            </a:r>
            <a:r>
              <a:rPr lang="en-US" altLang="ko-KR" sz="1600" dirty="0">
                <a:ea typeface="Noto Sans KR" panose="020B0500000000000000" pitchFamily="34" charset="-127"/>
              </a:rPr>
              <a:t>): Left Image</a:t>
            </a:r>
            <a:r>
              <a:rPr lang="ko-KR" altLang="en-US" sz="1600" dirty="0">
                <a:ea typeface="Noto Sans KR" panose="020B0500000000000000" pitchFamily="34" charset="-127"/>
              </a:rPr>
              <a:t>와 </a:t>
            </a:r>
            <a:r>
              <a:rPr lang="en-US" altLang="ko-KR" sz="1600" dirty="0">
                <a:ea typeface="Noto Sans KR" panose="020B0500000000000000" pitchFamily="34" charset="-127"/>
              </a:rPr>
              <a:t>Right Image</a:t>
            </a:r>
            <a:r>
              <a:rPr lang="ko-KR" altLang="en-US" sz="1600" dirty="0">
                <a:ea typeface="Noto Sans KR" panose="020B0500000000000000" pitchFamily="34" charset="-127"/>
              </a:rPr>
              <a:t>에서 동일 점을                                                                                      찍었을 때 얼마만큼의 차이가 나는지</a:t>
            </a:r>
            <a:endParaRPr lang="en-US" altLang="ko-KR" sz="1600" dirty="0">
              <a:ea typeface="Noto Sans KR" panose="020B0500000000000000" pitchFamily="34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ea typeface="Noto Sans KR" panose="020B0500000000000000" pitchFamily="34" charset="-127"/>
              </a:rPr>
              <a:t>멀리 있는 점은 </a:t>
            </a:r>
            <a:r>
              <a:rPr lang="en-US" altLang="ko-KR" sz="1600" dirty="0">
                <a:ea typeface="Noto Sans KR" panose="020B0500000000000000" pitchFamily="34" charset="-127"/>
              </a:rPr>
              <a:t>disparity</a:t>
            </a:r>
            <a:r>
              <a:rPr lang="ko-KR" altLang="en-US" sz="1600" dirty="0">
                <a:ea typeface="Noto Sans KR" panose="020B0500000000000000" pitchFamily="34" charset="-127"/>
              </a:rPr>
              <a:t>가 작고 가까우면 </a:t>
            </a:r>
            <a:r>
              <a:rPr lang="en-US" altLang="ko-KR" sz="1600" dirty="0">
                <a:ea typeface="Noto Sans KR" panose="020B0500000000000000" pitchFamily="34" charset="-127"/>
              </a:rPr>
              <a:t>disparity</a:t>
            </a:r>
            <a:r>
              <a:rPr lang="ko-KR" altLang="en-US" sz="1600" dirty="0">
                <a:ea typeface="Noto Sans KR" panose="020B0500000000000000" pitchFamily="34" charset="-127"/>
              </a:rPr>
              <a:t>가 크다</a:t>
            </a:r>
            <a:endParaRPr lang="en-US" altLang="ko-KR" sz="1600" dirty="0">
              <a:ea typeface="Noto Sans KR" panose="020B0500000000000000" pitchFamily="34" charset="-127"/>
            </a:endParaRPr>
          </a:p>
          <a:p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4DD368-F8EC-4693-19D5-9DD6215F1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841" y="1547605"/>
            <a:ext cx="4111379" cy="249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9010B1AD-E3E8-FB57-6C66-17FF9DC530C3}"/>
              </a:ext>
            </a:extLst>
          </p:cNvPr>
          <p:cNvSpPr/>
          <p:nvPr/>
        </p:nvSpPr>
        <p:spPr>
          <a:xfrm>
            <a:off x="7354680" y="2129966"/>
            <a:ext cx="867300" cy="4946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52814A1-7E19-66E2-1CD6-3B25A957B3F4}"/>
              </a:ext>
            </a:extLst>
          </p:cNvPr>
          <p:cNvSpPr/>
          <p:nvPr/>
        </p:nvSpPr>
        <p:spPr>
          <a:xfrm>
            <a:off x="9366360" y="1692496"/>
            <a:ext cx="867300" cy="4946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9D8D683-3D38-886E-2FE1-B6DF5AE2F5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54" b="19329"/>
          <a:stretch/>
        </p:blipFill>
        <p:spPr bwMode="auto">
          <a:xfrm>
            <a:off x="7641276" y="4273253"/>
            <a:ext cx="3668508" cy="234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7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91363" y="144591"/>
            <a:ext cx="12383363" cy="6716222"/>
            <a:chOff x="-277094" y="141779"/>
            <a:chExt cx="12383363" cy="6716222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6BA23CA7-6547-C993-9951-0E8192C59145}"/>
                </a:ext>
              </a:extLst>
            </p:cNvPr>
            <p:cNvSpPr/>
            <p:nvPr/>
          </p:nvSpPr>
          <p:spPr>
            <a:xfrm>
              <a:off x="-1" y="141779"/>
              <a:ext cx="11988000" cy="6716222"/>
            </a:xfrm>
            <a:prstGeom prst="round1Rect">
              <a:avLst>
                <a:gd name="adj" fmla="val 8477"/>
              </a:avLst>
            </a:prstGeom>
            <a:solidFill>
              <a:srgbClr val="FF9933"/>
            </a:solidFill>
            <a:ln>
              <a:noFill/>
            </a:ln>
            <a:effectLst>
              <a:outerShdw dist="76200" algn="l" rotWithShape="0">
                <a:srgbClr val="FF8C1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13D601A3-CBCC-ED41-8573-6D00762CA84E}"/>
                </a:ext>
              </a:extLst>
            </p:cNvPr>
            <p:cNvSpPr/>
            <p:nvPr/>
          </p:nvSpPr>
          <p:spPr>
            <a:xfrm>
              <a:off x="-1" y="222853"/>
              <a:ext cx="11628000" cy="6635148"/>
            </a:xfrm>
            <a:prstGeom prst="round1Rect">
              <a:avLst>
                <a:gd name="adj" fmla="val 8477"/>
              </a:avLst>
            </a:prstGeom>
            <a:solidFill>
              <a:schemeClr val="bg1"/>
            </a:solidFill>
            <a:ln>
              <a:noFill/>
            </a:ln>
            <a:effectLst>
              <a:outerShdw dist="254000" algn="l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357188" latinLnBrk="0">
                <a:defRPr/>
              </a:pPr>
              <a:r>
                <a:rPr lang="en-US" altLang="ko-KR" sz="2000" i="1" kern="0" dirty="0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Depth estimation</a:t>
              </a:r>
              <a:r>
                <a:rPr lang="en-US" altLang="ko-KR" sz="1600" i="1" kern="0" dirty="0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-</a:t>
              </a:r>
              <a:r>
                <a:rPr lang="en-US" altLang="ko-KR" sz="1600" i="1" kern="0" dirty="0" err="1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MonoDepth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8A8BE6D2-E75D-3164-3AC2-9E5F0982F24B}"/>
                </a:ext>
              </a:extLst>
            </p:cNvPr>
            <p:cNvGrpSpPr/>
            <p:nvPr/>
          </p:nvGrpSpPr>
          <p:grpSpPr>
            <a:xfrm>
              <a:off x="-277094" y="444007"/>
              <a:ext cx="548213" cy="6272214"/>
              <a:chOff x="-277094" y="444007"/>
              <a:chExt cx="548213" cy="6272214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FA77F724-126F-67CB-033C-32AB85F16786}"/>
                  </a:ext>
                </a:extLst>
              </p:cNvPr>
              <p:cNvGrpSpPr/>
              <p:nvPr/>
            </p:nvGrpSpPr>
            <p:grpSpPr>
              <a:xfrm>
                <a:off x="-277094" y="444007"/>
                <a:ext cx="548213" cy="147639"/>
                <a:chOff x="9599206" y="3666038"/>
                <a:chExt cx="548213" cy="231281"/>
              </a:xfrm>
            </p:grpSpPr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0117AC34-08C8-A707-5445-66C47E17D5B7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왼쪽 대괄호 165">
                  <a:extLst>
                    <a:ext uri="{FF2B5EF4-FFF2-40B4-BE49-F238E27FC236}">
                      <a16:creationId xmlns:a16="http://schemas.microsoft.com/office/drawing/2014/main" id="{8D5DFDD9-AE0F-2469-F990-C1AE1F2C631C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7" name="왼쪽 대괄호 166">
                  <a:extLst>
                    <a:ext uri="{FF2B5EF4-FFF2-40B4-BE49-F238E27FC236}">
                      <a16:creationId xmlns:a16="http://schemas.microsoft.com/office/drawing/2014/main" id="{2FDCC719-9563-713C-CC0C-F20C2A89DA60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5E80FD9F-B6F6-B1C4-0C56-FE221DE98119}"/>
                  </a:ext>
                </a:extLst>
              </p:cNvPr>
              <p:cNvGrpSpPr/>
              <p:nvPr/>
            </p:nvGrpSpPr>
            <p:grpSpPr>
              <a:xfrm>
                <a:off x="-277094" y="881477"/>
                <a:ext cx="548213" cy="147639"/>
                <a:chOff x="9599206" y="3666038"/>
                <a:chExt cx="548213" cy="231281"/>
              </a:xfrm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6DC57567-B2BC-457D-92CD-FB37F4C3D3D2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" name="왼쪽 대괄호 13">
                  <a:extLst>
                    <a:ext uri="{FF2B5EF4-FFF2-40B4-BE49-F238E27FC236}">
                      <a16:creationId xmlns:a16="http://schemas.microsoft.com/office/drawing/2014/main" id="{E86B57F5-0DFF-E38A-7BA3-1B8C3500324F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" name="왼쪽 대괄호 14">
                  <a:extLst>
                    <a:ext uri="{FF2B5EF4-FFF2-40B4-BE49-F238E27FC236}">
                      <a16:creationId xmlns:a16="http://schemas.microsoft.com/office/drawing/2014/main" id="{965C3FCA-F24A-7CB6-00F2-56F889E8EDBD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F94CF33-3619-2340-B2C4-9E2DE43377F1}"/>
                  </a:ext>
                </a:extLst>
              </p:cNvPr>
              <p:cNvGrpSpPr/>
              <p:nvPr/>
            </p:nvGrpSpPr>
            <p:grpSpPr>
              <a:xfrm>
                <a:off x="-277094" y="1318947"/>
                <a:ext cx="548213" cy="147639"/>
                <a:chOff x="9599206" y="3666038"/>
                <a:chExt cx="548213" cy="231281"/>
              </a:xfrm>
            </p:grpSpPr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E514A6E2-D239-5F90-957B-6C26256F5742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왼쪽 대괄호 28">
                  <a:extLst>
                    <a:ext uri="{FF2B5EF4-FFF2-40B4-BE49-F238E27FC236}">
                      <a16:creationId xmlns:a16="http://schemas.microsoft.com/office/drawing/2014/main" id="{1A8F191C-A5AA-126B-4080-7A264DD06C72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왼쪽 대괄호 29">
                  <a:extLst>
                    <a:ext uri="{FF2B5EF4-FFF2-40B4-BE49-F238E27FC236}">
                      <a16:creationId xmlns:a16="http://schemas.microsoft.com/office/drawing/2014/main" id="{40C2675D-959D-64D4-A91C-E08B3CAB58A7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A3F9D41D-6251-D87C-3D72-2A658D2C1ABC}"/>
                  </a:ext>
                </a:extLst>
              </p:cNvPr>
              <p:cNvGrpSpPr/>
              <p:nvPr/>
            </p:nvGrpSpPr>
            <p:grpSpPr>
              <a:xfrm>
                <a:off x="-277094" y="1756417"/>
                <a:ext cx="548213" cy="147639"/>
                <a:chOff x="9599206" y="3666038"/>
                <a:chExt cx="548213" cy="231281"/>
              </a:xfrm>
            </p:grpSpPr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9DF21BC1-61EB-FC13-D117-5F225CB5B4DC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" name="왼쪽 대괄호 96">
                  <a:extLst>
                    <a:ext uri="{FF2B5EF4-FFF2-40B4-BE49-F238E27FC236}">
                      <a16:creationId xmlns:a16="http://schemas.microsoft.com/office/drawing/2014/main" id="{8940D600-6813-07C6-1EB5-59A5C6A5FB34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8" name="왼쪽 대괄호 97">
                  <a:extLst>
                    <a:ext uri="{FF2B5EF4-FFF2-40B4-BE49-F238E27FC236}">
                      <a16:creationId xmlns:a16="http://schemas.microsoft.com/office/drawing/2014/main" id="{50367438-EF6D-2147-FF5A-552C18E049C4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04A00721-2276-A06D-435E-3B83541EC24F}"/>
                  </a:ext>
                </a:extLst>
              </p:cNvPr>
              <p:cNvGrpSpPr/>
              <p:nvPr/>
            </p:nvGrpSpPr>
            <p:grpSpPr>
              <a:xfrm>
                <a:off x="-277094" y="2193887"/>
                <a:ext cx="548213" cy="147639"/>
                <a:chOff x="9599206" y="3666038"/>
                <a:chExt cx="548213" cy="231281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EB9FE931-468F-82B5-7DD8-BACFCBBDB876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1" name="왼쪽 대괄호 100">
                  <a:extLst>
                    <a:ext uri="{FF2B5EF4-FFF2-40B4-BE49-F238E27FC236}">
                      <a16:creationId xmlns:a16="http://schemas.microsoft.com/office/drawing/2014/main" id="{91F454CC-8272-EA7C-57FD-739080DAB5C6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2" name="왼쪽 대괄호 101">
                  <a:extLst>
                    <a:ext uri="{FF2B5EF4-FFF2-40B4-BE49-F238E27FC236}">
                      <a16:creationId xmlns:a16="http://schemas.microsoft.com/office/drawing/2014/main" id="{E58D894D-5EA8-37EA-56A3-17C4A4CB10DB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B314F6A3-DC6B-B5C1-3E2D-0F90038C2299}"/>
                  </a:ext>
                </a:extLst>
              </p:cNvPr>
              <p:cNvGrpSpPr/>
              <p:nvPr/>
            </p:nvGrpSpPr>
            <p:grpSpPr>
              <a:xfrm>
                <a:off x="-277094" y="2631357"/>
                <a:ext cx="548213" cy="147639"/>
                <a:chOff x="9599206" y="3666038"/>
                <a:chExt cx="548213" cy="231281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E7AA837A-5900-4DA8-C036-E6BB818CDB43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5" name="왼쪽 대괄호 104">
                  <a:extLst>
                    <a:ext uri="{FF2B5EF4-FFF2-40B4-BE49-F238E27FC236}">
                      <a16:creationId xmlns:a16="http://schemas.microsoft.com/office/drawing/2014/main" id="{57BC2A88-0793-1565-00F6-B40FAADF1278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왼쪽 대괄호 105">
                  <a:extLst>
                    <a:ext uri="{FF2B5EF4-FFF2-40B4-BE49-F238E27FC236}">
                      <a16:creationId xmlns:a16="http://schemas.microsoft.com/office/drawing/2014/main" id="{76F0D7F9-72E5-1521-27C0-FCB118E9B369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746CB617-B08C-3F4B-9794-1175C9DCF61E}"/>
                  </a:ext>
                </a:extLst>
              </p:cNvPr>
              <p:cNvGrpSpPr/>
              <p:nvPr/>
            </p:nvGrpSpPr>
            <p:grpSpPr>
              <a:xfrm>
                <a:off x="-277094" y="3068827"/>
                <a:ext cx="548213" cy="147639"/>
                <a:chOff x="9599206" y="3666038"/>
                <a:chExt cx="548213" cy="231281"/>
              </a:xfrm>
            </p:grpSpPr>
            <p:sp>
              <p:nvSpPr>
                <p:cNvPr id="168" name="타원 167">
                  <a:extLst>
                    <a:ext uri="{FF2B5EF4-FFF2-40B4-BE49-F238E27FC236}">
                      <a16:creationId xmlns:a16="http://schemas.microsoft.com/office/drawing/2014/main" id="{B5838322-7C86-01B5-4CE3-1EB2FF9898DA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왼쪽 대괄호 168">
                  <a:extLst>
                    <a:ext uri="{FF2B5EF4-FFF2-40B4-BE49-F238E27FC236}">
                      <a16:creationId xmlns:a16="http://schemas.microsoft.com/office/drawing/2014/main" id="{F6660A71-DB39-14DC-227C-3468478655F3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0" name="왼쪽 대괄호 169">
                  <a:extLst>
                    <a:ext uri="{FF2B5EF4-FFF2-40B4-BE49-F238E27FC236}">
                      <a16:creationId xmlns:a16="http://schemas.microsoft.com/office/drawing/2014/main" id="{B82336A7-D29B-F745-F094-84F03D86AEE2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1" name="그룹 170">
                <a:extLst>
                  <a:ext uri="{FF2B5EF4-FFF2-40B4-BE49-F238E27FC236}">
                    <a16:creationId xmlns:a16="http://schemas.microsoft.com/office/drawing/2014/main" id="{9F89E6F7-A49A-C0D4-8A77-AC9F61051E95}"/>
                  </a:ext>
                </a:extLst>
              </p:cNvPr>
              <p:cNvGrpSpPr/>
              <p:nvPr/>
            </p:nvGrpSpPr>
            <p:grpSpPr>
              <a:xfrm>
                <a:off x="-277094" y="3506297"/>
                <a:ext cx="548213" cy="147639"/>
                <a:chOff x="9599206" y="3666038"/>
                <a:chExt cx="548213" cy="231281"/>
              </a:xfrm>
            </p:grpSpPr>
            <p:sp>
              <p:nvSpPr>
                <p:cNvPr id="172" name="타원 171">
                  <a:extLst>
                    <a:ext uri="{FF2B5EF4-FFF2-40B4-BE49-F238E27FC236}">
                      <a16:creationId xmlns:a16="http://schemas.microsoft.com/office/drawing/2014/main" id="{08E195D4-2C72-80BD-704F-6CC27A702F17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왼쪽 대괄호 172">
                  <a:extLst>
                    <a:ext uri="{FF2B5EF4-FFF2-40B4-BE49-F238E27FC236}">
                      <a16:creationId xmlns:a16="http://schemas.microsoft.com/office/drawing/2014/main" id="{11F63B7B-9DEE-3F2F-C675-9DB48402E513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" name="왼쪽 대괄호 173">
                  <a:extLst>
                    <a:ext uri="{FF2B5EF4-FFF2-40B4-BE49-F238E27FC236}">
                      <a16:creationId xmlns:a16="http://schemas.microsoft.com/office/drawing/2014/main" id="{44E5E796-11B8-6999-A61F-9D4DF3565B4F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7E9D41F7-2D9D-B9C9-C473-BACDC538887F}"/>
                  </a:ext>
                </a:extLst>
              </p:cNvPr>
              <p:cNvGrpSpPr/>
              <p:nvPr/>
            </p:nvGrpSpPr>
            <p:grpSpPr>
              <a:xfrm>
                <a:off x="-277094" y="3943767"/>
                <a:ext cx="548213" cy="147639"/>
                <a:chOff x="9599206" y="3666038"/>
                <a:chExt cx="548213" cy="231281"/>
              </a:xfrm>
            </p:grpSpPr>
            <p:sp>
              <p:nvSpPr>
                <p:cNvPr id="176" name="타원 175">
                  <a:extLst>
                    <a:ext uri="{FF2B5EF4-FFF2-40B4-BE49-F238E27FC236}">
                      <a16:creationId xmlns:a16="http://schemas.microsoft.com/office/drawing/2014/main" id="{2FEC6978-220A-20E0-6CC6-58D97A3C5F8D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왼쪽 대괄호 176">
                  <a:extLst>
                    <a:ext uri="{FF2B5EF4-FFF2-40B4-BE49-F238E27FC236}">
                      <a16:creationId xmlns:a16="http://schemas.microsoft.com/office/drawing/2014/main" id="{75308E2D-7919-ACC4-060D-5CED3908D159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8" name="왼쪽 대괄호 177">
                  <a:extLst>
                    <a:ext uri="{FF2B5EF4-FFF2-40B4-BE49-F238E27FC236}">
                      <a16:creationId xmlns:a16="http://schemas.microsoft.com/office/drawing/2014/main" id="{F604DACD-232B-DEF1-8440-68A333F75D62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001E0FD6-4D37-9C1A-97F0-AC1F7937922F}"/>
                  </a:ext>
                </a:extLst>
              </p:cNvPr>
              <p:cNvGrpSpPr/>
              <p:nvPr/>
            </p:nvGrpSpPr>
            <p:grpSpPr>
              <a:xfrm>
                <a:off x="-277094" y="4381237"/>
                <a:ext cx="548213" cy="147639"/>
                <a:chOff x="9599206" y="3666038"/>
                <a:chExt cx="548213" cy="231281"/>
              </a:xfrm>
            </p:grpSpPr>
            <p:sp>
              <p:nvSpPr>
                <p:cNvPr id="180" name="타원 179">
                  <a:extLst>
                    <a:ext uri="{FF2B5EF4-FFF2-40B4-BE49-F238E27FC236}">
                      <a16:creationId xmlns:a16="http://schemas.microsoft.com/office/drawing/2014/main" id="{747FAC35-2650-F4B0-ADE3-2969CF28EAD3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왼쪽 대괄호 180">
                  <a:extLst>
                    <a:ext uri="{FF2B5EF4-FFF2-40B4-BE49-F238E27FC236}">
                      <a16:creationId xmlns:a16="http://schemas.microsoft.com/office/drawing/2014/main" id="{62413DC7-1B22-1564-3A51-A1C62020EB2A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2" name="왼쪽 대괄호 181">
                  <a:extLst>
                    <a:ext uri="{FF2B5EF4-FFF2-40B4-BE49-F238E27FC236}">
                      <a16:creationId xmlns:a16="http://schemas.microsoft.com/office/drawing/2014/main" id="{EB751384-47BC-2E47-991C-D878FE2925A6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3" name="그룹 182">
                <a:extLst>
                  <a:ext uri="{FF2B5EF4-FFF2-40B4-BE49-F238E27FC236}">
                    <a16:creationId xmlns:a16="http://schemas.microsoft.com/office/drawing/2014/main" id="{97B3563D-665A-C554-18D8-47968F4F6DE5}"/>
                  </a:ext>
                </a:extLst>
              </p:cNvPr>
              <p:cNvGrpSpPr/>
              <p:nvPr/>
            </p:nvGrpSpPr>
            <p:grpSpPr>
              <a:xfrm>
                <a:off x="-277094" y="4818707"/>
                <a:ext cx="548213" cy="147639"/>
                <a:chOff x="9599206" y="3666038"/>
                <a:chExt cx="548213" cy="231281"/>
              </a:xfrm>
            </p:grpSpPr>
            <p:sp>
              <p:nvSpPr>
                <p:cNvPr id="184" name="타원 183">
                  <a:extLst>
                    <a:ext uri="{FF2B5EF4-FFF2-40B4-BE49-F238E27FC236}">
                      <a16:creationId xmlns:a16="http://schemas.microsoft.com/office/drawing/2014/main" id="{4919FC31-74AF-5D75-CE7C-7CA3A5413C73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왼쪽 대괄호 184">
                  <a:extLst>
                    <a:ext uri="{FF2B5EF4-FFF2-40B4-BE49-F238E27FC236}">
                      <a16:creationId xmlns:a16="http://schemas.microsoft.com/office/drawing/2014/main" id="{D9DF27FE-4080-C302-D339-813A246D6954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6" name="왼쪽 대괄호 185">
                  <a:extLst>
                    <a:ext uri="{FF2B5EF4-FFF2-40B4-BE49-F238E27FC236}">
                      <a16:creationId xmlns:a16="http://schemas.microsoft.com/office/drawing/2014/main" id="{E2E26619-2A4F-E558-06E0-A65009F436C6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7" name="그룹 186">
                <a:extLst>
                  <a:ext uri="{FF2B5EF4-FFF2-40B4-BE49-F238E27FC236}">
                    <a16:creationId xmlns:a16="http://schemas.microsoft.com/office/drawing/2014/main" id="{AAEC75AB-6954-F56B-CCC0-D87FDAC16272}"/>
                  </a:ext>
                </a:extLst>
              </p:cNvPr>
              <p:cNvGrpSpPr/>
              <p:nvPr/>
            </p:nvGrpSpPr>
            <p:grpSpPr>
              <a:xfrm>
                <a:off x="-277094" y="5256177"/>
                <a:ext cx="548213" cy="147639"/>
                <a:chOff x="9599206" y="3666038"/>
                <a:chExt cx="548213" cy="231281"/>
              </a:xfrm>
            </p:grpSpPr>
            <p:sp>
              <p:nvSpPr>
                <p:cNvPr id="188" name="타원 187">
                  <a:extLst>
                    <a:ext uri="{FF2B5EF4-FFF2-40B4-BE49-F238E27FC236}">
                      <a16:creationId xmlns:a16="http://schemas.microsoft.com/office/drawing/2014/main" id="{8A809585-2278-8FCA-CE9D-A544D522F228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왼쪽 대괄호 188">
                  <a:extLst>
                    <a:ext uri="{FF2B5EF4-FFF2-40B4-BE49-F238E27FC236}">
                      <a16:creationId xmlns:a16="http://schemas.microsoft.com/office/drawing/2014/main" id="{A091B92F-6975-2161-1F61-7EAB128619B5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0" name="왼쪽 대괄호 189">
                  <a:extLst>
                    <a:ext uri="{FF2B5EF4-FFF2-40B4-BE49-F238E27FC236}">
                      <a16:creationId xmlns:a16="http://schemas.microsoft.com/office/drawing/2014/main" id="{93528CB6-7B9F-E746-BE55-AC96C415A83C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7FD68115-7E83-CFA7-3DB3-5A67762ECDFF}"/>
                  </a:ext>
                </a:extLst>
              </p:cNvPr>
              <p:cNvGrpSpPr/>
              <p:nvPr/>
            </p:nvGrpSpPr>
            <p:grpSpPr>
              <a:xfrm>
                <a:off x="-277094" y="5693647"/>
                <a:ext cx="548213" cy="147639"/>
                <a:chOff x="9599206" y="3666038"/>
                <a:chExt cx="548213" cy="231281"/>
              </a:xfrm>
            </p:grpSpPr>
            <p:sp>
              <p:nvSpPr>
                <p:cNvPr id="192" name="타원 191">
                  <a:extLst>
                    <a:ext uri="{FF2B5EF4-FFF2-40B4-BE49-F238E27FC236}">
                      <a16:creationId xmlns:a16="http://schemas.microsoft.com/office/drawing/2014/main" id="{4AEA8026-49EF-4426-405A-5839D9DBEC71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3" name="왼쪽 대괄호 192">
                  <a:extLst>
                    <a:ext uri="{FF2B5EF4-FFF2-40B4-BE49-F238E27FC236}">
                      <a16:creationId xmlns:a16="http://schemas.microsoft.com/office/drawing/2014/main" id="{C5BEE64D-93A4-DB9A-127B-034AE7DA1BB2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4" name="왼쪽 대괄호 193">
                  <a:extLst>
                    <a:ext uri="{FF2B5EF4-FFF2-40B4-BE49-F238E27FC236}">
                      <a16:creationId xmlns:a16="http://schemas.microsoft.com/office/drawing/2014/main" id="{5FB0704A-218F-1D22-8DDF-2FF7F2C8966F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95" name="그룹 194">
                <a:extLst>
                  <a:ext uri="{FF2B5EF4-FFF2-40B4-BE49-F238E27FC236}">
                    <a16:creationId xmlns:a16="http://schemas.microsoft.com/office/drawing/2014/main" id="{A00D2F8C-5A40-7BA9-99D6-5B3C31AFF92C}"/>
                  </a:ext>
                </a:extLst>
              </p:cNvPr>
              <p:cNvGrpSpPr/>
              <p:nvPr/>
            </p:nvGrpSpPr>
            <p:grpSpPr>
              <a:xfrm>
                <a:off x="-277094" y="6131117"/>
                <a:ext cx="548213" cy="147639"/>
                <a:chOff x="9599206" y="3666038"/>
                <a:chExt cx="548213" cy="231281"/>
              </a:xfrm>
            </p:grpSpPr>
            <p:sp>
              <p:nvSpPr>
                <p:cNvPr id="196" name="타원 195">
                  <a:extLst>
                    <a:ext uri="{FF2B5EF4-FFF2-40B4-BE49-F238E27FC236}">
                      <a16:creationId xmlns:a16="http://schemas.microsoft.com/office/drawing/2014/main" id="{6A33526D-2E1B-D2D6-C379-A85152FBBAFB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7" name="왼쪽 대괄호 196">
                  <a:extLst>
                    <a:ext uri="{FF2B5EF4-FFF2-40B4-BE49-F238E27FC236}">
                      <a16:creationId xmlns:a16="http://schemas.microsoft.com/office/drawing/2014/main" id="{3FDB39EE-4F90-B3FC-2AD4-909E0F8856E6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8" name="왼쪽 대괄호 197">
                  <a:extLst>
                    <a:ext uri="{FF2B5EF4-FFF2-40B4-BE49-F238E27FC236}">
                      <a16:creationId xmlns:a16="http://schemas.microsoft.com/office/drawing/2014/main" id="{368CE888-B85A-AF58-B8B3-F8FFB69787CF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99" name="그룹 198">
                <a:extLst>
                  <a:ext uri="{FF2B5EF4-FFF2-40B4-BE49-F238E27FC236}">
                    <a16:creationId xmlns:a16="http://schemas.microsoft.com/office/drawing/2014/main" id="{A07620CC-57B6-AF92-26AB-030493F26F65}"/>
                  </a:ext>
                </a:extLst>
              </p:cNvPr>
              <p:cNvGrpSpPr/>
              <p:nvPr/>
            </p:nvGrpSpPr>
            <p:grpSpPr>
              <a:xfrm>
                <a:off x="-277094" y="6568582"/>
                <a:ext cx="548213" cy="147639"/>
                <a:chOff x="9599206" y="3666038"/>
                <a:chExt cx="548213" cy="231281"/>
              </a:xfrm>
            </p:grpSpPr>
            <p:sp>
              <p:nvSpPr>
                <p:cNvPr id="200" name="타원 199">
                  <a:extLst>
                    <a:ext uri="{FF2B5EF4-FFF2-40B4-BE49-F238E27FC236}">
                      <a16:creationId xmlns:a16="http://schemas.microsoft.com/office/drawing/2014/main" id="{FD2D9904-0243-2802-D24A-F68358F26074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왼쪽 대괄호 200">
                  <a:extLst>
                    <a:ext uri="{FF2B5EF4-FFF2-40B4-BE49-F238E27FC236}">
                      <a16:creationId xmlns:a16="http://schemas.microsoft.com/office/drawing/2014/main" id="{144435FD-E392-41AD-9977-7DBC8BBA8194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2" name="왼쪽 대괄호 201">
                  <a:extLst>
                    <a:ext uri="{FF2B5EF4-FFF2-40B4-BE49-F238E27FC236}">
                      <a16:creationId xmlns:a16="http://schemas.microsoft.com/office/drawing/2014/main" id="{763D9AB4-3CA9-51D4-2A1A-DF585217DA8A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4" name="그룹 3"/>
            <p:cNvGrpSpPr/>
            <p:nvPr/>
          </p:nvGrpSpPr>
          <p:grpSpPr>
            <a:xfrm>
              <a:off x="11693160" y="1161999"/>
              <a:ext cx="413109" cy="5412656"/>
              <a:chOff x="11693160" y="1161999"/>
              <a:chExt cx="413109" cy="5412656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743400E5-F6C4-1E3A-975E-0C8837D76725}"/>
                  </a:ext>
                </a:extLst>
              </p:cNvPr>
              <p:cNvGrpSpPr/>
              <p:nvPr/>
            </p:nvGrpSpPr>
            <p:grpSpPr>
              <a:xfrm>
                <a:off x="11693160" y="1161999"/>
                <a:ext cx="413109" cy="684000"/>
                <a:chOff x="11667482" y="1221832"/>
                <a:chExt cx="508529" cy="684000"/>
              </a:xfrm>
            </p:grpSpPr>
            <p:sp>
              <p:nvSpPr>
                <p:cNvPr id="8" name="사다리꼴 7">
                  <a:extLst>
                    <a:ext uri="{FF2B5EF4-FFF2-40B4-BE49-F238E27FC236}">
                      <a16:creationId xmlns:a16="http://schemas.microsoft.com/office/drawing/2014/main" id="{255ABB49-67D5-0AF5-F585-B990563CF299}"/>
                    </a:ext>
                  </a:extLst>
                </p:cNvPr>
                <p:cNvSpPr/>
                <p:nvPr/>
              </p:nvSpPr>
              <p:spPr>
                <a:xfrm rot="5400000" flipV="1">
                  <a:off x="11752705" y="1320071"/>
                  <a:ext cx="372097" cy="474515"/>
                </a:xfrm>
                <a:prstGeom prst="trapezoid">
                  <a:avLst>
                    <a:gd name="adj" fmla="val 4920"/>
                  </a:avLst>
                </a:prstGeom>
                <a:solidFill>
                  <a:srgbClr val="FF5050"/>
                </a:solidFill>
                <a:ln w="60325">
                  <a:solidFill>
                    <a:srgbClr val="FF5050"/>
                  </a:solidFill>
                  <a:round/>
                </a:ln>
                <a:effectLst>
                  <a:outerShdw blurRad="241300" dist="38100" dir="5400000" algn="t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501927CA-0C60-3740-D0C9-11D50A1DC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667482" y="1221832"/>
                  <a:ext cx="0" cy="684000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그룹 206">
                <a:extLst>
                  <a:ext uri="{FF2B5EF4-FFF2-40B4-BE49-F238E27FC236}">
                    <a16:creationId xmlns:a16="http://schemas.microsoft.com/office/drawing/2014/main" id="{57E00472-7ECD-2EA5-78A3-F011FD050E55}"/>
                  </a:ext>
                </a:extLst>
              </p:cNvPr>
              <p:cNvGrpSpPr/>
              <p:nvPr/>
            </p:nvGrpSpPr>
            <p:grpSpPr>
              <a:xfrm>
                <a:off x="11720765" y="2718035"/>
                <a:ext cx="88592" cy="3856620"/>
                <a:chOff x="11720765" y="2718035"/>
                <a:chExt cx="88592" cy="3856620"/>
              </a:xfrm>
            </p:grpSpPr>
            <p:cxnSp>
              <p:nvCxnSpPr>
                <p:cNvPr id="204" name="직선 연결선 203">
                  <a:extLst>
                    <a:ext uri="{FF2B5EF4-FFF2-40B4-BE49-F238E27FC236}">
                      <a16:creationId xmlns:a16="http://schemas.microsoft.com/office/drawing/2014/main" id="{618E7DA2-A25A-169F-C81D-184FCF618F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62432" y="3154655"/>
                  <a:ext cx="0" cy="34200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직선 연결선 204">
                  <a:extLst>
                    <a:ext uri="{FF2B5EF4-FFF2-40B4-BE49-F238E27FC236}">
                      <a16:creationId xmlns:a16="http://schemas.microsoft.com/office/drawing/2014/main" id="{5B391274-8403-55A7-C621-06D59D896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20765" y="2718035"/>
                  <a:ext cx="0" cy="18000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직선 연결선 205">
                  <a:extLst>
                    <a:ext uri="{FF2B5EF4-FFF2-40B4-BE49-F238E27FC236}">
                      <a16:creationId xmlns:a16="http://schemas.microsoft.com/office/drawing/2014/main" id="{4C9CFC13-2879-97AC-D753-FF9B415652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09357" y="4142151"/>
                  <a:ext cx="0" cy="18000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AFB6676-0D5D-CD01-2E61-1892232DDFAE}"/>
              </a:ext>
            </a:extLst>
          </p:cNvPr>
          <p:cNvSpPr txBox="1"/>
          <p:nvPr/>
        </p:nvSpPr>
        <p:spPr>
          <a:xfrm>
            <a:off x="719616" y="1025330"/>
            <a:ext cx="111765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Mono Depth Estimation : 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Mono Depth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추정하기 위해서 네트워크에는 하나의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Image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삽입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해당 이미지를 통해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개의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disparity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생성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네트워크를 통과한 어떠한 값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개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Reconstruction Loss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사용해 추정한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Left disparity(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네트워크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통과값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번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와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Right Image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이용해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Left image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Reconstruct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하여 기존의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left image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와 비교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>
                <a:ea typeface="Noto Sans KR" panose="020B0500000000000000" pitchFamily="34" charset="-127"/>
              </a:rPr>
              <a:t>Right disparity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(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네트워크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통과값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번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) </a:t>
            </a:r>
            <a:r>
              <a:rPr lang="ko-KR" altLang="en-US" dirty="0">
                <a:ea typeface="Noto Sans KR" panose="020B0500000000000000" pitchFamily="34" charset="-127"/>
              </a:rPr>
              <a:t>와 </a:t>
            </a:r>
            <a:r>
              <a:rPr lang="en-US" altLang="ko-KR" dirty="0">
                <a:ea typeface="Noto Sans KR" panose="020B0500000000000000" pitchFamily="34" charset="-127"/>
              </a:rPr>
              <a:t>Left Image</a:t>
            </a:r>
            <a:r>
              <a:rPr lang="ko-KR" altLang="en-US" dirty="0">
                <a:ea typeface="Noto Sans KR" panose="020B0500000000000000" pitchFamily="34" charset="-127"/>
              </a:rPr>
              <a:t>를 이용해 </a:t>
            </a:r>
            <a:r>
              <a:rPr lang="en-US" altLang="ko-KR" dirty="0">
                <a:ea typeface="Noto Sans KR" panose="020B0500000000000000" pitchFamily="34" charset="-127"/>
              </a:rPr>
              <a:t>right image</a:t>
            </a:r>
            <a:r>
              <a:rPr lang="ko-KR" altLang="en-US" dirty="0">
                <a:ea typeface="Noto Sans KR" panose="020B0500000000000000" pitchFamily="34" charset="-127"/>
              </a:rPr>
              <a:t>를 </a:t>
            </a:r>
            <a:r>
              <a:rPr lang="en-US" altLang="ko-KR" dirty="0">
                <a:ea typeface="Noto Sans KR" panose="020B0500000000000000" pitchFamily="34" charset="-127"/>
              </a:rPr>
              <a:t>Reconstruct</a:t>
            </a:r>
            <a:r>
              <a:rPr lang="ko-KR" altLang="en-US" dirty="0">
                <a:ea typeface="Noto Sans KR" panose="020B0500000000000000" pitchFamily="34" charset="-127"/>
              </a:rPr>
              <a:t>하여서  기존의 </a:t>
            </a:r>
            <a:r>
              <a:rPr lang="en-US" altLang="ko-KR" dirty="0">
                <a:ea typeface="Noto Sans KR" panose="020B0500000000000000" pitchFamily="34" charset="-127"/>
              </a:rPr>
              <a:t>right image</a:t>
            </a:r>
            <a:r>
              <a:rPr lang="ko-KR" altLang="en-US" dirty="0">
                <a:ea typeface="Noto Sans KR" panose="020B0500000000000000" pitchFamily="34" charset="-127"/>
              </a:rPr>
              <a:t>와 비교</a:t>
            </a:r>
            <a:endParaRPr lang="en-US" altLang="ko-KR" dirty="0">
              <a:ea typeface="Noto Sans KR" panose="020B0500000000000000" pitchFamily="34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>
                <a:ea typeface="Noto Sans KR" panose="020B0500000000000000" pitchFamily="34" charset="-127"/>
              </a:rPr>
              <a:t>이렇게 구한 </a:t>
            </a:r>
            <a:r>
              <a:rPr lang="en-US" altLang="ko-KR" dirty="0">
                <a:ea typeface="Noto Sans KR" panose="020B0500000000000000" pitchFamily="34" charset="-127"/>
              </a:rPr>
              <a:t>2</a:t>
            </a:r>
            <a:r>
              <a:rPr lang="ko-KR" altLang="en-US" dirty="0">
                <a:ea typeface="Noto Sans KR" panose="020B0500000000000000" pitchFamily="34" charset="-127"/>
              </a:rPr>
              <a:t>개의 </a:t>
            </a:r>
            <a:r>
              <a:rPr lang="en-US" altLang="ko-KR" dirty="0">
                <a:ea typeface="Noto Sans KR" panose="020B0500000000000000" pitchFamily="34" charset="-127"/>
              </a:rPr>
              <a:t>Reconstruction loss</a:t>
            </a:r>
            <a:r>
              <a:rPr lang="ko-KR" altLang="en-US" dirty="0">
                <a:ea typeface="Noto Sans KR" panose="020B0500000000000000" pitchFamily="34" charset="-127"/>
              </a:rPr>
              <a:t>를 종합해 이상한 </a:t>
            </a:r>
            <a:r>
              <a:rPr lang="en-US" altLang="ko-KR" dirty="0">
                <a:ea typeface="Noto Sans KR" panose="020B0500000000000000" pitchFamily="34" charset="-127"/>
              </a:rPr>
              <a:t>disparity</a:t>
            </a:r>
            <a:r>
              <a:rPr lang="ko-KR" altLang="en-US" dirty="0">
                <a:ea typeface="Noto Sans KR" panose="020B0500000000000000" pitchFamily="34" charset="-127"/>
              </a:rPr>
              <a:t>를 구했을 경우에는 </a:t>
            </a:r>
            <a:r>
              <a:rPr lang="en-US" altLang="ko-KR" dirty="0">
                <a:ea typeface="Noto Sans KR" panose="020B0500000000000000" pitchFamily="34" charset="-127"/>
              </a:rPr>
              <a:t>Loss</a:t>
            </a:r>
            <a:r>
              <a:rPr lang="ko-KR" altLang="en-US" dirty="0">
                <a:ea typeface="Noto Sans KR" panose="020B0500000000000000" pitchFamily="34" charset="-127"/>
              </a:rPr>
              <a:t>를 크게 주어 정답에 가까운 </a:t>
            </a:r>
            <a:r>
              <a:rPr lang="en-US" altLang="ko-KR" dirty="0">
                <a:ea typeface="Noto Sans KR" panose="020B0500000000000000" pitchFamily="34" charset="-127"/>
              </a:rPr>
              <a:t>disparity</a:t>
            </a:r>
            <a:r>
              <a:rPr lang="ko-KR" altLang="en-US" dirty="0">
                <a:ea typeface="Noto Sans KR" panose="020B0500000000000000" pitchFamily="34" charset="-127"/>
              </a:rPr>
              <a:t>를 </a:t>
            </a:r>
            <a:r>
              <a:rPr lang="ko-KR" altLang="en-US" dirty="0" err="1">
                <a:ea typeface="Noto Sans KR" panose="020B0500000000000000" pitchFamily="34" charset="-127"/>
              </a:rPr>
              <a:t>찾아나가는</a:t>
            </a:r>
            <a:r>
              <a:rPr lang="ko-KR" altLang="en-US" dirty="0">
                <a:ea typeface="Noto Sans KR" panose="020B0500000000000000" pitchFamily="34" charset="-127"/>
              </a:rPr>
              <a:t> 방식으로 학습 진행</a:t>
            </a:r>
            <a:endParaRPr lang="en-US" altLang="ko-KR" dirty="0">
              <a:ea typeface="Noto Sans KR" panose="020B0500000000000000" pitchFamily="34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F79D45-2066-81E2-E1C5-97459CCD7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490" y="3713067"/>
            <a:ext cx="4145598" cy="266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61D245-DA64-82D9-902F-9314B3BAAA55}"/>
              </a:ext>
            </a:extLst>
          </p:cNvPr>
          <p:cNvSpPr txBox="1"/>
          <p:nvPr/>
        </p:nvSpPr>
        <p:spPr>
          <a:xfrm>
            <a:off x="4180490" y="6386727"/>
            <a:ext cx="483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&lt;Image reconstruct </a:t>
            </a:r>
            <a:r>
              <a:rPr lang="ko-KR" altLang="en-US" dirty="0"/>
              <a:t>방법 예시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80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91363" y="144591"/>
            <a:ext cx="12383363" cy="6716222"/>
            <a:chOff x="-277094" y="141779"/>
            <a:chExt cx="12383363" cy="6716222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6BA23CA7-6547-C993-9951-0E8192C59145}"/>
                </a:ext>
              </a:extLst>
            </p:cNvPr>
            <p:cNvSpPr/>
            <p:nvPr/>
          </p:nvSpPr>
          <p:spPr>
            <a:xfrm>
              <a:off x="-1" y="141779"/>
              <a:ext cx="11988000" cy="6716222"/>
            </a:xfrm>
            <a:prstGeom prst="round1Rect">
              <a:avLst>
                <a:gd name="adj" fmla="val 8477"/>
              </a:avLst>
            </a:prstGeom>
            <a:solidFill>
              <a:srgbClr val="FF9933"/>
            </a:solidFill>
            <a:ln>
              <a:noFill/>
            </a:ln>
            <a:effectLst>
              <a:outerShdw dist="76200" algn="l" rotWithShape="0">
                <a:srgbClr val="FF8C1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13D601A3-CBCC-ED41-8573-6D00762CA84E}"/>
                </a:ext>
              </a:extLst>
            </p:cNvPr>
            <p:cNvSpPr/>
            <p:nvPr/>
          </p:nvSpPr>
          <p:spPr>
            <a:xfrm>
              <a:off x="-1" y="222853"/>
              <a:ext cx="11628000" cy="6635148"/>
            </a:xfrm>
            <a:prstGeom prst="round1Rect">
              <a:avLst>
                <a:gd name="adj" fmla="val 8477"/>
              </a:avLst>
            </a:prstGeom>
            <a:solidFill>
              <a:schemeClr val="bg1"/>
            </a:solidFill>
            <a:ln>
              <a:noFill/>
            </a:ln>
            <a:effectLst>
              <a:outerShdw dist="254000" algn="l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357188" latinLnBrk="0">
                <a:defRPr/>
              </a:pPr>
              <a:r>
                <a:rPr lang="en-US" altLang="ko-KR" sz="2000" i="1" kern="0" dirty="0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Depth estimation</a:t>
              </a:r>
              <a:r>
                <a:rPr lang="en-US" altLang="ko-KR" sz="1600" i="1" kern="0" dirty="0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-</a:t>
              </a:r>
              <a:r>
                <a:rPr lang="en-US" altLang="ko-KR" sz="1600" i="1" kern="0" dirty="0" err="1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MonoDepth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8A8BE6D2-E75D-3164-3AC2-9E5F0982F24B}"/>
                </a:ext>
              </a:extLst>
            </p:cNvPr>
            <p:cNvGrpSpPr/>
            <p:nvPr/>
          </p:nvGrpSpPr>
          <p:grpSpPr>
            <a:xfrm>
              <a:off x="-277094" y="444007"/>
              <a:ext cx="548213" cy="6272214"/>
              <a:chOff x="-277094" y="444007"/>
              <a:chExt cx="548213" cy="6272214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FA77F724-126F-67CB-033C-32AB85F16786}"/>
                  </a:ext>
                </a:extLst>
              </p:cNvPr>
              <p:cNvGrpSpPr/>
              <p:nvPr/>
            </p:nvGrpSpPr>
            <p:grpSpPr>
              <a:xfrm>
                <a:off x="-277094" y="444007"/>
                <a:ext cx="548213" cy="147639"/>
                <a:chOff x="9599206" y="3666038"/>
                <a:chExt cx="548213" cy="231281"/>
              </a:xfrm>
            </p:grpSpPr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0117AC34-08C8-A707-5445-66C47E17D5B7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왼쪽 대괄호 165">
                  <a:extLst>
                    <a:ext uri="{FF2B5EF4-FFF2-40B4-BE49-F238E27FC236}">
                      <a16:creationId xmlns:a16="http://schemas.microsoft.com/office/drawing/2014/main" id="{8D5DFDD9-AE0F-2469-F990-C1AE1F2C631C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7" name="왼쪽 대괄호 166">
                  <a:extLst>
                    <a:ext uri="{FF2B5EF4-FFF2-40B4-BE49-F238E27FC236}">
                      <a16:creationId xmlns:a16="http://schemas.microsoft.com/office/drawing/2014/main" id="{2FDCC719-9563-713C-CC0C-F20C2A89DA60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5E80FD9F-B6F6-B1C4-0C56-FE221DE98119}"/>
                  </a:ext>
                </a:extLst>
              </p:cNvPr>
              <p:cNvGrpSpPr/>
              <p:nvPr/>
            </p:nvGrpSpPr>
            <p:grpSpPr>
              <a:xfrm>
                <a:off x="-277094" y="881477"/>
                <a:ext cx="548213" cy="147639"/>
                <a:chOff x="9599206" y="3666038"/>
                <a:chExt cx="548213" cy="231281"/>
              </a:xfrm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6DC57567-B2BC-457D-92CD-FB37F4C3D3D2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" name="왼쪽 대괄호 13">
                  <a:extLst>
                    <a:ext uri="{FF2B5EF4-FFF2-40B4-BE49-F238E27FC236}">
                      <a16:creationId xmlns:a16="http://schemas.microsoft.com/office/drawing/2014/main" id="{E86B57F5-0DFF-E38A-7BA3-1B8C3500324F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" name="왼쪽 대괄호 14">
                  <a:extLst>
                    <a:ext uri="{FF2B5EF4-FFF2-40B4-BE49-F238E27FC236}">
                      <a16:creationId xmlns:a16="http://schemas.microsoft.com/office/drawing/2014/main" id="{965C3FCA-F24A-7CB6-00F2-56F889E8EDBD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F94CF33-3619-2340-B2C4-9E2DE43377F1}"/>
                  </a:ext>
                </a:extLst>
              </p:cNvPr>
              <p:cNvGrpSpPr/>
              <p:nvPr/>
            </p:nvGrpSpPr>
            <p:grpSpPr>
              <a:xfrm>
                <a:off x="-277094" y="1318947"/>
                <a:ext cx="548213" cy="147639"/>
                <a:chOff x="9599206" y="3666038"/>
                <a:chExt cx="548213" cy="231281"/>
              </a:xfrm>
            </p:grpSpPr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E514A6E2-D239-5F90-957B-6C26256F5742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왼쪽 대괄호 28">
                  <a:extLst>
                    <a:ext uri="{FF2B5EF4-FFF2-40B4-BE49-F238E27FC236}">
                      <a16:creationId xmlns:a16="http://schemas.microsoft.com/office/drawing/2014/main" id="{1A8F191C-A5AA-126B-4080-7A264DD06C72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왼쪽 대괄호 29">
                  <a:extLst>
                    <a:ext uri="{FF2B5EF4-FFF2-40B4-BE49-F238E27FC236}">
                      <a16:creationId xmlns:a16="http://schemas.microsoft.com/office/drawing/2014/main" id="{40C2675D-959D-64D4-A91C-E08B3CAB58A7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A3F9D41D-6251-D87C-3D72-2A658D2C1ABC}"/>
                  </a:ext>
                </a:extLst>
              </p:cNvPr>
              <p:cNvGrpSpPr/>
              <p:nvPr/>
            </p:nvGrpSpPr>
            <p:grpSpPr>
              <a:xfrm>
                <a:off x="-277094" y="1756417"/>
                <a:ext cx="548213" cy="147639"/>
                <a:chOff x="9599206" y="3666038"/>
                <a:chExt cx="548213" cy="231281"/>
              </a:xfrm>
            </p:grpSpPr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9DF21BC1-61EB-FC13-D117-5F225CB5B4DC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" name="왼쪽 대괄호 96">
                  <a:extLst>
                    <a:ext uri="{FF2B5EF4-FFF2-40B4-BE49-F238E27FC236}">
                      <a16:creationId xmlns:a16="http://schemas.microsoft.com/office/drawing/2014/main" id="{8940D600-6813-07C6-1EB5-59A5C6A5FB34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8" name="왼쪽 대괄호 97">
                  <a:extLst>
                    <a:ext uri="{FF2B5EF4-FFF2-40B4-BE49-F238E27FC236}">
                      <a16:creationId xmlns:a16="http://schemas.microsoft.com/office/drawing/2014/main" id="{50367438-EF6D-2147-FF5A-552C18E049C4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04A00721-2276-A06D-435E-3B83541EC24F}"/>
                  </a:ext>
                </a:extLst>
              </p:cNvPr>
              <p:cNvGrpSpPr/>
              <p:nvPr/>
            </p:nvGrpSpPr>
            <p:grpSpPr>
              <a:xfrm>
                <a:off x="-277094" y="2193887"/>
                <a:ext cx="548213" cy="147639"/>
                <a:chOff x="9599206" y="3666038"/>
                <a:chExt cx="548213" cy="231281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EB9FE931-468F-82B5-7DD8-BACFCBBDB876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1" name="왼쪽 대괄호 100">
                  <a:extLst>
                    <a:ext uri="{FF2B5EF4-FFF2-40B4-BE49-F238E27FC236}">
                      <a16:creationId xmlns:a16="http://schemas.microsoft.com/office/drawing/2014/main" id="{91F454CC-8272-EA7C-57FD-739080DAB5C6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2" name="왼쪽 대괄호 101">
                  <a:extLst>
                    <a:ext uri="{FF2B5EF4-FFF2-40B4-BE49-F238E27FC236}">
                      <a16:creationId xmlns:a16="http://schemas.microsoft.com/office/drawing/2014/main" id="{E58D894D-5EA8-37EA-56A3-17C4A4CB10DB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B314F6A3-DC6B-B5C1-3E2D-0F90038C2299}"/>
                  </a:ext>
                </a:extLst>
              </p:cNvPr>
              <p:cNvGrpSpPr/>
              <p:nvPr/>
            </p:nvGrpSpPr>
            <p:grpSpPr>
              <a:xfrm>
                <a:off x="-277094" y="2631357"/>
                <a:ext cx="548213" cy="147639"/>
                <a:chOff x="9599206" y="3666038"/>
                <a:chExt cx="548213" cy="231281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E7AA837A-5900-4DA8-C036-E6BB818CDB43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5" name="왼쪽 대괄호 104">
                  <a:extLst>
                    <a:ext uri="{FF2B5EF4-FFF2-40B4-BE49-F238E27FC236}">
                      <a16:creationId xmlns:a16="http://schemas.microsoft.com/office/drawing/2014/main" id="{57BC2A88-0793-1565-00F6-B40FAADF1278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왼쪽 대괄호 105">
                  <a:extLst>
                    <a:ext uri="{FF2B5EF4-FFF2-40B4-BE49-F238E27FC236}">
                      <a16:creationId xmlns:a16="http://schemas.microsoft.com/office/drawing/2014/main" id="{76F0D7F9-72E5-1521-27C0-FCB118E9B369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746CB617-B08C-3F4B-9794-1175C9DCF61E}"/>
                  </a:ext>
                </a:extLst>
              </p:cNvPr>
              <p:cNvGrpSpPr/>
              <p:nvPr/>
            </p:nvGrpSpPr>
            <p:grpSpPr>
              <a:xfrm>
                <a:off x="-277094" y="3068827"/>
                <a:ext cx="548213" cy="147639"/>
                <a:chOff x="9599206" y="3666038"/>
                <a:chExt cx="548213" cy="231281"/>
              </a:xfrm>
            </p:grpSpPr>
            <p:sp>
              <p:nvSpPr>
                <p:cNvPr id="168" name="타원 167">
                  <a:extLst>
                    <a:ext uri="{FF2B5EF4-FFF2-40B4-BE49-F238E27FC236}">
                      <a16:creationId xmlns:a16="http://schemas.microsoft.com/office/drawing/2014/main" id="{B5838322-7C86-01B5-4CE3-1EB2FF9898DA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왼쪽 대괄호 168">
                  <a:extLst>
                    <a:ext uri="{FF2B5EF4-FFF2-40B4-BE49-F238E27FC236}">
                      <a16:creationId xmlns:a16="http://schemas.microsoft.com/office/drawing/2014/main" id="{F6660A71-DB39-14DC-227C-3468478655F3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0" name="왼쪽 대괄호 169">
                  <a:extLst>
                    <a:ext uri="{FF2B5EF4-FFF2-40B4-BE49-F238E27FC236}">
                      <a16:creationId xmlns:a16="http://schemas.microsoft.com/office/drawing/2014/main" id="{B82336A7-D29B-F745-F094-84F03D86AEE2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1" name="그룹 170">
                <a:extLst>
                  <a:ext uri="{FF2B5EF4-FFF2-40B4-BE49-F238E27FC236}">
                    <a16:creationId xmlns:a16="http://schemas.microsoft.com/office/drawing/2014/main" id="{9F89E6F7-A49A-C0D4-8A77-AC9F61051E95}"/>
                  </a:ext>
                </a:extLst>
              </p:cNvPr>
              <p:cNvGrpSpPr/>
              <p:nvPr/>
            </p:nvGrpSpPr>
            <p:grpSpPr>
              <a:xfrm>
                <a:off x="-277094" y="3506297"/>
                <a:ext cx="548213" cy="147639"/>
                <a:chOff x="9599206" y="3666038"/>
                <a:chExt cx="548213" cy="231281"/>
              </a:xfrm>
            </p:grpSpPr>
            <p:sp>
              <p:nvSpPr>
                <p:cNvPr id="172" name="타원 171">
                  <a:extLst>
                    <a:ext uri="{FF2B5EF4-FFF2-40B4-BE49-F238E27FC236}">
                      <a16:creationId xmlns:a16="http://schemas.microsoft.com/office/drawing/2014/main" id="{08E195D4-2C72-80BD-704F-6CC27A702F17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왼쪽 대괄호 172">
                  <a:extLst>
                    <a:ext uri="{FF2B5EF4-FFF2-40B4-BE49-F238E27FC236}">
                      <a16:creationId xmlns:a16="http://schemas.microsoft.com/office/drawing/2014/main" id="{11F63B7B-9DEE-3F2F-C675-9DB48402E513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" name="왼쪽 대괄호 173">
                  <a:extLst>
                    <a:ext uri="{FF2B5EF4-FFF2-40B4-BE49-F238E27FC236}">
                      <a16:creationId xmlns:a16="http://schemas.microsoft.com/office/drawing/2014/main" id="{44E5E796-11B8-6999-A61F-9D4DF3565B4F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7E9D41F7-2D9D-B9C9-C473-BACDC538887F}"/>
                  </a:ext>
                </a:extLst>
              </p:cNvPr>
              <p:cNvGrpSpPr/>
              <p:nvPr/>
            </p:nvGrpSpPr>
            <p:grpSpPr>
              <a:xfrm>
                <a:off x="-277094" y="3943767"/>
                <a:ext cx="548213" cy="147639"/>
                <a:chOff x="9599206" y="3666038"/>
                <a:chExt cx="548213" cy="231281"/>
              </a:xfrm>
            </p:grpSpPr>
            <p:sp>
              <p:nvSpPr>
                <p:cNvPr id="176" name="타원 175">
                  <a:extLst>
                    <a:ext uri="{FF2B5EF4-FFF2-40B4-BE49-F238E27FC236}">
                      <a16:creationId xmlns:a16="http://schemas.microsoft.com/office/drawing/2014/main" id="{2FEC6978-220A-20E0-6CC6-58D97A3C5F8D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왼쪽 대괄호 176">
                  <a:extLst>
                    <a:ext uri="{FF2B5EF4-FFF2-40B4-BE49-F238E27FC236}">
                      <a16:creationId xmlns:a16="http://schemas.microsoft.com/office/drawing/2014/main" id="{75308E2D-7919-ACC4-060D-5CED3908D159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8" name="왼쪽 대괄호 177">
                  <a:extLst>
                    <a:ext uri="{FF2B5EF4-FFF2-40B4-BE49-F238E27FC236}">
                      <a16:creationId xmlns:a16="http://schemas.microsoft.com/office/drawing/2014/main" id="{F604DACD-232B-DEF1-8440-68A333F75D62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001E0FD6-4D37-9C1A-97F0-AC1F7937922F}"/>
                  </a:ext>
                </a:extLst>
              </p:cNvPr>
              <p:cNvGrpSpPr/>
              <p:nvPr/>
            </p:nvGrpSpPr>
            <p:grpSpPr>
              <a:xfrm>
                <a:off x="-277094" y="4381237"/>
                <a:ext cx="548213" cy="147639"/>
                <a:chOff x="9599206" y="3666038"/>
                <a:chExt cx="548213" cy="231281"/>
              </a:xfrm>
            </p:grpSpPr>
            <p:sp>
              <p:nvSpPr>
                <p:cNvPr id="180" name="타원 179">
                  <a:extLst>
                    <a:ext uri="{FF2B5EF4-FFF2-40B4-BE49-F238E27FC236}">
                      <a16:creationId xmlns:a16="http://schemas.microsoft.com/office/drawing/2014/main" id="{747FAC35-2650-F4B0-ADE3-2969CF28EAD3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왼쪽 대괄호 180">
                  <a:extLst>
                    <a:ext uri="{FF2B5EF4-FFF2-40B4-BE49-F238E27FC236}">
                      <a16:creationId xmlns:a16="http://schemas.microsoft.com/office/drawing/2014/main" id="{62413DC7-1B22-1564-3A51-A1C62020EB2A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2" name="왼쪽 대괄호 181">
                  <a:extLst>
                    <a:ext uri="{FF2B5EF4-FFF2-40B4-BE49-F238E27FC236}">
                      <a16:creationId xmlns:a16="http://schemas.microsoft.com/office/drawing/2014/main" id="{EB751384-47BC-2E47-991C-D878FE2925A6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3" name="그룹 182">
                <a:extLst>
                  <a:ext uri="{FF2B5EF4-FFF2-40B4-BE49-F238E27FC236}">
                    <a16:creationId xmlns:a16="http://schemas.microsoft.com/office/drawing/2014/main" id="{97B3563D-665A-C554-18D8-47968F4F6DE5}"/>
                  </a:ext>
                </a:extLst>
              </p:cNvPr>
              <p:cNvGrpSpPr/>
              <p:nvPr/>
            </p:nvGrpSpPr>
            <p:grpSpPr>
              <a:xfrm>
                <a:off x="-277094" y="4818707"/>
                <a:ext cx="548213" cy="147639"/>
                <a:chOff x="9599206" y="3666038"/>
                <a:chExt cx="548213" cy="231281"/>
              </a:xfrm>
            </p:grpSpPr>
            <p:sp>
              <p:nvSpPr>
                <p:cNvPr id="184" name="타원 183">
                  <a:extLst>
                    <a:ext uri="{FF2B5EF4-FFF2-40B4-BE49-F238E27FC236}">
                      <a16:creationId xmlns:a16="http://schemas.microsoft.com/office/drawing/2014/main" id="{4919FC31-74AF-5D75-CE7C-7CA3A5413C73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왼쪽 대괄호 184">
                  <a:extLst>
                    <a:ext uri="{FF2B5EF4-FFF2-40B4-BE49-F238E27FC236}">
                      <a16:creationId xmlns:a16="http://schemas.microsoft.com/office/drawing/2014/main" id="{D9DF27FE-4080-C302-D339-813A246D6954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6" name="왼쪽 대괄호 185">
                  <a:extLst>
                    <a:ext uri="{FF2B5EF4-FFF2-40B4-BE49-F238E27FC236}">
                      <a16:creationId xmlns:a16="http://schemas.microsoft.com/office/drawing/2014/main" id="{E2E26619-2A4F-E558-06E0-A65009F436C6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7" name="그룹 186">
                <a:extLst>
                  <a:ext uri="{FF2B5EF4-FFF2-40B4-BE49-F238E27FC236}">
                    <a16:creationId xmlns:a16="http://schemas.microsoft.com/office/drawing/2014/main" id="{AAEC75AB-6954-F56B-CCC0-D87FDAC16272}"/>
                  </a:ext>
                </a:extLst>
              </p:cNvPr>
              <p:cNvGrpSpPr/>
              <p:nvPr/>
            </p:nvGrpSpPr>
            <p:grpSpPr>
              <a:xfrm>
                <a:off x="-277094" y="5256177"/>
                <a:ext cx="548213" cy="147639"/>
                <a:chOff x="9599206" y="3666038"/>
                <a:chExt cx="548213" cy="231281"/>
              </a:xfrm>
            </p:grpSpPr>
            <p:sp>
              <p:nvSpPr>
                <p:cNvPr id="188" name="타원 187">
                  <a:extLst>
                    <a:ext uri="{FF2B5EF4-FFF2-40B4-BE49-F238E27FC236}">
                      <a16:creationId xmlns:a16="http://schemas.microsoft.com/office/drawing/2014/main" id="{8A809585-2278-8FCA-CE9D-A544D522F228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왼쪽 대괄호 188">
                  <a:extLst>
                    <a:ext uri="{FF2B5EF4-FFF2-40B4-BE49-F238E27FC236}">
                      <a16:creationId xmlns:a16="http://schemas.microsoft.com/office/drawing/2014/main" id="{A091B92F-6975-2161-1F61-7EAB128619B5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0" name="왼쪽 대괄호 189">
                  <a:extLst>
                    <a:ext uri="{FF2B5EF4-FFF2-40B4-BE49-F238E27FC236}">
                      <a16:creationId xmlns:a16="http://schemas.microsoft.com/office/drawing/2014/main" id="{93528CB6-7B9F-E746-BE55-AC96C415A83C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7FD68115-7E83-CFA7-3DB3-5A67762ECDFF}"/>
                  </a:ext>
                </a:extLst>
              </p:cNvPr>
              <p:cNvGrpSpPr/>
              <p:nvPr/>
            </p:nvGrpSpPr>
            <p:grpSpPr>
              <a:xfrm>
                <a:off x="-277094" y="5693647"/>
                <a:ext cx="548213" cy="147639"/>
                <a:chOff x="9599206" y="3666038"/>
                <a:chExt cx="548213" cy="231281"/>
              </a:xfrm>
            </p:grpSpPr>
            <p:sp>
              <p:nvSpPr>
                <p:cNvPr id="192" name="타원 191">
                  <a:extLst>
                    <a:ext uri="{FF2B5EF4-FFF2-40B4-BE49-F238E27FC236}">
                      <a16:creationId xmlns:a16="http://schemas.microsoft.com/office/drawing/2014/main" id="{4AEA8026-49EF-4426-405A-5839D9DBEC71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3" name="왼쪽 대괄호 192">
                  <a:extLst>
                    <a:ext uri="{FF2B5EF4-FFF2-40B4-BE49-F238E27FC236}">
                      <a16:creationId xmlns:a16="http://schemas.microsoft.com/office/drawing/2014/main" id="{C5BEE64D-93A4-DB9A-127B-034AE7DA1BB2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4" name="왼쪽 대괄호 193">
                  <a:extLst>
                    <a:ext uri="{FF2B5EF4-FFF2-40B4-BE49-F238E27FC236}">
                      <a16:creationId xmlns:a16="http://schemas.microsoft.com/office/drawing/2014/main" id="{5FB0704A-218F-1D22-8DDF-2FF7F2C8966F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95" name="그룹 194">
                <a:extLst>
                  <a:ext uri="{FF2B5EF4-FFF2-40B4-BE49-F238E27FC236}">
                    <a16:creationId xmlns:a16="http://schemas.microsoft.com/office/drawing/2014/main" id="{A00D2F8C-5A40-7BA9-99D6-5B3C31AFF92C}"/>
                  </a:ext>
                </a:extLst>
              </p:cNvPr>
              <p:cNvGrpSpPr/>
              <p:nvPr/>
            </p:nvGrpSpPr>
            <p:grpSpPr>
              <a:xfrm>
                <a:off x="-277094" y="6131117"/>
                <a:ext cx="548213" cy="147639"/>
                <a:chOff x="9599206" y="3666038"/>
                <a:chExt cx="548213" cy="231281"/>
              </a:xfrm>
            </p:grpSpPr>
            <p:sp>
              <p:nvSpPr>
                <p:cNvPr id="196" name="타원 195">
                  <a:extLst>
                    <a:ext uri="{FF2B5EF4-FFF2-40B4-BE49-F238E27FC236}">
                      <a16:creationId xmlns:a16="http://schemas.microsoft.com/office/drawing/2014/main" id="{6A33526D-2E1B-D2D6-C379-A85152FBBAFB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7" name="왼쪽 대괄호 196">
                  <a:extLst>
                    <a:ext uri="{FF2B5EF4-FFF2-40B4-BE49-F238E27FC236}">
                      <a16:creationId xmlns:a16="http://schemas.microsoft.com/office/drawing/2014/main" id="{3FDB39EE-4F90-B3FC-2AD4-909E0F8856E6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8" name="왼쪽 대괄호 197">
                  <a:extLst>
                    <a:ext uri="{FF2B5EF4-FFF2-40B4-BE49-F238E27FC236}">
                      <a16:creationId xmlns:a16="http://schemas.microsoft.com/office/drawing/2014/main" id="{368CE888-B85A-AF58-B8B3-F8FFB69787CF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99" name="그룹 198">
                <a:extLst>
                  <a:ext uri="{FF2B5EF4-FFF2-40B4-BE49-F238E27FC236}">
                    <a16:creationId xmlns:a16="http://schemas.microsoft.com/office/drawing/2014/main" id="{A07620CC-57B6-AF92-26AB-030493F26F65}"/>
                  </a:ext>
                </a:extLst>
              </p:cNvPr>
              <p:cNvGrpSpPr/>
              <p:nvPr/>
            </p:nvGrpSpPr>
            <p:grpSpPr>
              <a:xfrm>
                <a:off x="-277094" y="6568582"/>
                <a:ext cx="548213" cy="147639"/>
                <a:chOff x="9599206" y="3666038"/>
                <a:chExt cx="548213" cy="231281"/>
              </a:xfrm>
            </p:grpSpPr>
            <p:sp>
              <p:nvSpPr>
                <p:cNvPr id="200" name="타원 199">
                  <a:extLst>
                    <a:ext uri="{FF2B5EF4-FFF2-40B4-BE49-F238E27FC236}">
                      <a16:creationId xmlns:a16="http://schemas.microsoft.com/office/drawing/2014/main" id="{FD2D9904-0243-2802-D24A-F68358F26074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왼쪽 대괄호 200">
                  <a:extLst>
                    <a:ext uri="{FF2B5EF4-FFF2-40B4-BE49-F238E27FC236}">
                      <a16:creationId xmlns:a16="http://schemas.microsoft.com/office/drawing/2014/main" id="{144435FD-E392-41AD-9977-7DBC8BBA8194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2" name="왼쪽 대괄호 201">
                  <a:extLst>
                    <a:ext uri="{FF2B5EF4-FFF2-40B4-BE49-F238E27FC236}">
                      <a16:creationId xmlns:a16="http://schemas.microsoft.com/office/drawing/2014/main" id="{763D9AB4-3CA9-51D4-2A1A-DF585217DA8A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4" name="그룹 3"/>
            <p:cNvGrpSpPr/>
            <p:nvPr/>
          </p:nvGrpSpPr>
          <p:grpSpPr>
            <a:xfrm>
              <a:off x="11693160" y="1161999"/>
              <a:ext cx="413109" cy="5412656"/>
              <a:chOff x="11693160" y="1161999"/>
              <a:chExt cx="413109" cy="5412656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743400E5-F6C4-1E3A-975E-0C8837D76725}"/>
                  </a:ext>
                </a:extLst>
              </p:cNvPr>
              <p:cNvGrpSpPr/>
              <p:nvPr/>
            </p:nvGrpSpPr>
            <p:grpSpPr>
              <a:xfrm>
                <a:off x="11693160" y="1161999"/>
                <a:ext cx="413109" cy="684000"/>
                <a:chOff x="11667482" y="1221832"/>
                <a:chExt cx="508529" cy="684000"/>
              </a:xfrm>
            </p:grpSpPr>
            <p:sp>
              <p:nvSpPr>
                <p:cNvPr id="8" name="사다리꼴 7">
                  <a:extLst>
                    <a:ext uri="{FF2B5EF4-FFF2-40B4-BE49-F238E27FC236}">
                      <a16:creationId xmlns:a16="http://schemas.microsoft.com/office/drawing/2014/main" id="{255ABB49-67D5-0AF5-F585-B990563CF299}"/>
                    </a:ext>
                  </a:extLst>
                </p:cNvPr>
                <p:cNvSpPr/>
                <p:nvPr/>
              </p:nvSpPr>
              <p:spPr>
                <a:xfrm rot="5400000" flipV="1">
                  <a:off x="11752705" y="1320071"/>
                  <a:ext cx="372097" cy="474515"/>
                </a:xfrm>
                <a:prstGeom prst="trapezoid">
                  <a:avLst>
                    <a:gd name="adj" fmla="val 4920"/>
                  </a:avLst>
                </a:prstGeom>
                <a:solidFill>
                  <a:srgbClr val="FF5050"/>
                </a:solidFill>
                <a:ln w="60325">
                  <a:solidFill>
                    <a:srgbClr val="FF5050"/>
                  </a:solidFill>
                  <a:round/>
                </a:ln>
                <a:effectLst>
                  <a:outerShdw blurRad="241300" dist="38100" dir="5400000" algn="t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501927CA-0C60-3740-D0C9-11D50A1DC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667482" y="1221832"/>
                  <a:ext cx="0" cy="684000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그룹 206">
                <a:extLst>
                  <a:ext uri="{FF2B5EF4-FFF2-40B4-BE49-F238E27FC236}">
                    <a16:creationId xmlns:a16="http://schemas.microsoft.com/office/drawing/2014/main" id="{57E00472-7ECD-2EA5-78A3-F011FD050E55}"/>
                  </a:ext>
                </a:extLst>
              </p:cNvPr>
              <p:cNvGrpSpPr/>
              <p:nvPr/>
            </p:nvGrpSpPr>
            <p:grpSpPr>
              <a:xfrm>
                <a:off x="11720765" y="2718035"/>
                <a:ext cx="88592" cy="3856620"/>
                <a:chOff x="11720765" y="2718035"/>
                <a:chExt cx="88592" cy="3856620"/>
              </a:xfrm>
            </p:grpSpPr>
            <p:cxnSp>
              <p:nvCxnSpPr>
                <p:cNvPr id="204" name="직선 연결선 203">
                  <a:extLst>
                    <a:ext uri="{FF2B5EF4-FFF2-40B4-BE49-F238E27FC236}">
                      <a16:creationId xmlns:a16="http://schemas.microsoft.com/office/drawing/2014/main" id="{618E7DA2-A25A-169F-C81D-184FCF618F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62432" y="3154655"/>
                  <a:ext cx="0" cy="34200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직선 연결선 204">
                  <a:extLst>
                    <a:ext uri="{FF2B5EF4-FFF2-40B4-BE49-F238E27FC236}">
                      <a16:creationId xmlns:a16="http://schemas.microsoft.com/office/drawing/2014/main" id="{5B391274-8403-55A7-C621-06D59D896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20765" y="2718035"/>
                  <a:ext cx="0" cy="18000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직선 연결선 205">
                  <a:extLst>
                    <a:ext uri="{FF2B5EF4-FFF2-40B4-BE49-F238E27FC236}">
                      <a16:creationId xmlns:a16="http://schemas.microsoft.com/office/drawing/2014/main" id="{4C9CFC13-2879-97AC-D753-FF9B415652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09357" y="4142151"/>
                  <a:ext cx="0" cy="18000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261D245-DA64-82D9-902F-9314B3BAAA55}"/>
              </a:ext>
            </a:extLst>
          </p:cNvPr>
          <p:cNvSpPr txBox="1"/>
          <p:nvPr/>
        </p:nvSpPr>
        <p:spPr>
          <a:xfrm>
            <a:off x="2016410" y="5925171"/>
            <a:ext cx="483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모델 구조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C178BED-9605-003B-377F-8AFD13562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17" y="1407802"/>
            <a:ext cx="5075947" cy="443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5D7573-3A7C-7F04-AD95-B26CFE9765C8}"/>
                  </a:ext>
                </a:extLst>
              </p:cNvPr>
              <p:cNvSpPr txBox="1"/>
              <p:nvPr/>
            </p:nvSpPr>
            <p:spPr>
              <a:xfrm>
                <a:off x="5469450" y="642477"/>
                <a:ext cx="6191172" cy="5657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Depth Estimation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은 </a:t>
                </a: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Left image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와 </a:t>
                </a: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Right image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의       시차인 </a:t>
                </a: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disparity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를 구해 </a:t>
                </a: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Depth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를 구함</a:t>
                </a:r>
                <a:endParaRPr lang="en-US" altLang="ko-KR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r>
                  <a:rPr lang="en-US" altLang="ko-KR" b="0" i="0" dirty="0">
                    <a:solidFill>
                      <a:srgbClr val="666666"/>
                    </a:solidFill>
                    <a:effectLst/>
                    <a:latin typeface="Noto Sans KR" panose="020B0500000000000000"/>
                  </a:rPr>
                  <a:t>    </a:t>
                </a:r>
                <a:r>
                  <a:rPr lang="en-US" altLang="ko-KR" dirty="0">
                    <a:ea typeface="Noto Sans KR" panose="020B0500000000000000" pitchFamily="34" charset="-127"/>
                  </a:rPr>
                  <a:t>Depth = (focal length * base line) / disparity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Left Image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가 </a:t>
                </a: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Input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으로 들어가 </a:t>
                </a: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CNN network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를 통과 한 뒤 </a:t>
                </a: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left disparity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와 </a:t>
                </a: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right disparity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생성</a:t>
                </a:r>
                <a:endParaRPr lang="en-US" altLang="ko-KR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3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가지의 </a:t>
                </a: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loss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를 사용해 </a:t>
                </a: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CNN 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학습</a:t>
                </a:r>
                <a:endParaRPr lang="en-US" altLang="ko-KR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800100" lvl="1" indent="-342900">
                  <a:buFont typeface="+mj-ea"/>
                  <a:buAutoNum type="circleNumDbPlain"/>
                </a:pP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Apperance Matching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>
                            <a:latin typeface="Noto Sans KR" panose="020B0500000000000000" pitchFamily="34" charset="-127"/>
                            <a:ea typeface="Noto Sans KR" panose="020B0500000000000000" pitchFamily="34" charset="-127"/>
                          </a:rPr>
                        </m:ctrlPr>
                      </m:sSubPr>
                      <m:e>
                        <m:r>
                          <a:rPr lang="en-US" altLang="ko-KR">
                            <a:latin typeface="Noto Sans KR" panose="020B0500000000000000" pitchFamily="34" charset="-127"/>
                            <a:ea typeface="Noto Sans KR" panose="020B0500000000000000" pitchFamily="34" charset="-127"/>
                          </a:rPr>
                          <m:t>𝐶</m:t>
                        </m:r>
                      </m:e>
                      <m:sub>
                        <m:r>
                          <a:rPr lang="en-US" altLang="ko-KR">
                            <a:latin typeface="Noto Sans KR" panose="020B0500000000000000" pitchFamily="34" charset="-127"/>
                            <a:ea typeface="Noto Sans KR" panose="020B0500000000000000" pitchFamily="34" charset="-127"/>
                          </a:rPr>
                          <m:t>𝑎𝑝</m:t>
                        </m:r>
                      </m:sub>
                    </m:sSub>
                  </m:oMath>
                </a14:m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≒ </a:t>
                </a:r>
                <a:r>
                  <a:rPr lang="en-US" altLang="ko-KR" dirty="0"/>
                  <a:t>Image reconstruction loss</a:t>
                </a:r>
              </a:p>
              <a:p>
                <a:pPr marL="800100" lvl="1" indent="-342900">
                  <a:buFont typeface="+mj-ea"/>
                  <a:buAutoNum type="circleNumDbPlain"/>
                </a:pPr>
                <a:endParaRPr lang="en-US" altLang="ko-KR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lvl="1"/>
                <a:r>
                  <a:rPr lang="en-US" altLang="ko-KR" dirty="0" err="1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sdsd</a:t>
                </a:r>
                <a:endParaRPr lang="en-US" altLang="ko-KR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800100" lvl="1" indent="-342900">
                  <a:buFont typeface="+mj-ea"/>
                  <a:buAutoNum type="circleNumDbPlain"/>
                </a:pPr>
                <a:endParaRPr lang="en-US" altLang="ko-KR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800100" lvl="1" indent="-342900">
                  <a:buFont typeface="+mj-ea"/>
                  <a:buAutoNum type="circleNumDbPlain"/>
                </a:pPr>
                <a:endParaRPr lang="en-US" altLang="ko-KR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800100" lvl="1" indent="-342900">
                  <a:buFont typeface="+mj-ea"/>
                  <a:buAutoNum type="circleNumDbPlain"/>
                </a:pP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Disparity Smoothness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  <m:t>ds</m:t>
                        </m:r>
                      </m:sub>
                    </m:sSub>
                  </m:oMath>
                </a14:m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: disparities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가 </a:t>
                </a: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locally smooth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하게 하는 효과</a:t>
                </a:r>
                <a:endParaRPr lang="en-US" altLang="ko-KR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800100" lvl="1" indent="-342900">
                  <a:buFont typeface="+mj-ea"/>
                  <a:buAutoNum type="circleNumDbPlain"/>
                </a:pPr>
                <a:endParaRPr lang="en-US" altLang="ko-KR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lvl="1"/>
                <a:endParaRPr lang="en-US" altLang="ko-KR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800100" lvl="1" indent="-342900">
                  <a:buFont typeface="+mj-ea"/>
                  <a:buAutoNum type="circleNumDbPlain"/>
                </a:pP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Left-Right disparity consistency Loss</a:t>
                </a:r>
                <a:r>
                  <a:rPr lang="en-US" altLang="ko-KR" dirty="0">
                    <a:ea typeface="Noto Sans KR" panose="020B0500000000000000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  <m:t>lr</m:t>
                        </m:r>
                      </m:sub>
                    </m:sSub>
                  </m:oMath>
                </a14:m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: 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실제 </a:t>
                </a: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disparity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와 생성한 이미지의 </a:t>
                </a: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disparity 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비교</a:t>
                </a:r>
                <a:endParaRPr lang="en-US" altLang="ko-KR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5D7573-3A7C-7F04-AD95-B26CFE976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450" y="642477"/>
                <a:ext cx="6191172" cy="5657126"/>
              </a:xfrm>
              <a:prstGeom prst="rect">
                <a:avLst/>
              </a:prstGeom>
              <a:blipFill>
                <a:blip r:embed="rId3"/>
                <a:stretch>
                  <a:fillRect l="-591" t="-539" b="-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4CE6806B-1659-B81C-028C-1BFCE4274D77}"/>
              </a:ext>
            </a:extLst>
          </p:cNvPr>
          <p:cNvSpPr txBox="1"/>
          <p:nvPr/>
        </p:nvSpPr>
        <p:spPr>
          <a:xfrm>
            <a:off x="5648960" y="297688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6306FED-6E0E-CCBB-6B6F-0207E226A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848" y="3235893"/>
            <a:ext cx="2896535" cy="55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D000802-0163-4B29-43A9-43C863B82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568" y="5114546"/>
            <a:ext cx="2647815" cy="42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D5F3CA1-3E0F-0653-D368-AC840ECBD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748" y="6341311"/>
            <a:ext cx="2069635" cy="40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48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91363" y="144591"/>
            <a:ext cx="12383363" cy="6716222"/>
            <a:chOff x="-277094" y="141779"/>
            <a:chExt cx="12383363" cy="6716222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6BA23CA7-6547-C993-9951-0E8192C59145}"/>
                </a:ext>
              </a:extLst>
            </p:cNvPr>
            <p:cNvSpPr/>
            <p:nvPr/>
          </p:nvSpPr>
          <p:spPr>
            <a:xfrm>
              <a:off x="-1" y="141779"/>
              <a:ext cx="11988000" cy="6716222"/>
            </a:xfrm>
            <a:prstGeom prst="round1Rect">
              <a:avLst>
                <a:gd name="adj" fmla="val 8477"/>
              </a:avLst>
            </a:prstGeom>
            <a:solidFill>
              <a:srgbClr val="FF9933"/>
            </a:solidFill>
            <a:ln>
              <a:noFill/>
            </a:ln>
            <a:effectLst>
              <a:outerShdw dist="76200" algn="l" rotWithShape="0">
                <a:srgbClr val="FF8C1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13D601A3-CBCC-ED41-8573-6D00762CA84E}"/>
                </a:ext>
              </a:extLst>
            </p:cNvPr>
            <p:cNvSpPr/>
            <p:nvPr/>
          </p:nvSpPr>
          <p:spPr>
            <a:xfrm>
              <a:off x="-1" y="222853"/>
              <a:ext cx="11628000" cy="6635148"/>
            </a:xfrm>
            <a:prstGeom prst="round1Rect">
              <a:avLst>
                <a:gd name="adj" fmla="val 8477"/>
              </a:avLst>
            </a:prstGeom>
            <a:solidFill>
              <a:schemeClr val="bg1"/>
            </a:solidFill>
            <a:ln>
              <a:noFill/>
            </a:ln>
            <a:effectLst>
              <a:outerShdw dist="254000" algn="l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357188" latinLnBrk="0">
                <a:defRPr/>
              </a:pPr>
              <a:r>
                <a:rPr lang="en-US" altLang="ko-KR" sz="2000" i="1" kern="0" dirty="0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Depth estimation</a:t>
              </a:r>
              <a:r>
                <a:rPr lang="en-US" altLang="ko-KR" sz="1600" i="1" kern="0" dirty="0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-BTS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8A8BE6D2-E75D-3164-3AC2-9E5F0982F24B}"/>
                </a:ext>
              </a:extLst>
            </p:cNvPr>
            <p:cNvGrpSpPr/>
            <p:nvPr/>
          </p:nvGrpSpPr>
          <p:grpSpPr>
            <a:xfrm>
              <a:off x="-277094" y="444007"/>
              <a:ext cx="548213" cy="6272214"/>
              <a:chOff x="-277094" y="444007"/>
              <a:chExt cx="548213" cy="6272214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FA77F724-126F-67CB-033C-32AB85F16786}"/>
                  </a:ext>
                </a:extLst>
              </p:cNvPr>
              <p:cNvGrpSpPr/>
              <p:nvPr/>
            </p:nvGrpSpPr>
            <p:grpSpPr>
              <a:xfrm>
                <a:off x="-277094" y="444007"/>
                <a:ext cx="548213" cy="147639"/>
                <a:chOff x="9599206" y="3666038"/>
                <a:chExt cx="548213" cy="231281"/>
              </a:xfrm>
            </p:grpSpPr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0117AC34-08C8-A707-5445-66C47E17D5B7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왼쪽 대괄호 165">
                  <a:extLst>
                    <a:ext uri="{FF2B5EF4-FFF2-40B4-BE49-F238E27FC236}">
                      <a16:creationId xmlns:a16="http://schemas.microsoft.com/office/drawing/2014/main" id="{8D5DFDD9-AE0F-2469-F990-C1AE1F2C631C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7" name="왼쪽 대괄호 166">
                  <a:extLst>
                    <a:ext uri="{FF2B5EF4-FFF2-40B4-BE49-F238E27FC236}">
                      <a16:creationId xmlns:a16="http://schemas.microsoft.com/office/drawing/2014/main" id="{2FDCC719-9563-713C-CC0C-F20C2A89DA60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5E80FD9F-B6F6-B1C4-0C56-FE221DE98119}"/>
                  </a:ext>
                </a:extLst>
              </p:cNvPr>
              <p:cNvGrpSpPr/>
              <p:nvPr/>
            </p:nvGrpSpPr>
            <p:grpSpPr>
              <a:xfrm>
                <a:off x="-277094" y="881477"/>
                <a:ext cx="548213" cy="147639"/>
                <a:chOff x="9599206" y="3666038"/>
                <a:chExt cx="548213" cy="231281"/>
              </a:xfrm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6DC57567-B2BC-457D-92CD-FB37F4C3D3D2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" name="왼쪽 대괄호 13">
                  <a:extLst>
                    <a:ext uri="{FF2B5EF4-FFF2-40B4-BE49-F238E27FC236}">
                      <a16:creationId xmlns:a16="http://schemas.microsoft.com/office/drawing/2014/main" id="{E86B57F5-0DFF-E38A-7BA3-1B8C3500324F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" name="왼쪽 대괄호 14">
                  <a:extLst>
                    <a:ext uri="{FF2B5EF4-FFF2-40B4-BE49-F238E27FC236}">
                      <a16:creationId xmlns:a16="http://schemas.microsoft.com/office/drawing/2014/main" id="{965C3FCA-F24A-7CB6-00F2-56F889E8EDBD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F94CF33-3619-2340-B2C4-9E2DE43377F1}"/>
                  </a:ext>
                </a:extLst>
              </p:cNvPr>
              <p:cNvGrpSpPr/>
              <p:nvPr/>
            </p:nvGrpSpPr>
            <p:grpSpPr>
              <a:xfrm>
                <a:off x="-277094" y="1318947"/>
                <a:ext cx="548213" cy="147639"/>
                <a:chOff x="9599206" y="3666038"/>
                <a:chExt cx="548213" cy="231281"/>
              </a:xfrm>
            </p:grpSpPr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E514A6E2-D239-5F90-957B-6C26256F5742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왼쪽 대괄호 28">
                  <a:extLst>
                    <a:ext uri="{FF2B5EF4-FFF2-40B4-BE49-F238E27FC236}">
                      <a16:creationId xmlns:a16="http://schemas.microsoft.com/office/drawing/2014/main" id="{1A8F191C-A5AA-126B-4080-7A264DD06C72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왼쪽 대괄호 29">
                  <a:extLst>
                    <a:ext uri="{FF2B5EF4-FFF2-40B4-BE49-F238E27FC236}">
                      <a16:creationId xmlns:a16="http://schemas.microsoft.com/office/drawing/2014/main" id="{40C2675D-959D-64D4-A91C-E08B3CAB58A7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A3F9D41D-6251-D87C-3D72-2A658D2C1ABC}"/>
                  </a:ext>
                </a:extLst>
              </p:cNvPr>
              <p:cNvGrpSpPr/>
              <p:nvPr/>
            </p:nvGrpSpPr>
            <p:grpSpPr>
              <a:xfrm>
                <a:off x="-277094" y="1756417"/>
                <a:ext cx="548213" cy="147639"/>
                <a:chOff x="9599206" y="3666038"/>
                <a:chExt cx="548213" cy="231281"/>
              </a:xfrm>
            </p:grpSpPr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9DF21BC1-61EB-FC13-D117-5F225CB5B4DC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" name="왼쪽 대괄호 96">
                  <a:extLst>
                    <a:ext uri="{FF2B5EF4-FFF2-40B4-BE49-F238E27FC236}">
                      <a16:creationId xmlns:a16="http://schemas.microsoft.com/office/drawing/2014/main" id="{8940D600-6813-07C6-1EB5-59A5C6A5FB34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8" name="왼쪽 대괄호 97">
                  <a:extLst>
                    <a:ext uri="{FF2B5EF4-FFF2-40B4-BE49-F238E27FC236}">
                      <a16:creationId xmlns:a16="http://schemas.microsoft.com/office/drawing/2014/main" id="{50367438-EF6D-2147-FF5A-552C18E049C4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04A00721-2276-A06D-435E-3B83541EC24F}"/>
                  </a:ext>
                </a:extLst>
              </p:cNvPr>
              <p:cNvGrpSpPr/>
              <p:nvPr/>
            </p:nvGrpSpPr>
            <p:grpSpPr>
              <a:xfrm>
                <a:off x="-277094" y="2193887"/>
                <a:ext cx="548213" cy="147639"/>
                <a:chOff x="9599206" y="3666038"/>
                <a:chExt cx="548213" cy="231281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EB9FE931-468F-82B5-7DD8-BACFCBBDB876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1" name="왼쪽 대괄호 100">
                  <a:extLst>
                    <a:ext uri="{FF2B5EF4-FFF2-40B4-BE49-F238E27FC236}">
                      <a16:creationId xmlns:a16="http://schemas.microsoft.com/office/drawing/2014/main" id="{91F454CC-8272-EA7C-57FD-739080DAB5C6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2" name="왼쪽 대괄호 101">
                  <a:extLst>
                    <a:ext uri="{FF2B5EF4-FFF2-40B4-BE49-F238E27FC236}">
                      <a16:creationId xmlns:a16="http://schemas.microsoft.com/office/drawing/2014/main" id="{E58D894D-5EA8-37EA-56A3-17C4A4CB10DB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B314F6A3-DC6B-B5C1-3E2D-0F90038C2299}"/>
                  </a:ext>
                </a:extLst>
              </p:cNvPr>
              <p:cNvGrpSpPr/>
              <p:nvPr/>
            </p:nvGrpSpPr>
            <p:grpSpPr>
              <a:xfrm>
                <a:off x="-277094" y="2631357"/>
                <a:ext cx="548213" cy="147639"/>
                <a:chOff x="9599206" y="3666038"/>
                <a:chExt cx="548213" cy="231281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E7AA837A-5900-4DA8-C036-E6BB818CDB43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5" name="왼쪽 대괄호 104">
                  <a:extLst>
                    <a:ext uri="{FF2B5EF4-FFF2-40B4-BE49-F238E27FC236}">
                      <a16:creationId xmlns:a16="http://schemas.microsoft.com/office/drawing/2014/main" id="{57BC2A88-0793-1565-00F6-B40FAADF1278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왼쪽 대괄호 105">
                  <a:extLst>
                    <a:ext uri="{FF2B5EF4-FFF2-40B4-BE49-F238E27FC236}">
                      <a16:creationId xmlns:a16="http://schemas.microsoft.com/office/drawing/2014/main" id="{76F0D7F9-72E5-1521-27C0-FCB118E9B369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746CB617-B08C-3F4B-9794-1175C9DCF61E}"/>
                  </a:ext>
                </a:extLst>
              </p:cNvPr>
              <p:cNvGrpSpPr/>
              <p:nvPr/>
            </p:nvGrpSpPr>
            <p:grpSpPr>
              <a:xfrm>
                <a:off x="-277094" y="3068827"/>
                <a:ext cx="548213" cy="147639"/>
                <a:chOff x="9599206" y="3666038"/>
                <a:chExt cx="548213" cy="231281"/>
              </a:xfrm>
            </p:grpSpPr>
            <p:sp>
              <p:nvSpPr>
                <p:cNvPr id="168" name="타원 167">
                  <a:extLst>
                    <a:ext uri="{FF2B5EF4-FFF2-40B4-BE49-F238E27FC236}">
                      <a16:creationId xmlns:a16="http://schemas.microsoft.com/office/drawing/2014/main" id="{B5838322-7C86-01B5-4CE3-1EB2FF9898DA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왼쪽 대괄호 168">
                  <a:extLst>
                    <a:ext uri="{FF2B5EF4-FFF2-40B4-BE49-F238E27FC236}">
                      <a16:creationId xmlns:a16="http://schemas.microsoft.com/office/drawing/2014/main" id="{F6660A71-DB39-14DC-227C-3468478655F3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0" name="왼쪽 대괄호 169">
                  <a:extLst>
                    <a:ext uri="{FF2B5EF4-FFF2-40B4-BE49-F238E27FC236}">
                      <a16:creationId xmlns:a16="http://schemas.microsoft.com/office/drawing/2014/main" id="{B82336A7-D29B-F745-F094-84F03D86AEE2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1" name="그룹 170">
                <a:extLst>
                  <a:ext uri="{FF2B5EF4-FFF2-40B4-BE49-F238E27FC236}">
                    <a16:creationId xmlns:a16="http://schemas.microsoft.com/office/drawing/2014/main" id="{9F89E6F7-A49A-C0D4-8A77-AC9F61051E95}"/>
                  </a:ext>
                </a:extLst>
              </p:cNvPr>
              <p:cNvGrpSpPr/>
              <p:nvPr/>
            </p:nvGrpSpPr>
            <p:grpSpPr>
              <a:xfrm>
                <a:off x="-277094" y="3506297"/>
                <a:ext cx="548213" cy="147639"/>
                <a:chOff x="9599206" y="3666038"/>
                <a:chExt cx="548213" cy="231281"/>
              </a:xfrm>
            </p:grpSpPr>
            <p:sp>
              <p:nvSpPr>
                <p:cNvPr id="172" name="타원 171">
                  <a:extLst>
                    <a:ext uri="{FF2B5EF4-FFF2-40B4-BE49-F238E27FC236}">
                      <a16:creationId xmlns:a16="http://schemas.microsoft.com/office/drawing/2014/main" id="{08E195D4-2C72-80BD-704F-6CC27A702F17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왼쪽 대괄호 172">
                  <a:extLst>
                    <a:ext uri="{FF2B5EF4-FFF2-40B4-BE49-F238E27FC236}">
                      <a16:creationId xmlns:a16="http://schemas.microsoft.com/office/drawing/2014/main" id="{11F63B7B-9DEE-3F2F-C675-9DB48402E513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" name="왼쪽 대괄호 173">
                  <a:extLst>
                    <a:ext uri="{FF2B5EF4-FFF2-40B4-BE49-F238E27FC236}">
                      <a16:creationId xmlns:a16="http://schemas.microsoft.com/office/drawing/2014/main" id="{44E5E796-11B8-6999-A61F-9D4DF3565B4F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7E9D41F7-2D9D-B9C9-C473-BACDC538887F}"/>
                  </a:ext>
                </a:extLst>
              </p:cNvPr>
              <p:cNvGrpSpPr/>
              <p:nvPr/>
            </p:nvGrpSpPr>
            <p:grpSpPr>
              <a:xfrm>
                <a:off x="-277094" y="3943767"/>
                <a:ext cx="548213" cy="147639"/>
                <a:chOff x="9599206" y="3666038"/>
                <a:chExt cx="548213" cy="231281"/>
              </a:xfrm>
            </p:grpSpPr>
            <p:sp>
              <p:nvSpPr>
                <p:cNvPr id="176" name="타원 175">
                  <a:extLst>
                    <a:ext uri="{FF2B5EF4-FFF2-40B4-BE49-F238E27FC236}">
                      <a16:creationId xmlns:a16="http://schemas.microsoft.com/office/drawing/2014/main" id="{2FEC6978-220A-20E0-6CC6-58D97A3C5F8D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왼쪽 대괄호 176">
                  <a:extLst>
                    <a:ext uri="{FF2B5EF4-FFF2-40B4-BE49-F238E27FC236}">
                      <a16:creationId xmlns:a16="http://schemas.microsoft.com/office/drawing/2014/main" id="{75308E2D-7919-ACC4-060D-5CED3908D159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8" name="왼쪽 대괄호 177">
                  <a:extLst>
                    <a:ext uri="{FF2B5EF4-FFF2-40B4-BE49-F238E27FC236}">
                      <a16:creationId xmlns:a16="http://schemas.microsoft.com/office/drawing/2014/main" id="{F604DACD-232B-DEF1-8440-68A333F75D62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001E0FD6-4D37-9C1A-97F0-AC1F7937922F}"/>
                  </a:ext>
                </a:extLst>
              </p:cNvPr>
              <p:cNvGrpSpPr/>
              <p:nvPr/>
            </p:nvGrpSpPr>
            <p:grpSpPr>
              <a:xfrm>
                <a:off x="-277094" y="4381237"/>
                <a:ext cx="548213" cy="147639"/>
                <a:chOff x="9599206" y="3666038"/>
                <a:chExt cx="548213" cy="231281"/>
              </a:xfrm>
            </p:grpSpPr>
            <p:sp>
              <p:nvSpPr>
                <p:cNvPr id="180" name="타원 179">
                  <a:extLst>
                    <a:ext uri="{FF2B5EF4-FFF2-40B4-BE49-F238E27FC236}">
                      <a16:creationId xmlns:a16="http://schemas.microsoft.com/office/drawing/2014/main" id="{747FAC35-2650-F4B0-ADE3-2969CF28EAD3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왼쪽 대괄호 180">
                  <a:extLst>
                    <a:ext uri="{FF2B5EF4-FFF2-40B4-BE49-F238E27FC236}">
                      <a16:creationId xmlns:a16="http://schemas.microsoft.com/office/drawing/2014/main" id="{62413DC7-1B22-1564-3A51-A1C62020EB2A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2" name="왼쪽 대괄호 181">
                  <a:extLst>
                    <a:ext uri="{FF2B5EF4-FFF2-40B4-BE49-F238E27FC236}">
                      <a16:creationId xmlns:a16="http://schemas.microsoft.com/office/drawing/2014/main" id="{EB751384-47BC-2E47-991C-D878FE2925A6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3" name="그룹 182">
                <a:extLst>
                  <a:ext uri="{FF2B5EF4-FFF2-40B4-BE49-F238E27FC236}">
                    <a16:creationId xmlns:a16="http://schemas.microsoft.com/office/drawing/2014/main" id="{97B3563D-665A-C554-18D8-47968F4F6DE5}"/>
                  </a:ext>
                </a:extLst>
              </p:cNvPr>
              <p:cNvGrpSpPr/>
              <p:nvPr/>
            </p:nvGrpSpPr>
            <p:grpSpPr>
              <a:xfrm>
                <a:off x="-277094" y="4818707"/>
                <a:ext cx="548213" cy="147639"/>
                <a:chOff x="9599206" y="3666038"/>
                <a:chExt cx="548213" cy="231281"/>
              </a:xfrm>
            </p:grpSpPr>
            <p:sp>
              <p:nvSpPr>
                <p:cNvPr id="184" name="타원 183">
                  <a:extLst>
                    <a:ext uri="{FF2B5EF4-FFF2-40B4-BE49-F238E27FC236}">
                      <a16:creationId xmlns:a16="http://schemas.microsoft.com/office/drawing/2014/main" id="{4919FC31-74AF-5D75-CE7C-7CA3A5413C73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왼쪽 대괄호 184">
                  <a:extLst>
                    <a:ext uri="{FF2B5EF4-FFF2-40B4-BE49-F238E27FC236}">
                      <a16:creationId xmlns:a16="http://schemas.microsoft.com/office/drawing/2014/main" id="{D9DF27FE-4080-C302-D339-813A246D6954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6" name="왼쪽 대괄호 185">
                  <a:extLst>
                    <a:ext uri="{FF2B5EF4-FFF2-40B4-BE49-F238E27FC236}">
                      <a16:creationId xmlns:a16="http://schemas.microsoft.com/office/drawing/2014/main" id="{E2E26619-2A4F-E558-06E0-A65009F436C6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7" name="그룹 186">
                <a:extLst>
                  <a:ext uri="{FF2B5EF4-FFF2-40B4-BE49-F238E27FC236}">
                    <a16:creationId xmlns:a16="http://schemas.microsoft.com/office/drawing/2014/main" id="{AAEC75AB-6954-F56B-CCC0-D87FDAC16272}"/>
                  </a:ext>
                </a:extLst>
              </p:cNvPr>
              <p:cNvGrpSpPr/>
              <p:nvPr/>
            </p:nvGrpSpPr>
            <p:grpSpPr>
              <a:xfrm>
                <a:off x="-277094" y="5256177"/>
                <a:ext cx="548213" cy="147639"/>
                <a:chOff x="9599206" y="3666038"/>
                <a:chExt cx="548213" cy="231281"/>
              </a:xfrm>
            </p:grpSpPr>
            <p:sp>
              <p:nvSpPr>
                <p:cNvPr id="188" name="타원 187">
                  <a:extLst>
                    <a:ext uri="{FF2B5EF4-FFF2-40B4-BE49-F238E27FC236}">
                      <a16:creationId xmlns:a16="http://schemas.microsoft.com/office/drawing/2014/main" id="{8A809585-2278-8FCA-CE9D-A544D522F228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왼쪽 대괄호 188">
                  <a:extLst>
                    <a:ext uri="{FF2B5EF4-FFF2-40B4-BE49-F238E27FC236}">
                      <a16:creationId xmlns:a16="http://schemas.microsoft.com/office/drawing/2014/main" id="{A091B92F-6975-2161-1F61-7EAB128619B5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0" name="왼쪽 대괄호 189">
                  <a:extLst>
                    <a:ext uri="{FF2B5EF4-FFF2-40B4-BE49-F238E27FC236}">
                      <a16:creationId xmlns:a16="http://schemas.microsoft.com/office/drawing/2014/main" id="{93528CB6-7B9F-E746-BE55-AC96C415A83C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7FD68115-7E83-CFA7-3DB3-5A67762ECDFF}"/>
                  </a:ext>
                </a:extLst>
              </p:cNvPr>
              <p:cNvGrpSpPr/>
              <p:nvPr/>
            </p:nvGrpSpPr>
            <p:grpSpPr>
              <a:xfrm>
                <a:off x="-277094" y="5693647"/>
                <a:ext cx="548213" cy="147639"/>
                <a:chOff x="9599206" y="3666038"/>
                <a:chExt cx="548213" cy="231281"/>
              </a:xfrm>
            </p:grpSpPr>
            <p:sp>
              <p:nvSpPr>
                <p:cNvPr id="192" name="타원 191">
                  <a:extLst>
                    <a:ext uri="{FF2B5EF4-FFF2-40B4-BE49-F238E27FC236}">
                      <a16:creationId xmlns:a16="http://schemas.microsoft.com/office/drawing/2014/main" id="{4AEA8026-49EF-4426-405A-5839D9DBEC71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3" name="왼쪽 대괄호 192">
                  <a:extLst>
                    <a:ext uri="{FF2B5EF4-FFF2-40B4-BE49-F238E27FC236}">
                      <a16:creationId xmlns:a16="http://schemas.microsoft.com/office/drawing/2014/main" id="{C5BEE64D-93A4-DB9A-127B-034AE7DA1BB2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4" name="왼쪽 대괄호 193">
                  <a:extLst>
                    <a:ext uri="{FF2B5EF4-FFF2-40B4-BE49-F238E27FC236}">
                      <a16:creationId xmlns:a16="http://schemas.microsoft.com/office/drawing/2014/main" id="{5FB0704A-218F-1D22-8DDF-2FF7F2C8966F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95" name="그룹 194">
                <a:extLst>
                  <a:ext uri="{FF2B5EF4-FFF2-40B4-BE49-F238E27FC236}">
                    <a16:creationId xmlns:a16="http://schemas.microsoft.com/office/drawing/2014/main" id="{A00D2F8C-5A40-7BA9-99D6-5B3C31AFF92C}"/>
                  </a:ext>
                </a:extLst>
              </p:cNvPr>
              <p:cNvGrpSpPr/>
              <p:nvPr/>
            </p:nvGrpSpPr>
            <p:grpSpPr>
              <a:xfrm>
                <a:off x="-277094" y="6131117"/>
                <a:ext cx="548213" cy="147639"/>
                <a:chOff x="9599206" y="3666038"/>
                <a:chExt cx="548213" cy="231281"/>
              </a:xfrm>
            </p:grpSpPr>
            <p:sp>
              <p:nvSpPr>
                <p:cNvPr id="196" name="타원 195">
                  <a:extLst>
                    <a:ext uri="{FF2B5EF4-FFF2-40B4-BE49-F238E27FC236}">
                      <a16:creationId xmlns:a16="http://schemas.microsoft.com/office/drawing/2014/main" id="{6A33526D-2E1B-D2D6-C379-A85152FBBAFB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7" name="왼쪽 대괄호 196">
                  <a:extLst>
                    <a:ext uri="{FF2B5EF4-FFF2-40B4-BE49-F238E27FC236}">
                      <a16:creationId xmlns:a16="http://schemas.microsoft.com/office/drawing/2014/main" id="{3FDB39EE-4F90-B3FC-2AD4-909E0F8856E6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8" name="왼쪽 대괄호 197">
                  <a:extLst>
                    <a:ext uri="{FF2B5EF4-FFF2-40B4-BE49-F238E27FC236}">
                      <a16:creationId xmlns:a16="http://schemas.microsoft.com/office/drawing/2014/main" id="{368CE888-B85A-AF58-B8B3-F8FFB69787CF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99" name="그룹 198">
                <a:extLst>
                  <a:ext uri="{FF2B5EF4-FFF2-40B4-BE49-F238E27FC236}">
                    <a16:creationId xmlns:a16="http://schemas.microsoft.com/office/drawing/2014/main" id="{A07620CC-57B6-AF92-26AB-030493F26F65}"/>
                  </a:ext>
                </a:extLst>
              </p:cNvPr>
              <p:cNvGrpSpPr/>
              <p:nvPr/>
            </p:nvGrpSpPr>
            <p:grpSpPr>
              <a:xfrm>
                <a:off x="-277094" y="6568582"/>
                <a:ext cx="548213" cy="147639"/>
                <a:chOff x="9599206" y="3666038"/>
                <a:chExt cx="548213" cy="231281"/>
              </a:xfrm>
            </p:grpSpPr>
            <p:sp>
              <p:nvSpPr>
                <p:cNvPr id="200" name="타원 199">
                  <a:extLst>
                    <a:ext uri="{FF2B5EF4-FFF2-40B4-BE49-F238E27FC236}">
                      <a16:creationId xmlns:a16="http://schemas.microsoft.com/office/drawing/2014/main" id="{FD2D9904-0243-2802-D24A-F68358F26074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왼쪽 대괄호 200">
                  <a:extLst>
                    <a:ext uri="{FF2B5EF4-FFF2-40B4-BE49-F238E27FC236}">
                      <a16:creationId xmlns:a16="http://schemas.microsoft.com/office/drawing/2014/main" id="{144435FD-E392-41AD-9977-7DBC8BBA8194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2" name="왼쪽 대괄호 201">
                  <a:extLst>
                    <a:ext uri="{FF2B5EF4-FFF2-40B4-BE49-F238E27FC236}">
                      <a16:creationId xmlns:a16="http://schemas.microsoft.com/office/drawing/2014/main" id="{763D9AB4-3CA9-51D4-2A1A-DF585217DA8A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4" name="그룹 3"/>
            <p:cNvGrpSpPr/>
            <p:nvPr/>
          </p:nvGrpSpPr>
          <p:grpSpPr>
            <a:xfrm>
              <a:off x="11693160" y="1161999"/>
              <a:ext cx="413109" cy="5412656"/>
              <a:chOff x="11693160" y="1161999"/>
              <a:chExt cx="413109" cy="5412656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743400E5-F6C4-1E3A-975E-0C8837D76725}"/>
                  </a:ext>
                </a:extLst>
              </p:cNvPr>
              <p:cNvGrpSpPr/>
              <p:nvPr/>
            </p:nvGrpSpPr>
            <p:grpSpPr>
              <a:xfrm>
                <a:off x="11693160" y="1161999"/>
                <a:ext cx="413109" cy="684000"/>
                <a:chOff x="11667482" y="1221832"/>
                <a:chExt cx="508529" cy="684000"/>
              </a:xfrm>
            </p:grpSpPr>
            <p:sp>
              <p:nvSpPr>
                <p:cNvPr id="8" name="사다리꼴 7">
                  <a:extLst>
                    <a:ext uri="{FF2B5EF4-FFF2-40B4-BE49-F238E27FC236}">
                      <a16:creationId xmlns:a16="http://schemas.microsoft.com/office/drawing/2014/main" id="{255ABB49-67D5-0AF5-F585-B990563CF299}"/>
                    </a:ext>
                  </a:extLst>
                </p:cNvPr>
                <p:cNvSpPr/>
                <p:nvPr/>
              </p:nvSpPr>
              <p:spPr>
                <a:xfrm rot="5400000" flipV="1">
                  <a:off x="11752705" y="1320071"/>
                  <a:ext cx="372097" cy="474515"/>
                </a:xfrm>
                <a:prstGeom prst="trapezoid">
                  <a:avLst>
                    <a:gd name="adj" fmla="val 4920"/>
                  </a:avLst>
                </a:prstGeom>
                <a:solidFill>
                  <a:srgbClr val="FF5050"/>
                </a:solidFill>
                <a:ln w="60325">
                  <a:solidFill>
                    <a:srgbClr val="FF5050"/>
                  </a:solidFill>
                  <a:round/>
                </a:ln>
                <a:effectLst>
                  <a:outerShdw blurRad="241300" dist="38100" dir="5400000" algn="t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501927CA-0C60-3740-D0C9-11D50A1DC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667482" y="1221832"/>
                  <a:ext cx="0" cy="684000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그룹 206">
                <a:extLst>
                  <a:ext uri="{FF2B5EF4-FFF2-40B4-BE49-F238E27FC236}">
                    <a16:creationId xmlns:a16="http://schemas.microsoft.com/office/drawing/2014/main" id="{57E00472-7ECD-2EA5-78A3-F011FD050E55}"/>
                  </a:ext>
                </a:extLst>
              </p:cNvPr>
              <p:cNvGrpSpPr/>
              <p:nvPr/>
            </p:nvGrpSpPr>
            <p:grpSpPr>
              <a:xfrm>
                <a:off x="11720765" y="2718035"/>
                <a:ext cx="88592" cy="3856620"/>
                <a:chOff x="11720765" y="2718035"/>
                <a:chExt cx="88592" cy="3856620"/>
              </a:xfrm>
            </p:grpSpPr>
            <p:cxnSp>
              <p:nvCxnSpPr>
                <p:cNvPr id="204" name="직선 연결선 203">
                  <a:extLst>
                    <a:ext uri="{FF2B5EF4-FFF2-40B4-BE49-F238E27FC236}">
                      <a16:creationId xmlns:a16="http://schemas.microsoft.com/office/drawing/2014/main" id="{618E7DA2-A25A-169F-C81D-184FCF618F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62432" y="3154655"/>
                  <a:ext cx="0" cy="34200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직선 연결선 204">
                  <a:extLst>
                    <a:ext uri="{FF2B5EF4-FFF2-40B4-BE49-F238E27FC236}">
                      <a16:creationId xmlns:a16="http://schemas.microsoft.com/office/drawing/2014/main" id="{5B391274-8403-55A7-C621-06D59D896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20765" y="2718035"/>
                  <a:ext cx="0" cy="18000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직선 연결선 205">
                  <a:extLst>
                    <a:ext uri="{FF2B5EF4-FFF2-40B4-BE49-F238E27FC236}">
                      <a16:creationId xmlns:a16="http://schemas.microsoft.com/office/drawing/2014/main" id="{4C9CFC13-2879-97AC-D753-FF9B415652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09357" y="4142151"/>
                  <a:ext cx="0" cy="18000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CE6806B-1659-B81C-028C-1BFCE4274D77}"/>
              </a:ext>
            </a:extLst>
          </p:cNvPr>
          <p:cNvSpPr txBox="1"/>
          <p:nvPr/>
        </p:nvSpPr>
        <p:spPr>
          <a:xfrm>
            <a:off x="5648960" y="297688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13604-78EF-44AD-59BD-545F7D0E5990}"/>
              </a:ext>
            </a:extLst>
          </p:cNvPr>
          <p:cNvSpPr txBox="1"/>
          <p:nvPr/>
        </p:nvSpPr>
        <p:spPr>
          <a:xfrm>
            <a:off x="719616" y="1025330"/>
            <a:ext cx="1117656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From Big to Small: Multi-Scale Local Planar Guidance for Monocular Depth Estimation</a:t>
            </a:r>
            <a:r>
              <a:rPr lang="en-US" altLang="ko-KR" sz="1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(Lee, J. H., Han, M. K., Ko, D. W., &amp; Suh, I. H. (2019). From big to small: Multi-scale local planar guidance for monocular depth estimation. </a:t>
            </a:r>
            <a:r>
              <a:rPr lang="en-US" altLang="ko-KR" sz="10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arXiv</a:t>
            </a:r>
            <a:r>
              <a:rPr lang="en-US" altLang="ko-KR" sz="1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preprint arXiv:1907.10326.)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ea typeface="Noto Sans KR" panose="020B0500000000000000" pitchFamily="34" charset="-127"/>
              </a:rPr>
              <a:t>BTS</a:t>
            </a:r>
            <a:r>
              <a:rPr lang="ko-KR" altLang="en-US" dirty="0">
                <a:ea typeface="Noto Sans KR" panose="020B0500000000000000" pitchFamily="34" charset="-127"/>
              </a:rPr>
              <a:t>는 </a:t>
            </a:r>
            <a:r>
              <a:rPr lang="en-US" altLang="ko-KR" dirty="0">
                <a:ea typeface="Noto Sans KR" panose="020B0500000000000000" pitchFamily="34" charset="-127"/>
              </a:rPr>
              <a:t>Encoder-Decoder </a:t>
            </a:r>
            <a:r>
              <a:rPr lang="ko-KR" altLang="en-US" dirty="0">
                <a:ea typeface="Noto Sans KR" panose="020B0500000000000000" pitchFamily="34" charset="-127"/>
              </a:rPr>
              <a:t>구조를 갖는 </a:t>
            </a:r>
            <a:r>
              <a:rPr lang="en-US" altLang="ko-KR" dirty="0">
                <a:ea typeface="Noto Sans KR" panose="020B0500000000000000" pitchFamily="34" charset="-127"/>
              </a:rPr>
              <a:t>supervised learning </a:t>
            </a:r>
            <a:r>
              <a:rPr lang="ko-KR" altLang="en-US" dirty="0">
                <a:ea typeface="Noto Sans KR" panose="020B0500000000000000" pitchFamily="34" charset="-127"/>
              </a:rPr>
              <a:t>모델</a:t>
            </a:r>
            <a:endParaRPr lang="en-US" altLang="ko-KR" dirty="0"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ea typeface="Noto Sans KR" panose="020B0500000000000000" pitchFamily="34" charset="-127"/>
              </a:rPr>
              <a:t>인간은 </a:t>
            </a:r>
            <a:r>
              <a:rPr lang="en-US" altLang="ko-KR" dirty="0">
                <a:ea typeface="Noto Sans KR" panose="020B0500000000000000" pitchFamily="34" charset="-127"/>
              </a:rPr>
              <a:t>Depth</a:t>
            </a:r>
            <a:r>
              <a:rPr lang="ko-KR" altLang="en-US" dirty="0">
                <a:ea typeface="Noto Sans KR" panose="020B0500000000000000" pitchFamily="34" charset="-127"/>
              </a:rPr>
              <a:t>를 알아내기 위해 </a:t>
            </a:r>
            <a:r>
              <a:rPr lang="en-US" altLang="ko-KR" dirty="0">
                <a:ea typeface="Noto Sans KR" panose="020B0500000000000000" pitchFamily="34" charset="-127"/>
              </a:rPr>
              <a:t>Local cue (</a:t>
            </a:r>
            <a:r>
              <a:rPr lang="ko-KR" altLang="en-US" dirty="0">
                <a:ea typeface="Noto Sans KR" panose="020B0500000000000000" pitchFamily="34" charset="-127"/>
              </a:rPr>
              <a:t>물체에 대한 특징</a:t>
            </a:r>
            <a:r>
              <a:rPr lang="en-US" altLang="ko-KR" dirty="0">
                <a:ea typeface="Noto Sans KR" panose="020B0500000000000000" pitchFamily="34" charset="-127"/>
              </a:rPr>
              <a:t>, </a:t>
            </a:r>
            <a:r>
              <a:rPr lang="ko-KR" altLang="en-US" dirty="0">
                <a:ea typeface="Noto Sans KR" panose="020B0500000000000000" pitchFamily="34" charset="-127"/>
              </a:rPr>
              <a:t>상대적인 </a:t>
            </a:r>
            <a:r>
              <a:rPr lang="en-US" altLang="ko-KR" dirty="0">
                <a:ea typeface="Noto Sans KR" panose="020B0500000000000000" pitchFamily="34" charset="-127"/>
              </a:rPr>
              <a:t>Scale, </a:t>
            </a:r>
            <a:r>
              <a:rPr lang="ko-KR" altLang="en-US" dirty="0">
                <a:ea typeface="Noto Sans KR" panose="020B0500000000000000" pitchFamily="34" charset="-127"/>
              </a:rPr>
              <a:t>빛의 변화 등등</a:t>
            </a:r>
            <a:r>
              <a:rPr lang="en-US" altLang="ko-KR" dirty="0">
                <a:ea typeface="Noto Sans KR" panose="020B0500000000000000" pitchFamily="34" charset="-127"/>
              </a:rPr>
              <a:t>) </a:t>
            </a:r>
            <a:r>
              <a:rPr lang="ko-KR" altLang="en-US" dirty="0">
                <a:ea typeface="Noto Sans KR" panose="020B0500000000000000" pitchFamily="34" charset="-127"/>
              </a:rPr>
              <a:t>와    </a:t>
            </a:r>
            <a:r>
              <a:rPr lang="en-US" altLang="ko-KR" dirty="0">
                <a:ea typeface="Noto Sans KR" panose="020B0500000000000000" pitchFamily="34" charset="-127"/>
              </a:rPr>
              <a:t>Global Context (</a:t>
            </a:r>
            <a:r>
              <a:rPr lang="ko-KR" altLang="en-US" dirty="0">
                <a:ea typeface="Noto Sans KR" panose="020B0500000000000000" pitchFamily="34" charset="-127"/>
              </a:rPr>
              <a:t>전체 </a:t>
            </a:r>
            <a:r>
              <a:rPr lang="en-US" altLang="ko-KR" dirty="0">
                <a:ea typeface="Noto Sans KR" panose="020B0500000000000000" pitchFamily="34" charset="-127"/>
              </a:rPr>
              <a:t>Scene</a:t>
            </a:r>
            <a:r>
              <a:rPr lang="ko-KR" altLang="en-US" dirty="0">
                <a:ea typeface="Noto Sans KR" panose="020B0500000000000000" pitchFamily="34" charset="-127"/>
              </a:rPr>
              <a:t>에 대한 이해</a:t>
            </a:r>
            <a:r>
              <a:rPr lang="en-US" altLang="ko-KR" dirty="0">
                <a:ea typeface="Noto Sans KR" panose="020B0500000000000000" pitchFamily="34" charset="-127"/>
              </a:rPr>
              <a:t>)</a:t>
            </a:r>
            <a:r>
              <a:rPr lang="ko-KR" altLang="en-US" dirty="0">
                <a:ea typeface="Noto Sans KR" panose="020B0500000000000000" pitchFamily="34" charset="-127"/>
              </a:rPr>
              <a:t>를 동시에 고려하여 </a:t>
            </a:r>
            <a:r>
              <a:rPr lang="en-US" altLang="ko-KR" dirty="0">
                <a:ea typeface="Noto Sans KR" panose="020B0500000000000000" pitchFamily="34" charset="-127"/>
              </a:rPr>
              <a:t>Depth</a:t>
            </a:r>
            <a:r>
              <a:rPr lang="ko-KR" altLang="en-US" dirty="0">
                <a:ea typeface="Noto Sans KR" panose="020B0500000000000000" pitchFamily="34" charset="-127"/>
              </a:rPr>
              <a:t>를 추정</a:t>
            </a:r>
            <a:endParaRPr lang="en-US" altLang="ko-KR" dirty="0"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ea typeface="Noto Sans KR" panose="020B0500000000000000" pitchFamily="34" charset="-127"/>
              </a:rPr>
              <a:t>이러한 사고 방식을 모델로 구현하는 과정이 </a:t>
            </a:r>
            <a:r>
              <a:rPr lang="en-US" altLang="ko-KR" dirty="0">
                <a:ea typeface="Noto Sans KR" panose="020B0500000000000000" pitchFamily="34" charset="-127"/>
              </a:rPr>
              <a:t>BTS</a:t>
            </a:r>
            <a:r>
              <a:rPr lang="ko-KR" altLang="en-US" dirty="0">
                <a:ea typeface="Noto Sans KR" panose="020B0500000000000000" pitchFamily="34" charset="-127"/>
              </a:rPr>
              <a:t>이다</a:t>
            </a:r>
            <a:r>
              <a:rPr lang="en-US" altLang="ko-KR" dirty="0">
                <a:ea typeface="Noto Sans KR" panose="020B0500000000000000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ea typeface="Noto Sans KR" panose="020B0500000000000000" pitchFamily="34" charset="-127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ACF9316A-FF83-7633-D59D-E64CAF2A5D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18"/>
          <a:stretch/>
        </p:blipFill>
        <p:spPr bwMode="auto">
          <a:xfrm>
            <a:off x="2890405" y="3390829"/>
            <a:ext cx="6411190" cy="321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976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91363" y="144591"/>
            <a:ext cx="12383363" cy="6716222"/>
            <a:chOff x="-277094" y="141779"/>
            <a:chExt cx="12383363" cy="6716222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6BA23CA7-6547-C993-9951-0E8192C59145}"/>
                </a:ext>
              </a:extLst>
            </p:cNvPr>
            <p:cNvSpPr/>
            <p:nvPr/>
          </p:nvSpPr>
          <p:spPr>
            <a:xfrm>
              <a:off x="-1" y="141779"/>
              <a:ext cx="11988000" cy="6716222"/>
            </a:xfrm>
            <a:prstGeom prst="round1Rect">
              <a:avLst>
                <a:gd name="adj" fmla="val 8477"/>
              </a:avLst>
            </a:prstGeom>
            <a:solidFill>
              <a:srgbClr val="FF9933"/>
            </a:solidFill>
            <a:ln>
              <a:noFill/>
            </a:ln>
            <a:effectLst>
              <a:outerShdw dist="76200" algn="l" rotWithShape="0">
                <a:srgbClr val="FF8C1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13D601A3-CBCC-ED41-8573-6D00762CA84E}"/>
                </a:ext>
              </a:extLst>
            </p:cNvPr>
            <p:cNvSpPr/>
            <p:nvPr/>
          </p:nvSpPr>
          <p:spPr>
            <a:xfrm>
              <a:off x="-1" y="222853"/>
              <a:ext cx="11628000" cy="6635148"/>
            </a:xfrm>
            <a:prstGeom prst="round1Rect">
              <a:avLst>
                <a:gd name="adj" fmla="val 8477"/>
              </a:avLst>
            </a:prstGeom>
            <a:solidFill>
              <a:schemeClr val="bg1"/>
            </a:solidFill>
            <a:ln>
              <a:noFill/>
            </a:ln>
            <a:effectLst>
              <a:outerShdw dist="254000" algn="l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357188" latinLnBrk="0">
                <a:defRPr/>
              </a:pPr>
              <a:r>
                <a:rPr lang="en-US" altLang="ko-KR" sz="2000" i="1" kern="0" dirty="0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Depth estimation</a:t>
              </a:r>
              <a:r>
                <a:rPr lang="en-US" altLang="ko-KR" sz="1600" i="1" kern="0" dirty="0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-BTS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8A8BE6D2-E75D-3164-3AC2-9E5F0982F24B}"/>
                </a:ext>
              </a:extLst>
            </p:cNvPr>
            <p:cNvGrpSpPr/>
            <p:nvPr/>
          </p:nvGrpSpPr>
          <p:grpSpPr>
            <a:xfrm>
              <a:off x="-277094" y="444007"/>
              <a:ext cx="548213" cy="6272214"/>
              <a:chOff x="-277094" y="444007"/>
              <a:chExt cx="548213" cy="6272214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FA77F724-126F-67CB-033C-32AB85F16786}"/>
                  </a:ext>
                </a:extLst>
              </p:cNvPr>
              <p:cNvGrpSpPr/>
              <p:nvPr/>
            </p:nvGrpSpPr>
            <p:grpSpPr>
              <a:xfrm>
                <a:off x="-277094" y="444007"/>
                <a:ext cx="548213" cy="147639"/>
                <a:chOff x="9599206" y="3666038"/>
                <a:chExt cx="548213" cy="231281"/>
              </a:xfrm>
            </p:grpSpPr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0117AC34-08C8-A707-5445-66C47E17D5B7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왼쪽 대괄호 165">
                  <a:extLst>
                    <a:ext uri="{FF2B5EF4-FFF2-40B4-BE49-F238E27FC236}">
                      <a16:creationId xmlns:a16="http://schemas.microsoft.com/office/drawing/2014/main" id="{8D5DFDD9-AE0F-2469-F990-C1AE1F2C631C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7" name="왼쪽 대괄호 166">
                  <a:extLst>
                    <a:ext uri="{FF2B5EF4-FFF2-40B4-BE49-F238E27FC236}">
                      <a16:creationId xmlns:a16="http://schemas.microsoft.com/office/drawing/2014/main" id="{2FDCC719-9563-713C-CC0C-F20C2A89DA60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5E80FD9F-B6F6-B1C4-0C56-FE221DE98119}"/>
                  </a:ext>
                </a:extLst>
              </p:cNvPr>
              <p:cNvGrpSpPr/>
              <p:nvPr/>
            </p:nvGrpSpPr>
            <p:grpSpPr>
              <a:xfrm>
                <a:off x="-277094" y="881477"/>
                <a:ext cx="548213" cy="147639"/>
                <a:chOff x="9599206" y="3666038"/>
                <a:chExt cx="548213" cy="231281"/>
              </a:xfrm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6DC57567-B2BC-457D-92CD-FB37F4C3D3D2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" name="왼쪽 대괄호 13">
                  <a:extLst>
                    <a:ext uri="{FF2B5EF4-FFF2-40B4-BE49-F238E27FC236}">
                      <a16:creationId xmlns:a16="http://schemas.microsoft.com/office/drawing/2014/main" id="{E86B57F5-0DFF-E38A-7BA3-1B8C3500324F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" name="왼쪽 대괄호 14">
                  <a:extLst>
                    <a:ext uri="{FF2B5EF4-FFF2-40B4-BE49-F238E27FC236}">
                      <a16:creationId xmlns:a16="http://schemas.microsoft.com/office/drawing/2014/main" id="{965C3FCA-F24A-7CB6-00F2-56F889E8EDBD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F94CF33-3619-2340-B2C4-9E2DE43377F1}"/>
                  </a:ext>
                </a:extLst>
              </p:cNvPr>
              <p:cNvGrpSpPr/>
              <p:nvPr/>
            </p:nvGrpSpPr>
            <p:grpSpPr>
              <a:xfrm>
                <a:off x="-277094" y="1318947"/>
                <a:ext cx="548213" cy="147639"/>
                <a:chOff x="9599206" y="3666038"/>
                <a:chExt cx="548213" cy="231281"/>
              </a:xfrm>
            </p:grpSpPr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E514A6E2-D239-5F90-957B-6C26256F5742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왼쪽 대괄호 28">
                  <a:extLst>
                    <a:ext uri="{FF2B5EF4-FFF2-40B4-BE49-F238E27FC236}">
                      <a16:creationId xmlns:a16="http://schemas.microsoft.com/office/drawing/2014/main" id="{1A8F191C-A5AA-126B-4080-7A264DD06C72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왼쪽 대괄호 29">
                  <a:extLst>
                    <a:ext uri="{FF2B5EF4-FFF2-40B4-BE49-F238E27FC236}">
                      <a16:creationId xmlns:a16="http://schemas.microsoft.com/office/drawing/2014/main" id="{40C2675D-959D-64D4-A91C-E08B3CAB58A7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A3F9D41D-6251-D87C-3D72-2A658D2C1ABC}"/>
                  </a:ext>
                </a:extLst>
              </p:cNvPr>
              <p:cNvGrpSpPr/>
              <p:nvPr/>
            </p:nvGrpSpPr>
            <p:grpSpPr>
              <a:xfrm>
                <a:off x="-277094" y="1756417"/>
                <a:ext cx="548213" cy="147639"/>
                <a:chOff x="9599206" y="3666038"/>
                <a:chExt cx="548213" cy="231281"/>
              </a:xfrm>
            </p:grpSpPr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9DF21BC1-61EB-FC13-D117-5F225CB5B4DC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" name="왼쪽 대괄호 96">
                  <a:extLst>
                    <a:ext uri="{FF2B5EF4-FFF2-40B4-BE49-F238E27FC236}">
                      <a16:creationId xmlns:a16="http://schemas.microsoft.com/office/drawing/2014/main" id="{8940D600-6813-07C6-1EB5-59A5C6A5FB34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8" name="왼쪽 대괄호 97">
                  <a:extLst>
                    <a:ext uri="{FF2B5EF4-FFF2-40B4-BE49-F238E27FC236}">
                      <a16:creationId xmlns:a16="http://schemas.microsoft.com/office/drawing/2014/main" id="{50367438-EF6D-2147-FF5A-552C18E049C4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04A00721-2276-A06D-435E-3B83541EC24F}"/>
                  </a:ext>
                </a:extLst>
              </p:cNvPr>
              <p:cNvGrpSpPr/>
              <p:nvPr/>
            </p:nvGrpSpPr>
            <p:grpSpPr>
              <a:xfrm>
                <a:off x="-277094" y="2193887"/>
                <a:ext cx="548213" cy="147639"/>
                <a:chOff x="9599206" y="3666038"/>
                <a:chExt cx="548213" cy="231281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EB9FE931-468F-82B5-7DD8-BACFCBBDB876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1" name="왼쪽 대괄호 100">
                  <a:extLst>
                    <a:ext uri="{FF2B5EF4-FFF2-40B4-BE49-F238E27FC236}">
                      <a16:creationId xmlns:a16="http://schemas.microsoft.com/office/drawing/2014/main" id="{91F454CC-8272-EA7C-57FD-739080DAB5C6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2" name="왼쪽 대괄호 101">
                  <a:extLst>
                    <a:ext uri="{FF2B5EF4-FFF2-40B4-BE49-F238E27FC236}">
                      <a16:creationId xmlns:a16="http://schemas.microsoft.com/office/drawing/2014/main" id="{E58D894D-5EA8-37EA-56A3-17C4A4CB10DB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B314F6A3-DC6B-B5C1-3E2D-0F90038C2299}"/>
                  </a:ext>
                </a:extLst>
              </p:cNvPr>
              <p:cNvGrpSpPr/>
              <p:nvPr/>
            </p:nvGrpSpPr>
            <p:grpSpPr>
              <a:xfrm>
                <a:off x="-277094" y="2631357"/>
                <a:ext cx="548213" cy="147639"/>
                <a:chOff x="9599206" y="3666038"/>
                <a:chExt cx="548213" cy="231281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E7AA837A-5900-4DA8-C036-E6BB818CDB43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5" name="왼쪽 대괄호 104">
                  <a:extLst>
                    <a:ext uri="{FF2B5EF4-FFF2-40B4-BE49-F238E27FC236}">
                      <a16:creationId xmlns:a16="http://schemas.microsoft.com/office/drawing/2014/main" id="{57BC2A88-0793-1565-00F6-B40FAADF1278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왼쪽 대괄호 105">
                  <a:extLst>
                    <a:ext uri="{FF2B5EF4-FFF2-40B4-BE49-F238E27FC236}">
                      <a16:creationId xmlns:a16="http://schemas.microsoft.com/office/drawing/2014/main" id="{76F0D7F9-72E5-1521-27C0-FCB118E9B369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746CB617-B08C-3F4B-9794-1175C9DCF61E}"/>
                  </a:ext>
                </a:extLst>
              </p:cNvPr>
              <p:cNvGrpSpPr/>
              <p:nvPr/>
            </p:nvGrpSpPr>
            <p:grpSpPr>
              <a:xfrm>
                <a:off x="-277094" y="3068827"/>
                <a:ext cx="548213" cy="147639"/>
                <a:chOff x="9599206" y="3666038"/>
                <a:chExt cx="548213" cy="231281"/>
              </a:xfrm>
            </p:grpSpPr>
            <p:sp>
              <p:nvSpPr>
                <p:cNvPr id="168" name="타원 167">
                  <a:extLst>
                    <a:ext uri="{FF2B5EF4-FFF2-40B4-BE49-F238E27FC236}">
                      <a16:creationId xmlns:a16="http://schemas.microsoft.com/office/drawing/2014/main" id="{B5838322-7C86-01B5-4CE3-1EB2FF9898DA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왼쪽 대괄호 168">
                  <a:extLst>
                    <a:ext uri="{FF2B5EF4-FFF2-40B4-BE49-F238E27FC236}">
                      <a16:creationId xmlns:a16="http://schemas.microsoft.com/office/drawing/2014/main" id="{F6660A71-DB39-14DC-227C-3468478655F3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0" name="왼쪽 대괄호 169">
                  <a:extLst>
                    <a:ext uri="{FF2B5EF4-FFF2-40B4-BE49-F238E27FC236}">
                      <a16:creationId xmlns:a16="http://schemas.microsoft.com/office/drawing/2014/main" id="{B82336A7-D29B-F745-F094-84F03D86AEE2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1" name="그룹 170">
                <a:extLst>
                  <a:ext uri="{FF2B5EF4-FFF2-40B4-BE49-F238E27FC236}">
                    <a16:creationId xmlns:a16="http://schemas.microsoft.com/office/drawing/2014/main" id="{9F89E6F7-A49A-C0D4-8A77-AC9F61051E95}"/>
                  </a:ext>
                </a:extLst>
              </p:cNvPr>
              <p:cNvGrpSpPr/>
              <p:nvPr/>
            </p:nvGrpSpPr>
            <p:grpSpPr>
              <a:xfrm>
                <a:off x="-277094" y="3506297"/>
                <a:ext cx="548213" cy="147639"/>
                <a:chOff x="9599206" y="3666038"/>
                <a:chExt cx="548213" cy="231281"/>
              </a:xfrm>
            </p:grpSpPr>
            <p:sp>
              <p:nvSpPr>
                <p:cNvPr id="172" name="타원 171">
                  <a:extLst>
                    <a:ext uri="{FF2B5EF4-FFF2-40B4-BE49-F238E27FC236}">
                      <a16:creationId xmlns:a16="http://schemas.microsoft.com/office/drawing/2014/main" id="{08E195D4-2C72-80BD-704F-6CC27A702F17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왼쪽 대괄호 172">
                  <a:extLst>
                    <a:ext uri="{FF2B5EF4-FFF2-40B4-BE49-F238E27FC236}">
                      <a16:creationId xmlns:a16="http://schemas.microsoft.com/office/drawing/2014/main" id="{11F63B7B-9DEE-3F2F-C675-9DB48402E513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" name="왼쪽 대괄호 173">
                  <a:extLst>
                    <a:ext uri="{FF2B5EF4-FFF2-40B4-BE49-F238E27FC236}">
                      <a16:creationId xmlns:a16="http://schemas.microsoft.com/office/drawing/2014/main" id="{44E5E796-11B8-6999-A61F-9D4DF3565B4F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7E9D41F7-2D9D-B9C9-C473-BACDC538887F}"/>
                  </a:ext>
                </a:extLst>
              </p:cNvPr>
              <p:cNvGrpSpPr/>
              <p:nvPr/>
            </p:nvGrpSpPr>
            <p:grpSpPr>
              <a:xfrm>
                <a:off x="-277094" y="3943767"/>
                <a:ext cx="548213" cy="147639"/>
                <a:chOff x="9599206" y="3666038"/>
                <a:chExt cx="548213" cy="231281"/>
              </a:xfrm>
            </p:grpSpPr>
            <p:sp>
              <p:nvSpPr>
                <p:cNvPr id="176" name="타원 175">
                  <a:extLst>
                    <a:ext uri="{FF2B5EF4-FFF2-40B4-BE49-F238E27FC236}">
                      <a16:creationId xmlns:a16="http://schemas.microsoft.com/office/drawing/2014/main" id="{2FEC6978-220A-20E0-6CC6-58D97A3C5F8D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왼쪽 대괄호 176">
                  <a:extLst>
                    <a:ext uri="{FF2B5EF4-FFF2-40B4-BE49-F238E27FC236}">
                      <a16:creationId xmlns:a16="http://schemas.microsoft.com/office/drawing/2014/main" id="{75308E2D-7919-ACC4-060D-5CED3908D159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8" name="왼쪽 대괄호 177">
                  <a:extLst>
                    <a:ext uri="{FF2B5EF4-FFF2-40B4-BE49-F238E27FC236}">
                      <a16:creationId xmlns:a16="http://schemas.microsoft.com/office/drawing/2014/main" id="{F604DACD-232B-DEF1-8440-68A333F75D62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001E0FD6-4D37-9C1A-97F0-AC1F7937922F}"/>
                  </a:ext>
                </a:extLst>
              </p:cNvPr>
              <p:cNvGrpSpPr/>
              <p:nvPr/>
            </p:nvGrpSpPr>
            <p:grpSpPr>
              <a:xfrm>
                <a:off x="-277094" y="4381237"/>
                <a:ext cx="548213" cy="147639"/>
                <a:chOff x="9599206" y="3666038"/>
                <a:chExt cx="548213" cy="231281"/>
              </a:xfrm>
            </p:grpSpPr>
            <p:sp>
              <p:nvSpPr>
                <p:cNvPr id="180" name="타원 179">
                  <a:extLst>
                    <a:ext uri="{FF2B5EF4-FFF2-40B4-BE49-F238E27FC236}">
                      <a16:creationId xmlns:a16="http://schemas.microsoft.com/office/drawing/2014/main" id="{747FAC35-2650-F4B0-ADE3-2969CF28EAD3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왼쪽 대괄호 180">
                  <a:extLst>
                    <a:ext uri="{FF2B5EF4-FFF2-40B4-BE49-F238E27FC236}">
                      <a16:creationId xmlns:a16="http://schemas.microsoft.com/office/drawing/2014/main" id="{62413DC7-1B22-1564-3A51-A1C62020EB2A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2" name="왼쪽 대괄호 181">
                  <a:extLst>
                    <a:ext uri="{FF2B5EF4-FFF2-40B4-BE49-F238E27FC236}">
                      <a16:creationId xmlns:a16="http://schemas.microsoft.com/office/drawing/2014/main" id="{EB751384-47BC-2E47-991C-D878FE2925A6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3" name="그룹 182">
                <a:extLst>
                  <a:ext uri="{FF2B5EF4-FFF2-40B4-BE49-F238E27FC236}">
                    <a16:creationId xmlns:a16="http://schemas.microsoft.com/office/drawing/2014/main" id="{97B3563D-665A-C554-18D8-47968F4F6DE5}"/>
                  </a:ext>
                </a:extLst>
              </p:cNvPr>
              <p:cNvGrpSpPr/>
              <p:nvPr/>
            </p:nvGrpSpPr>
            <p:grpSpPr>
              <a:xfrm>
                <a:off x="-277094" y="4818707"/>
                <a:ext cx="548213" cy="147639"/>
                <a:chOff x="9599206" y="3666038"/>
                <a:chExt cx="548213" cy="231281"/>
              </a:xfrm>
            </p:grpSpPr>
            <p:sp>
              <p:nvSpPr>
                <p:cNvPr id="184" name="타원 183">
                  <a:extLst>
                    <a:ext uri="{FF2B5EF4-FFF2-40B4-BE49-F238E27FC236}">
                      <a16:creationId xmlns:a16="http://schemas.microsoft.com/office/drawing/2014/main" id="{4919FC31-74AF-5D75-CE7C-7CA3A5413C73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왼쪽 대괄호 184">
                  <a:extLst>
                    <a:ext uri="{FF2B5EF4-FFF2-40B4-BE49-F238E27FC236}">
                      <a16:creationId xmlns:a16="http://schemas.microsoft.com/office/drawing/2014/main" id="{D9DF27FE-4080-C302-D339-813A246D6954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6" name="왼쪽 대괄호 185">
                  <a:extLst>
                    <a:ext uri="{FF2B5EF4-FFF2-40B4-BE49-F238E27FC236}">
                      <a16:creationId xmlns:a16="http://schemas.microsoft.com/office/drawing/2014/main" id="{E2E26619-2A4F-E558-06E0-A65009F436C6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7" name="그룹 186">
                <a:extLst>
                  <a:ext uri="{FF2B5EF4-FFF2-40B4-BE49-F238E27FC236}">
                    <a16:creationId xmlns:a16="http://schemas.microsoft.com/office/drawing/2014/main" id="{AAEC75AB-6954-F56B-CCC0-D87FDAC16272}"/>
                  </a:ext>
                </a:extLst>
              </p:cNvPr>
              <p:cNvGrpSpPr/>
              <p:nvPr/>
            </p:nvGrpSpPr>
            <p:grpSpPr>
              <a:xfrm>
                <a:off x="-277094" y="5256177"/>
                <a:ext cx="548213" cy="147639"/>
                <a:chOff x="9599206" y="3666038"/>
                <a:chExt cx="548213" cy="231281"/>
              </a:xfrm>
            </p:grpSpPr>
            <p:sp>
              <p:nvSpPr>
                <p:cNvPr id="188" name="타원 187">
                  <a:extLst>
                    <a:ext uri="{FF2B5EF4-FFF2-40B4-BE49-F238E27FC236}">
                      <a16:creationId xmlns:a16="http://schemas.microsoft.com/office/drawing/2014/main" id="{8A809585-2278-8FCA-CE9D-A544D522F228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왼쪽 대괄호 188">
                  <a:extLst>
                    <a:ext uri="{FF2B5EF4-FFF2-40B4-BE49-F238E27FC236}">
                      <a16:creationId xmlns:a16="http://schemas.microsoft.com/office/drawing/2014/main" id="{A091B92F-6975-2161-1F61-7EAB128619B5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0" name="왼쪽 대괄호 189">
                  <a:extLst>
                    <a:ext uri="{FF2B5EF4-FFF2-40B4-BE49-F238E27FC236}">
                      <a16:creationId xmlns:a16="http://schemas.microsoft.com/office/drawing/2014/main" id="{93528CB6-7B9F-E746-BE55-AC96C415A83C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7FD68115-7E83-CFA7-3DB3-5A67762ECDFF}"/>
                  </a:ext>
                </a:extLst>
              </p:cNvPr>
              <p:cNvGrpSpPr/>
              <p:nvPr/>
            </p:nvGrpSpPr>
            <p:grpSpPr>
              <a:xfrm>
                <a:off x="-277094" y="5693647"/>
                <a:ext cx="548213" cy="147639"/>
                <a:chOff x="9599206" y="3666038"/>
                <a:chExt cx="548213" cy="231281"/>
              </a:xfrm>
            </p:grpSpPr>
            <p:sp>
              <p:nvSpPr>
                <p:cNvPr id="192" name="타원 191">
                  <a:extLst>
                    <a:ext uri="{FF2B5EF4-FFF2-40B4-BE49-F238E27FC236}">
                      <a16:creationId xmlns:a16="http://schemas.microsoft.com/office/drawing/2014/main" id="{4AEA8026-49EF-4426-405A-5839D9DBEC71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3" name="왼쪽 대괄호 192">
                  <a:extLst>
                    <a:ext uri="{FF2B5EF4-FFF2-40B4-BE49-F238E27FC236}">
                      <a16:creationId xmlns:a16="http://schemas.microsoft.com/office/drawing/2014/main" id="{C5BEE64D-93A4-DB9A-127B-034AE7DA1BB2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4" name="왼쪽 대괄호 193">
                  <a:extLst>
                    <a:ext uri="{FF2B5EF4-FFF2-40B4-BE49-F238E27FC236}">
                      <a16:creationId xmlns:a16="http://schemas.microsoft.com/office/drawing/2014/main" id="{5FB0704A-218F-1D22-8DDF-2FF7F2C8966F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95" name="그룹 194">
                <a:extLst>
                  <a:ext uri="{FF2B5EF4-FFF2-40B4-BE49-F238E27FC236}">
                    <a16:creationId xmlns:a16="http://schemas.microsoft.com/office/drawing/2014/main" id="{A00D2F8C-5A40-7BA9-99D6-5B3C31AFF92C}"/>
                  </a:ext>
                </a:extLst>
              </p:cNvPr>
              <p:cNvGrpSpPr/>
              <p:nvPr/>
            </p:nvGrpSpPr>
            <p:grpSpPr>
              <a:xfrm>
                <a:off x="-277094" y="6131117"/>
                <a:ext cx="548213" cy="147639"/>
                <a:chOff x="9599206" y="3666038"/>
                <a:chExt cx="548213" cy="231281"/>
              </a:xfrm>
            </p:grpSpPr>
            <p:sp>
              <p:nvSpPr>
                <p:cNvPr id="196" name="타원 195">
                  <a:extLst>
                    <a:ext uri="{FF2B5EF4-FFF2-40B4-BE49-F238E27FC236}">
                      <a16:creationId xmlns:a16="http://schemas.microsoft.com/office/drawing/2014/main" id="{6A33526D-2E1B-D2D6-C379-A85152FBBAFB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7" name="왼쪽 대괄호 196">
                  <a:extLst>
                    <a:ext uri="{FF2B5EF4-FFF2-40B4-BE49-F238E27FC236}">
                      <a16:creationId xmlns:a16="http://schemas.microsoft.com/office/drawing/2014/main" id="{3FDB39EE-4F90-B3FC-2AD4-909E0F8856E6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8" name="왼쪽 대괄호 197">
                  <a:extLst>
                    <a:ext uri="{FF2B5EF4-FFF2-40B4-BE49-F238E27FC236}">
                      <a16:creationId xmlns:a16="http://schemas.microsoft.com/office/drawing/2014/main" id="{368CE888-B85A-AF58-B8B3-F8FFB69787CF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99" name="그룹 198">
                <a:extLst>
                  <a:ext uri="{FF2B5EF4-FFF2-40B4-BE49-F238E27FC236}">
                    <a16:creationId xmlns:a16="http://schemas.microsoft.com/office/drawing/2014/main" id="{A07620CC-57B6-AF92-26AB-030493F26F65}"/>
                  </a:ext>
                </a:extLst>
              </p:cNvPr>
              <p:cNvGrpSpPr/>
              <p:nvPr/>
            </p:nvGrpSpPr>
            <p:grpSpPr>
              <a:xfrm>
                <a:off x="-277094" y="6568582"/>
                <a:ext cx="548213" cy="147639"/>
                <a:chOff x="9599206" y="3666038"/>
                <a:chExt cx="548213" cy="231281"/>
              </a:xfrm>
            </p:grpSpPr>
            <p:sp>
              <p:nvSpPr>
                <p:cNvPr id="200" name="타원 199">
                  <a:extLst>
                    <a:ext uri="{FF2B5EF4-FFF2-40B4-BE49-F238E27FC236}">
                      <a16:creationId xmlns:a16="http://schemas.microsoft.com/office/drawing/2014/main" id="{FD2D9904-0243-2802-D24A-F68358F26074}"/>
                    </a:ext>
                  </a:extLst>
                </p:cNvPr>
                <p:cNvSpPr/>
                <p:nvPr/>
              </p:nvSpPr>
              <p:spPr>
                <a:xfrm>
                  <a:off x="10003419" y="3671739"/>
                  <a:ext cx="144000" cy="2255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왼쪽 대괄호 200">
                  <a:extLst>
                    <a:ext uri="{FF2B5EF4-FFF2-40B4-BE49-F238E27FC236}">
                      <a16:creationId xmlns:a16="http://schemas.microsoft.com/office/drawing/2014/main" id="{144435FD-E392-41AD-9977-7DBC8BBA8194}"/>
                    </a:ext>
                  </a:extLst>
                </p:cNvPr>
                <p:cNvSpPr/>
                <p:nvPr/>
              </p:nvSpPr>
              <p:spPr>
                <a:xfrm rot="16200000" flipV="1">
                  <a:off x="9780716" y="3611530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57150" cap="rnd">
                  <a:solidFill>
                    <a:schemeClr val="tx1">
                      <a:alpha val="14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2" name="왼쪽 대괄호 201">
                  <a:extLst>
                    <a:ext uri="{FF2B5EF4-FFF2-40B4-BE49-F238E27FC236}">
                      <a16:creationId xmlns:a16="http://schemas.microsoft.com/office/drawing/2014/main" id="{763D9AB4-3CA9-51D4-2A1A-DF585217DA8A}"/>
                    </a:ext>
                  </a:extLst>
                </p:cNvPr>
                <p:cNvSpPr/>
                <p:nvPr/>
              </p:nvSpPr>
              <p:spPr>
                <a:xfrm rot="5400000">
                  <a:off x="9789630" y="3484528"/>
                  <a:ext cx="104277" cy="467297"/>
                </a:xfrm>
                <a:prstGeom prst="leftBracket">
                  <a:avLst>
                    <a:gd name="adj" fmla="val 351003"/>
                  </a:avLst>
                </a:prstGeom>
                <a:ln w="88900" cap="rnd">
                  <a:solidFill>
                    <a:schemeClr val="bg1"/>
                  </a:solidFill>
                </a:ln>
                <a:scene3d>
                  <a:camera prst="orthographicFront"/>
                  <a:lightRig rig="soft" dir="t"/>
                </a:scene3d>
                <a:sp3d prstMaterial="matte"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4" name="그룹 3"/>
            <p:cNvGrpSpPr/>
            <p:nvPr/>
          </p:nvGrpSpPr>
          <p:grpSpPr>
            <a:xfrm>
              <a:off x="11693160" y="1161999"/>
              <a:ext cx="413109" cy="5412656"/>
              <a:chOff x="11693160" y="1161999"/>
              <a:chExt cx="413109" cy="5412656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743400E5-F6C4-1E3A-975E-0C8837D76725}"/>
                  </a:ext>
                </a:extLst>
              </p:cNvPr>
              <p:cNvGrpSpPr/>
              <p:nvPr/>
            </p:nvGrpSpPr>
            <p:grpSpPr>
              <a:xfrm>
                <a:off x="11693160" y="1161999"/>
                <a:ext cx="413109" cy="684000"/>
                <a:chOff x="11667482" y="1221832"/>
                <a:chExt cx="508529" cy="684000"/>
              </a:xfrm>
            </p:grpSpPr>
            <p:sp>
              <p:nvSpPr>
                <p:cNvPr id="8" name="사다리꼴 7">
                  <a:extLst>
                    <a:ext uri="{FF2B5EF4-FFF2-40B4-BE49-F238E27FC236}">
                      <a16:creationId xmlns:a16="http://schemas.microsoft.com/office/drawing/2014/main" id="{255ABB49-67D5-0AF5-F585-B990563CF299}"/>
                    </a:ext>
                  </a:extLst>
                </p:cNvPr>
                <p:cNvSpPr/>
                <p:nvPr/>
              </p:nvSpPr>
              <p:spPr>
                <a:xfrm rot="5400000" flipV="1">
                  <a:off x="11752705" y="1320071"/>
                  <a:ext cx="372097" cy="474515"/>
                </a:xfrm>
                <a:prstGeom prst="trapezoid">
                  <a:avLst>
                    <a:gd name="adj" fmla="val 4920"/>
                  </a:avLst>
                </a:prstGeom>
                <a:solidFill>
                  <a:srgbClr val="FF5050"/>
                </a:solidFill>
                <a:ln w="60325">
                  <a:solidFill>
                    <a:srgbClr val="FF5050"/>
                  </a:solidFill>
                  <a:round/>
                </a:ln>
                <a:effectLst>
                  <a:outerShdw blurRad="241300" dist="38100" dir="5400000" algn="t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501927CA-0C60-3740-D0C9-11D50A1DC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667482" y="1221832"/>
                  <a:ext cx="0" cy="684000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그룹 206">
                <a:extLst>
                  <a:ext uri="{FF2B5EF4-FFF2-40B4-BE49-F238E27FC236}">
                    <a16:creationId xmlns:a16="http://schemas.microsoft.com/office/drawing/2014/main" id="{57E00472-7ECD-2EA5-78A3-F011FD050E55}"/>
                  </a:ext>
                </a:extLst>
              </p:cNvPr>
              <p:cNvGrpSpPr/>
              <p:nvPr/>
            </p:nvGrpSpPr>
            <p:grpSpPr>
              <a:xfrm>
                <a:off x="11720765" y="2718035"/>
                <a:ext cx="88592" cy="3856620"/>
                <a:chOff x="11720765" y="2718035"/>
                <a:chExt cx="88592" cy="3856620"/>
              </a:xfrm>
            </p:grpSpPr>
            <p:cxnSp>
              <p:nvCxnSpPr>
                <p:cNvPr id="204" name="직선 연결선 203">
                  <a:extLst>
                    <a:ext uri="{FF2B5EF4-FFF2-40B4-BE49-F238E27FC236}">
                      <a16:creationId xmlns:a16="http://schemas.microsoft.com/office/drawing/2014/main" id="{618E7DA2-A25A-169F-C81D-184FCF618F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62432" y="3154655"/>
                  <a:ext cx="0" cy="34200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직선 연결선 204">
                  <a:extLst>
                    <a:ext uri="{FF2B5EF4-FFF2-40B4-BE49-F238E27FC236}">
                      <a16:creationId xmlns:a16="http://schemas.microsoft.com/office/drawing/2014/main" id="{5B391274-8403-55A7-C621-06D59D896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20765" y="2718035"/>
                  <a:ext cx="0" cy="18000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직선 연결선 205">
                  <a:extLst>
                    <a:ext uri="{FF2B5EF4-FFF2-40B4-BE49-F238E27FC236}">
                      <a16:creationId xmlns:a16="http://schemas.microsoft.com/office/drawing/2014/main" id="{4C9CFC13-2879-97AC-D753-FF9B415652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09357" y="4142151"/>
                  <a:ext cx="0" cy="18000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CE6806B-1659-B81C-028C-1BFCE4274D77}"/>
              </a:ext>
            </a:extLst>
          </p:cNvPr>
          <p:cNvSpPr txBox="1"/>
          <p:nvPr/>
        </p:nvSpPr>
        <p:spPr>
          <a:xfrm>
            <a:off x="5648960" y="297688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CF9D2F-333F-E5AE-B377-05EB87510C79}"/>
              </a:ext>
            </a:extLst>
          </p:cNvPr>
          <p:cNvSpPr txBox="1"/>
          <p:nvPr/>
        </p:nvSpPr>
        <p:spPr>
          <a:xfrm>
            <a:off x="553028" y="3181242"/>
            <a:ext cx="1070906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ea typeface="Noto Sans KR" panose="020B0500000000000000" pitchFamily="34" charset="-127"/>
              </a:rPr>
              <a:t>Encoder </a:t>
            </a:r>
            <a:r>
              <a:rPr lang="ko-KR" altLang="en-US" dirty="0">
                <a:ea typeface="Noto Sans KR" panose="020B0500000000000000" pitchFamily="34" charset="-127"/>
              </a:rPr>
              <a:t>방식을 통해 </a:t>
            </a:r>
            <a:r>
              <a:rPr lang="en-US" altLang="ko-KR" dirty="0">
                <a:ea typeface="Noto Sans KR" panose="020B0500000000000000" pitchFamily="34" charset="-127"/>
              </a:rPr>
              <a:t>resolution H</a:t>
            </a:r>
            <a:r>
              <a:rPr lang="ko-KR" altLang="en-US" dirty="0">
                <a:ea typeface="Noto Sans KR" panose="020B0500000000000000" pitchFamily="34" charset="-127"/>
              </a:rPr>
              <a:t>의 크기를 </a:t>
            </a:r>
            <a:r>
              <a:rPr lang="en-US" altLang="ko-KR" dirty="0">
                <a:ea typeface="Noto Sans KR" panose="020B0500000000000000" pitchFamily="34" charset="-127"/>
              </a:rPr>
              <a:t>1/8</a:t>
            </a:r>
            <a:r>
              <a:rPr lang="ko-KR" altLang="en-US" dirty="0">
                <a:ea typeface="Noto Sans KR" panose="020B0500000000000000" pitchFamily="34" charset="-127"/>
              </a:rPr>
              <a:t>로 축소</a:t>
            </a:r>
            <a:endParaRPr lang="en-US" altLang="ko-KR" dirty="0"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ea typeface="Noto Sans KR" panose="020B0500000000000000" pitchFamily="34" charset="-127"/>
              </a:rPr>
              <a:t>이때 </a:t>
            </a:r>
            <a:r>
              <a:rPr lang="en-US" altLang="ko-KR" dirty="0">
                <a:ea typeface="Noto Sans KR" panose="020B0500000000000000" pitchFamily="34" charset="-127"/>
              </a:rPr>
              <a:t>Encoder backbone</a:t>
            </a:r>
            <a:r>
              <a:rPr lang="ko-KR" altLang="en-US" dirty="0">
                <a:ea typeface="Noto Sans KR" panose="020B0500000000000000" pitchFamily="34" charset="-127"/>
              </a:rPr>
              <a:t>으로 </a:t>
            </a:r>
            <a:r>
              <a:rPr lang="en-US" altLang="ko-KR" dirty="0">
                <a:ea typeface="Noto Sans KR" panose="020B0500000000000000" pitchFamily="34" charset="-127"/>
              </a:rPr>
              <a:t>MobileNetV2, </a:t>
            </a:r>
            <a:r>
              <a:rPr lang="en-US" altLang="ko-KR" dirty="0" err="1">
                <a:ea typeface="Noto Sans KR" panose="020B0500000000000000" pitchFamily="34" charset="-127"/>
              </a:rPr>
              <a:t>ResNet</a:t>
            </a:r>
            <a:r>
              <a:rPr lang="en-US" altLang="ko-KR" dirty="0">
                <a:ea typeface="Noto Sans KR" panose="020B0500000000000000" pitchFamily="34" charset="-127"/>
              </a:rPr>
              <a:t>, </a:t>
            </a:r>
            <a:r>
              <a:rPr lang="en-US" altLang="ko-KR" dirty="0" err="1">
                <a:ea typeface="Noto Sans KR" panose="020B0500000000000000" pitchFamily="34" charset="-127"/>
              </a:rPr>
              <a:t>ResNext</a:t>
            </a:r>
            <a:r>
              <a:rPr lang="en-US" altLang="ko-KR" dirty="0">
                <a:ea typeface="Noto Sans KR" panose="020B0500000000000000" pitchFamily="34" charset="-127"/>
              </a:rPr>
              <a:t>, </a:t>
            </a:r>
            <a:r>
              <a:rPr lang="en-US" altLang="ko-KR" dirty="0" err="1">
                <a:ea typeface="Noto Sans KR" panose="020B0500000000000000" pitchFamily="34" charset="-127"/>
              </a:rPr>
              <a:t>DenseNet</a:t>
            </a:r>
            <a:r>
              <a:rPr lang="en-US" altLang="ko-KR" dirty="0">
                <a:ea typeface="Noto Sans KR" panose="020B0500000000000000" pitchFamily="34" charset="-127"/>
              </a:rPr>
              <a:t> </a:t>
            </a:r>
            <a:r>
              <a:rPr lang="ko-KR" altLang="en-US" dirty="0">
                <a:ea typeface="Noto Sans KR" panose="020B0500000000000000" pitchFamily="34" charset="-127"/>
              </a:rPr>
              <a:t>사용</a:t>
            </a:r>
            <a:endParaRPr lang="en-US" altLang="ko-KR" dirty="0"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ea typeface="Noto Sans KR" panose="020B0500000000000000" pitchFamily="34" charset="-127"/>
              </a:rPr>
              <a:t>만들어낸 </a:t>
            </a:r>
            <a:r>
              <a:rPr lang="en-US" altLang="ko-KR" dirty="0">
                <a:ea typeface="Noto Sans KR" panose="020B0500000000000000" pitchFamily="34" charset="-127"/>
              </a:rPr>
              <a:t>feature map</a:t>
            </a:r>
            <a:r>
              <a:rPr lang="ko-KR" altLang="en-US" dirty="0">
                <a:ea typeface="Noto Sans KR" panose="020B0500000000000000" pitchFamily="34" charset="-127"/>
              </a:rPr>
              <a:t>을 </a:t>
            </a:r>
            <a:r>
              <a:rPr lang="en-US" altLang="ko-KR" dirty="0">
                <a:ea typeface="Noto Sans KR" panose="020B0500000000000000" pitchFamily="34" charset="-127"/>
              </a:rPr>
              <a:t>ASPP(</a:t>
            </a:r>
            <a:r>
              <a:rPr lang="en-US" altLang="ko-KR" dirty="0" err="1">
                <a:ea typeface="Noto Sans KR" panose="020B0500000000000000" pitchFamily="34" charset="-127"/>
              </a:rPr>
              <a:t>Atrous</a:t>
            </a:r>
            <a:r>
              <a:rPr lang="en-US" altLang="ko-KR" dirty="0">
                <a:ea typeface="Noto Sans KR" panose="020B0500000000000000" pitchFamily="34" charset="-127"/>
              </a:rPr>
              <a:t> Spatial Pyramid Pooling) </a:t>
            </a:r>
            <a:r>
              <a:rPr lang="ko-KR" altLang="en-US" dirty="0">
                <a:ea typeface="Noto Sans KR" panose="020B0500000000000000" pitchFamily="34" charset="-127"/>
              </a:rPr>
              <a:t>레이어에 전달</a:t>
            </a:r>
            <a:endParaRPr lang="en-US" altLang="ko-KR" dirty="0"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ea typeface="Noto Sans KR" panose="020B0500000000000000" pitchFamily="34" charset="-127"/>
              </a:rPr>
              <a:t>Atrous</a:t>
            </a:r>
            <a:r>
              <a:rPr lang="en-US" altLang="ko-KR" dirty="0">
                <a:ea typeface="Noto Sans KR" panose="020B0500000000000000" pitchFamily="34" charset="-127"/>
              </a:rPr>
              <a:t> convolution</a:t>
            </a:r>
            <a:r>
              <a:rPr lang="ko-KR" altLang="en-US" dirty="0">
                <a:ea typeface="Noto Sans KR" panose="020B0500000000000000" pitchFamily="34" charset="-127"/>
              </a:rPr>
              <a:t>은 </a:t>
            </a:r>
            <a:r>
              <a:rPr lang="en-US" altLang="ko-KR" dirty="0">
                <a:ea typeface="Noto Sans KR" panose="020B0500000000000000" pitchFamily="34" charset="-127"/>
              </a:rPr>
              <a:t>Receptive field</a:t>
            </a:r>
            <a:r>
              <a:rPr lang="ko-KR" altLang="en-US" dirty="0">
                <a:ea typeface="Noto Sans KR" panose="020B0500000000000000" pitchFamily="34" charset="-127"/>
              </a:rPr>
              <a:t>를 </a:t>
            </a:r>
            <a:r>
              <a:rPr lang="ko-KR" altLang="en-US" dirty="0" err="1">
                <a:ea typeface="Noto Sans KR" panose="020B0500000000000000" pitchFamily="34" charset="-127"/>
              </a:rPr>
              <a:t>넓혀주기</a:t>
            </a:r>
            <a:r>
              <a:rPr lang="ko-KR" altLang="en-US" dirty="0">
                <a:ea typeface="Noto Sans KR" panose="020B0500000000000000" pitchFamily="34" charset="-127"/>
              </a:rPr>
              <a:t> 때문에 </a:t>
            </a:r>
            <a:r>
              <a:rPr lang="en-US" altLang="ko-KR" dirty="0" err="1">
                <a:ea typeface="Noto Sans KR" panose="020B0500000000000000" pitchFamily="34" charset="-127"/>
              </a:rPr>
              <a:t>Segmenation</a:t>
            </a:r>
            <a:r>
              <a:rPr lang="en-US" altLang="ko-KR" dirty="0">
                <a:ea typeface="Noto Sans KR" panose="020B0500000000000000" pitchFamily="34" charset="-127"/>
              </a:rPr>
              <a:t> </a:t>
            </a:r>
            <a:r>
              <a:rPr lang="ko-KR" altLang="en-US" dirty="0">
                <a:ea typeface="Noto Sans KR" panose="020B0500000000000000" pitchFamily="34" charset="-127"/>
              </a:rPr>
              <a:t>분야에서 </a:t>
            </a:r>
            <a:r>
              <a:rPr lang="en-US" altLang="ko-KR" dirty="0">
                <a:ea typeface="Noto Sans KR" panose="020B0500000000000000" pitchFamily="34" charset="-127"/>
              </a:rPr>
              <a:t>Detail</a:t>
            </a:r>
            <a:r>
              <a:rPr lang="ko-KR" altLang="en-US" dirty="0">
                <a:ea typeface="Noto Sans KR" panose="020B0500000000000000" pitchFamily="34" charset="-127"/>
              </a:rPr>
              <a:t>을 </a:t>
            </a:r>
            <a:r>
              <a:rPr lang="ko-KR" altLang="en-US" dirty="0" err="1">
                <a:ea typeface="Noto Sans KR" panose="020B0500000000000000" pitchFamily="34" charset="-127"/>
              </a:rPr>
              <a:t>살려주기</a:t>
            </a:r>
            <a:r>
              <a:rPr lang="ko-KR" altLang="en-US" dirty="0">
                <a:ea typeface="Noto Sans KR" panose="020B0500000000000000" pitchFamily="34" charset="-127"/>
              </a:rPr>
              <a:t> 위한 기법으로 많이 사용</a:t>
            </a:r>
            <a:r>
              <a:rPr lang="en-US" altLang="ko-KR" dirty="0">
                <a:ea typeface="Noto Sans KR" panose="020B0500000000000000" pitchFamily="34" charset="-127"/>
              </a:rPr>
              <a:t> &amp; </a:t>
            </a:r>
            <a:r>
              <a:rPr lang="en-US" altLang="ko-KR" dirty="0" err="1">
                <a:ea typeface="Noto Sans KR" panose="020B0500000000000000" pitchFamily="34" charset="-127"/>
              </a:rPr>
              <a:t>Atrous</a:t>
            </a:r>
            <a:r>
              <a:rPr lang="en-US" altLang="ko-KR" dirty="0">
                <a:ea typeface="Noto Sans KR" panose="020B0500000000000000" pitchFamily="34" charset="-127"/>
              </a:rPr>
              <a:t> convolution</a:t>
            </a:r>
            <a:r>
              <a:rPr lang="ko-KR" altLang="en-US" dirty="0">
                <a:ea typeface="Noto Sans KR" panose="020B0500000000000000" pitchFamily="34" charset="-127"/>
              </a:rPr>
              <a:t>을 여러 </a:t>
            </a:r>
            <a:r>
              <a:rPr lang="en-US" altLang="ko-KR" dirty="0">
                <a:ea typeface="Noto Sans KR" panose="020B0500000000000000" pitchFamily="34" charset="-127"/>
              </a:rPr>
              <a:t>Scale</a:t>
            </a:r>
            <a:r>
              <a:rPr lang="ko-KR" altLang="en-US" dirty="0">
                <a:ea typeface="Noto Sans KR" panose="020B0500000000000000" pitchFamily="34" charset="-127"/>
              </a:rPr>
              <a:t>에 사용하여 </a:t>
            </a:r>
            <a:r>
              <a:rPr lang="en-US" altLang="ko-KR" dirty="0">
                <a:ea typeface="Noto Sans KR" panose="020B0500000000000000" pitchFamily="34" charset="-127"/>
              </a:rPr>
              <a:t>Multi-scale</a:t>
            </a:r>
            <a:r>
              <a:rPr lang="ko-KR" altLang="en-US" dirty="0">
                <a:ea typeface="Noto Sans KR" panose="020B0500000000000000" pitchFamily="34" charset="-127"/>
              </a:rPr>
              <a:t>에 잘 대응할 수 있는 </a:t>
            </a:r>
            <a:r>
              <a:rPr lang="en-US" altLang="ko-KR" dirty="0">
                <a:ea typeface="Noto Sans KR" panose="020B0500000000000000" pitchFamily="34" charset="-127"/>
              </a:rPr>
              <a:t>Pooling </a:t>
            </a:r>
            <a:r>
              <a:rPr lang="ko-KR" altLang="en-US" dirty="0">
                <a:ea typeface="Noto Sans KR" panose="020B0500000000000000" pitchFamily="34" charset="-127"/>
              </a:rPr>
              <a:t>기법</a:t>
            </a:r>
            <a:endParaRPr lang="en-US" altLang="ko-KR" dirty="0"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ea typeface="Noto Sans KR" panose="020B0500000000000000" pitchFamily="34" charset="-127"/>
              </a:rPr>
              <a:t>ASPP</a:t>
            </a:r>
            <a:r>
              <a:rPr lang="ko-KR" altLang="en-US" dirty="0">
                <a:ea typeface="Noto Sans KR" panose="020B0500000000000000" pitchFamily="34" charset="-127"/>
              </a:rPr>
              <a:t>의 </a:t>
            </a:r>
            <a:r>
              <a:rPr lang="en-US" altLang="ko-KR" dirty="0">
                <a:ea typeface="Noto Sans KR" panose="020B0500000000000000" pitchFamily="34" charset="-127"/>
              </a:rPr>
              <a:t>various dilation rates </a:t>
            </a:r>
            <a:r>
              <a:rPr lang="ko-KR" altLang="en-US" dirty="0">
                <a:ea typeface="Noto Sans KR" panose="020B0500000000000000" pitchFamily="34" charset="-127"/>
              </a:rPr>
              <a:t>사용해</a:t>
            </a:r>
            <a:r>
              <a:rPr lang="en-US" altLang="ko-KR" dirty="0">
                <a:ea typeface="Noto Sans KR" panose="020B0500000000000000" pitchFamily="34" charset="-127"/>
              </a:rPr>
              <a:t>(3,6,12,18,24)</a:t>
            </a:r>
            <a:r>
              <a:rPr lang="ko-KR" altLang="en-US" dirty="0">
                <a:ea typeface="Noto Sans KR" panose="020B0500000000000000" pitchFamily="34" charset="-127"/>
              </a:rPr>
              <a:t> </a:t>
            </a:r>
            <a:r>
              <a:rPr lang="en-US" altLang="ko-KR" dirty="0">
                <a:ea typeface="Noto Sans KR" panose="020B0500000000000000" pitchFamily="34" charset="-127"/>
              </a:rPr>
              <a:t>contextual information</a:t>
            </a:r>
            <a:r>
              <a:rPr lang="ko-KR" altLang="en-US" dirty="0">
                <a:ea typeface="Noto Sans KR" panose="020B0500000000000000" pitchFamily="34" charset="-127"/>
              </a:rPr>
              <a:t>을 추출</a:t>
            </a:r>
            <a:endParaRPr lang="en-US" altLang="ko-KR" dirty="0"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ea typeface="Noto Sans KR" panose="020B0500000000000000" pitchFamily="34" charset="-127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3B63E5C-41D4-7B2A-F594-2F214091E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509" y="795267"/>
            <a:ext cx="59912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61617683-DD6B-682C-B014-2B9DC1CDD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566" y="3021518"/>
            <a:ext cx="2536364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46958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978</Words>
  <Application>Microsoft Office PowerPoint</Application>
  <PresentationFormat>와이드스크린</PresentationFormat>
  <Paragraphs>132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-apple-system</vt:lpstr>
      <vt:lpstr>MJXc-TeX-math-I</vt:lpstr>
      <vt:lpstr>Noto Sans KR</vt:lpstr>
      <vt:lpstr>Tmon몬소리 Black</vt:lpstr>
      <vt:lpstr>맑은 고딕</vt:lpstr>
      <vt:lpstr>Arial</vt:lpstr>
      <vt:lpstr>Cambria</vt:lpstr>
      <vt:lpstr>Cambria Math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LeeSungHo</cp:lastModifiedBy>
  <cp:revision>57</cp:revision>
  <dcterms:created xsi:type="dcterms:W3CDTF">2022-08-17T02:44:18Z</dcterms:created>
  <dcterms:modified xsi:type="dcterms:W3CDTF">2022-08-24T07:41:22Z</dcterms:modified>
</cp:coreProperties>
</file>