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50" d="100"/>
          <a:sy n="50" d="100"/>
        </p:scale>
        <p:origin x="200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8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9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2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C884-E805-4A0E-811D-9B6CBFE111B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7E4A-F733-4327-B4E2-715587035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42B2BB-EB0D-540E-DF3C-ACE9737F05A8}"/>
              </a:ext>
            </a:extLst>
          </p:cNvPr>
          <p:cNvGrpSpPr/>
          <p:nvPr/>
        </p:nvGrpSpPr>
        <p:grpSpPr>
          <a:xfrm>
            <a:off x="214023" y="-1857827"/>
            <a:ext cx="11870331" cy="5493898"/>
            <a:chOff x="214023" y="-1857827"/>
            <a:chExt cx="11870331" cy="5493898"/>
          </a:xfrm>
        </p:grpSpPr>
        <p:sp>
          <p:nvSpPr>
            <p:cNvPr id="16" name="직사각형 15"/>
            <p:cNvSpPr/>
            <p:nvPr/>
          </p:nvSpPr>
          <p:spPr>
            <a:xfrm>
              <a:off x="323850" y="-1820947"/>
              <a:ext cx="11544300" cy="5457018"/>
            </a:xfrm>
            <a:prstGeom prst="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92534" y="-1857827"/>
              <a:ext cx="3086100" cy="462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Proposed Framework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8830" y="3093594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Single Source-Domain Dataset</a:t>
              </a:r>
              <a:endParaRPr lang="ko-KR" alt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2217" y="3093594"/>
              <a:ext cx="489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Domain Augmentation Framework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58709" y="195470"/>
              <a:ext cx="1392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 </a:t>
              </a:r>
            </a:p>
            <a:p>
              <a:pPr algn="ctr"/>
              <a:r>
                <a:rPr lang="en-US" altLang="ko-KR" sz="1200" b="1" dirty="0"/>
                <a:t>Augmented Domain Dataset</a:t>
              </a:r>
              <a:endParaRPr lang="ko-KR" altLang="en-US" sz="12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972469" y="-85668"/>
              <a:ext cx="2111885" cy="1986813"/>
              <a:chOff x="10040835" y="847031"/>
              <a:chExt cx="2111885" cy="1986813"/>
            </a:xfrm>
          </p:grpSpPr>
          <p:sp>
            <p:nvSpPr>
              <p:cNvPr id="38" name="사다리꼴 37"/>
              <p:cNvSpPr/>
              <p:nvPr/>
            </p:nvSpPr>
            <p:spPr>
              <a:xfrm rot="5400000">
                <a:off x="10100999" y="1038773"/>
                <a:ext cx="1986813" cy="1603329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040835" y="1248987"/>
                <a:ext cx="21118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Multi-Source Domain Generalization Model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62522" y="122977"/>
              <a:ext cx="2428570" cy="1534126"/>
              <a:chOff x="-3396641" y="4168550"/>
              <a:chExt cx="2790337" cy="176265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33504" y="4168550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995626" y="4338570"/>
                <a:ext cx="2227017" cy="125269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2780" y="4508487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641" y="4678404"/>
                <a:ext cx="2227200" cy="1252800"/>
              </a:xfrm>
              <a:prstGeom prst="rect">
                <a:avLst/>
              </a:prstGeom>
            </p:spPr>
          </p:pic>
        </p:grpSp>
        <p:grpSp>
          <p:nvGrpSpPr>
            <p:cNvPr id="55" name="그룹 54"/>
            <p:cNvGrpSpPr/>
            <p:nvPr/>
          </p:nvGrpSpPr>
          <p:grpSpPr>
            <a:xfrm>
              <a:off x="5578308" y="-1296997"/>
              <a:ext cx="1869226" cy="1141886"/>
              <a:chOff x="-2794000" y="3009900"/>
              <a:chExt cx="5943600" cy="384810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27200" y="30099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82800" y="33782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38400" y="37465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94000" y="4114800"/>
                <a:ext cx="4876800" cy="2743200"/>
              </a:xfrm>
              <a:prstGeom prst="rect">
                <a:avLst/>
              </a:prstGeom>
            </p:spPr>
          </p:pic>
        </p:grpSp>
        <p:grpSp>
          <p:nvGrpSpPr>
            <p:cNvPr id="87" name="그룹 86"/>
            <p:cNvGrpSpPr/>
            <p:nvPr/>
          </p:nvGrpSpPr>
          <p:grpSpPr>
            <a:xfrm>
              <a:off x="5571865" y="-93652"/>
              <a:ext cx="1888443" cy="1195271"/>
              <a:chOff x="3233651" y="1309256"/>
              <a:chExt cx="6107082" cy="3865416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933" y="1309256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1549" y="1683328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0574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0574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651" y="2431473"/>
                <a:ext cx="4876800" cy="2743199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5634203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cxnSp>
          <p:nvCxnSpPr>
            <p:cNvPr id="101" name="꺾인 연결선 100"/>
            <p:cNvCxnSpPr/>
            <p:nvPr/>
          </p:nvCxnSpPr>
          <p:spPr>
            <a:xfrm flipV="1">
              <a:off x="3346826" y="-594182"/>
              <a:ext cx="2202743" cy="1391700"/>
            </a:xfrm>
            <a:prstGeom prst="bentConnector3">
              <a:avLst>
                <a:gd name="adj1" fmla="val 4250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4260459" y="612343"/>
              <a:ext cx="1245769" cy="20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/>
            <p:nvPr/>
          </p:nvCxnSpPr>
          <p:spPr>
            <a:xfrm rot="16200000" flipH="1">
              <a:off x="4084240" y="1004983"/>
              <a:ext cx="1759877" cy="1364575"/>
            </a:xfrm>
            <a:prstGeom prst="bentConnector3">
              <a:avLst>
                <a:gd name="adj1" fmla="val 10022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257284" y="-1085753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1</a:t>
              </a:r>
              <a:endParaRPr lang="ko-KR" altLang="en-US" sz="1200" b="1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591629" y="1883954"/>
              <a:ext cx="1922273" cy="1088663"/>
              <a:chOff x="2110740" y="1630680"/>
              <a:chExt cx="5905500" cy="3703320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440" y="163068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540" y="195072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500" y="227838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0740" y="2590800"/>
                <a:ext cx="4876800" cy="2743200"/>
              </a:xfrm>
              <a:prstGeom prst="rect">
                <a:avLst/>
              </a:prstGeom>
            </p:spPr>
          </p:pic>
        </p:grpSp>
        <p:cxnSp>
          <p:nvCxnSpPr>
            <p:cNvPr id="125" name="꺾인 연결선 124"/>
            <p:cNvCxnSpPr/>
            <p:nvPr/>
          </p:nvCxnSpPr>
          <p:spPr>
            <a:xfrm>
              <a:off x="7528344" y="-583297"/>
              <a:ext cx="2709768" cy="149103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7512082" y="601462"/>
              <a:ext cx="1345962" cy="7188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/>
            <p:nvPr/>
          </p:nvCxnSpPr>
          <p:spPr>
            <a:xfrm flipV="1">
              <a:off x="7607488" y="907562"/>
              <a:ext cx="2012062" cy="1630473"/>
            </a:xfrm>
            <a:prstGeom prst="bentConnector3">
              <a:avLst>
                <a:gd name="adj1" fmla="val 63492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14023" y="1738307"/>
              <a:ext cx="320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Source Domain 1</a:t>
              </a:r>
              <a:endParaRPr lang="ko-KR" altLang="en-US" sz="1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57284" y="139797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2</a:t>
              </a:r>
              <a:endParaRPr lang="ko-KR" altLang="en-US" sz="12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57284" y="2040582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N</a:t>
              </a:r>
              <a:endParaRPr lang="ko-KR" alt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398452" y="-1077290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Augmented</a:t>
              </a:r>
            </a:p>
            <a:p>
              <a:pPr algn="ctr"/>
              <a:r>
                <a:rPr lang="en-US" altLang="ko-KR" sz="1200" b="1" dirty="0"/>
                <a:t>Domain 1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98452" y="110179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Augmented</a:t>
              </a:r>
            </a:p>
            <a:p>
              <a:pPr algn="ctr"/>
              <a:r>
                <a:rPr lang="en-US" altLang="ko-KR" sz="1200" b="1" dirty="0"/>
                <a:t>Domain 2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98452" y="2032605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Augmented</a:t>
              </a:r>
            </a:p>
            <a:p>
              <a:pPr algn="ctr"/>
              <a:r>
                <a:rPr lang="en-US" altLang="ko-KR" sz="1200" b="1" dirty="0"/>
                <a:t>Domain N</a:t>
              </a:r>
              <a:endParaRPr lang="ko-KR" alt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8168" y="-373420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58168" y="676814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11360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97786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58168" y="1648262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14023" y="-1857827"/>
            <a:ext cx="12485291" cy="9604827"/>
            <a:chOff x="282389" y="-1857827"/>
            <a:chExt cx="12485291" cy="9604827"/>
          </a:xfrm>
        </p:grpSpPr>
        <p:sp>
          <p:nvSpPr>
            <p:cNvPr id="16" name="직사각형 15"/>
            <p:cNvSpPr/>
            <p:nvPr/>
          </p:nvSpPr>
          <p:spPr>
            <a:xfrm>
              <a:off x="445165" y="-1850360"/>
              <a:ext cx="11544300" cy="5457018"/>
            </a:xfrm>
            <a:prstGeom prst="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1800" y="3767380"/>
              <a:ext cx="11544300" cy="3979620"/>
            </a:xfrm>
            <a:prstGeom prst="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60900" y="-1857827"/>
              <a:ext cx="3086100" cy="462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 Phase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196" y="3093594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Single Source-Domain Dataset</a:t>
              </a:r>
              <a:endParaRPr lang="ko-KR" alt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971" y="7328259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Real Target Domain Dataset</a:t>
              </a:r>
              <a:endParaRPr lang="ko-KR" altLang="en-US" sz="14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60900" y="3810000"/>
              <a:ext cx="3086100" cy="462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 Phase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583" y="3093594"/>
              <a:ext cx="489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Offline Augmentation for Virtual Domain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27075" y="195470"/>
              <a:ext cx="1392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Virtual </a:t>
              </a:r>
            </a:p>
            <a:p>
              <a:pPr algn="ctr"/>
              <a:r>
                <a:rPr lang="en-US" altLang="ko-KR" sz="1200" b="1" dirty="0"/>
                <a:t>Multi-Source Domain Dataset</a:t>
              </a:r>
              <a:endParaRPr lang="ko-KR" altLang="en-US" sz="12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0040835" y="-85668"/>
              <a:ext cx="2111885" cy="1986813"/>
              <a:chOff x="10040835" y="847031"/>
              <a:chExt cx="2111885" cy="1986813"/>
            </a:xfrm>
          </p:grpSpPr>
          <p:sp>
            <p:nvSpPr>
              <p:cNvPr id="38" name="사다리꼴 37"/>
              <p:cNvSpPr/>
              <p:nvPr/>
            </p:nvSpPr>
            <p:spPr>
              <a:xfrm rot="5400000">
                <a:off x="10100999" y="1038773"/>
                <a:ext cx="1986813" cy="1603329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040835" y="1248987"/>
                <a:ext cx="21118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Multi-Source Domain Generalization Model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44839" y="4840204"/>
              <a:ext cx="2111885" cy="1986813"/>
              <a:chOff x="10096383" y="847031"/>
              <a:chExt cx="2111885" cy="1986813"/>
            </a:xfrm>
          </p:grpSpPr>
          <p:sp>
            <p:nvSpPr>
              <p:cNvPr id="42" name="사다리꼴 41"/>
              <p:cNvSpPr/>
              <p:nvPr/>
            </p:nvSpPr>
            <p:spPr>
              <a:xfrm rot="5400000">
                <a:off x="10156547" y="1038773"/>
                <a:ext cx="1986813" cy="1603329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96383" y="1248987"/>
                <a:ext cx="21118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Multi-Source Domain Generalization Model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1" name="직선 화살표 연결선 50"/>
            <p:cNvCxnSpPr>
              <a:stCxn id="43" idx="3"/>
            </p:cNvCxnSpPr>
            <p:nvPr/>
          </p:nvCxnSpPr>
          <p:spPr>
            <a:xfrm flipV="1">
              <a:off x="7956724" y="5830805"/>
              <a:ext cx="2861785" cy="11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950075" y="5498225"/>
              <a:ext cx="2859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Predict</a:t>
              </a:r>
              <a:endParaRPr lang="ko-KR" altLang="en-US" sz="12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004157" y="4794237"/>
              <a:ext cx="326647" cy="214520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67280" y="7189332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Output</a:t>
              </a:r>
              <a:endParaRPr lang="ko-KR" altLang="en-US" sz="1400" b="1" dirty="0"/>
            </a:p>
          </p:txBody>
        </p:sp>
        <p:cxnSp>
          <p:nvCxnSpPr>
            <p:cNvPr id="60" name="꺾인 연결선 59"/>
            <p:cNvCxnSpPr>
              <a:stCxn id="38" idx="3"/>
              <a:endCxn id="42" idx="1"/>
            </p:cNvCxnSpPr>
            <p:nvPr/>
          </p:nvCxnSpPr>
          <p:spPr>
            <a:xfrm rot="5400000">
              <a:off x="7326462" y="1272676"/>
              <a:ext cx="3339891" cy="4195996"/>
            </a:xfrm>
            <a:prstGeom prst="bentConnector3">
              <a:avLst>
                <a:gd name="adj1" fmla="val 82702"/>
              </a:avLst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830888" y="122977"/>
              <a:ext cx="2428570" cy="1534126"/>
              <a:chOff x="-3396641" y="4168550"/>
              <a:chExt cx="2790337" cy="176265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33504" y="4168550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995626" y="4338570"/>
                <a:ext cx="2227017" cy="125269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2780" y="4508487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641" y="4678404"/>
                <a:ext cx="2227200" cy="1252800"/>
              </a:xfrm>
              <a:prstGeom prst="rect">
                <a:avLst/>
              </a:prstGeom>
            </p:spPr>
          </p:pic>
        </p:grpSp>
        <p:grpSp>
          <p:nvGrpSpPr>
            <p:cNvPr id="55" name="그룹 54"/>
            <p:cNvGrpSpPr/>
            <p:nvPr/>
          </p:nvGrpSpPr>
          <p:grpSpPr>
            <a:xfrm>
              <a:off x="5646674" y="-1296997"/>
              <a:ext cx="1869226" cy="1141886"/>
              <a:chOff x="-2794000" y="3009900"/>
              <a:chExt cx="5943600" cy="384810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27200" y="30099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82800" y="33782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38400" y="37465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94000" y="4114800"/>
                <a:ext cx="4876800" cy="2743200"/>
              </a:xfrm>
              <a:prstGeom prst="rect">
                <a:avLst/>
              </a:prstGeom>
            </p:spPr>
          </p:pic>
        </p:grpSp>
        <p:grpSp>
          <p:nvGrpSpPr>
            <p:cNvPr id="87" name="그룹 86"/>
            <p:cNvGrpSpPr/>
            <p:nvPr/>
          </p:nvGrpSpPr>
          <p:grpSpPr>
            <a:xfrm>
              <a:off x="5640231" y="-93652"/>
              <a:ext cx="1888443" cy="1195271"/>
              <a:chOff x="3233651" y="1309256"/>
              <a:chExt cx="6107082" cy="3865416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933" y="1309256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1549" y="1683328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0574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05740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651" y="2431473"/>
                <a:ext cx="4876800" cy="2743199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5702569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cxnSp>
          <p:nvCxnSpPr>
            <p:cNvPr id="101" name="꺾인 연결선 100"/>
            <p:cNvCxnSpPr/>
            <p:nvPr/>
          </p:nvCxnSpPr>
          <p:spPr>
            <a:xfrm flipV="1">
              <a:off x="3415192" y="-594182"/>
              <a:ext cx="2202743" cy="1391700"/>
            </a:xfrm>
            <a:prstGeom prst="bentConnector3">
              <a:avLst>
                <a:gd name="adj1" fmla="val 4250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4328825" y="612343"/>
              <a:ext cx="1245769" cy="20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/>
            <p:nvPr/>
          </p:nvCxnSpPr>
          <p:spPr>
            <a:xfrm rot="16200000" flipH="1">
              <a:off x="4152606" y="1004983"/>
              <a:ext cx="1759877" cy="1364575"/>
            </a:xfrm>
            <a:prstGeom prst="bentConnector3">
              <a:avLst>
                <a:gd name="adj1" fmla="val 10022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25650" y="-1085753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1</a:t>
              </a:r>
              <a:endParaRPr lang="ko-KR" altLang="en-US" sz="1200" b="1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659995" y="1883954"/>
              <a:ext cx="1922273" cy="1088663"/>
              <a:chOff x="2110740" y="1630680"/>
              <a:chExt cx="5905500" cy="3703320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440" y="163068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540" y="195072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500" y="227838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0740" y="2590800"/>
                <a:ext cx="4876800" cy="2743200"/>
              </a:xfrm>
              <a:prstGeom prst="rect">
                <a:avLst/>
              </a:prstGeom>
            </p:spPr>
          </p:pic>
        </p:grpSp>
        <p:cxnSp>
          <p:nvCxnSpPr>
            <p:cNvPr id="125" name="꺾인 연결선 124"/>
            <p:cNvCxnSpPr/>
            <p:nvPr/>
          </p:nvCxnSpPr>
          <p:spPr>
            <a:xfrm>
              <a:off x="7596710" y="-583297"/>
              <a:ext cx="2709768" cy="149103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7580448" y="601462"/>
              <a:ext cx="1345962" cy="7188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/>
            <p:nvPr/>
          </p:nvCxnSpPr>
          <p:spPr>
            <a:xfrm flipV="1">
              <a:off x="7675854" y="907562"/>
              <a:ext cx="2012062" cy="1630473"/>
            </a:xfrm>
            <a:prstGeom prst="bentConnector3">
              <a:avLst>
                <a:gd name="adj1" fmla="val 63492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그룹 139"/>
            <p:cNvGrpSpPr/>
            <p:nvPr/>
          </p:nvGrpSpPr>
          <p:grpSpPr>
            <a:xfrm>
              <a:off x="1432336" y="3896695"/>
              <a:ext cx="1424846" cy="900074"/>
              <a:chOff x="-3396641" y="4168550"/>
              <a:chExt cx="2790337" cy="1762654"/>
            </a:xfrm>
          </p:grpSpPr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33504" y="4168550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995626" y="4338570"/>
                <a:ext cx="2227017" cy="125269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2780" y="4508487"/>
                <a:ext cx="2227200" cy="1252800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641" y="4678404"/>
                <a:ext cx="2227200" cy="1252800"/>
              </a:xfrm>
              <a:prstGeom prst="rect">
                <a:avLst/>
              </a:prstGeom>
            </p:spPr>
          </p:pic>
        </p:grpSp>
        <p:sp>
          <p:nvSpPr>
            <p:cNvPr id="145" name="TextBox 144"/>
            <p:cNvSpPr txBox="1"/>
            <p:nvPr/>
          </p:nvSpPr>
          <p:spPr>
            <a:xfrm>
              <a:off x="282389" y="1738307"/>
              <a:ext cx="320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Source Domain 1</a:t>
              </a:r>
              <a:endParaRPr lang="ko-KR" altLang="en-US" sz="1200" b="1" dirty="0"/>
            </a:p>
          </p:txBody>
        </p:sp>
        <p:cxnSp>
          <p:nvCxnSpPr>
            <p:cNvPr id="146" name="꺾인 연결선 145"/>
            <p:cNvCxnSpPr/>
            <p:nvPr/>
          </p:nvCxnSpPr>
          <p:spPr>
            <a:xfrm>
              <a:off x="2991731" y="4254321"/>
              <a:ext cx="3027365" cy="1550680"/>
            </a:xfrm>
            <a:prstGeom prst="bentConnector3">
              <a:avLst>
                <a:gd name="adj1" fmla="val 5188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028656" y="5511428"/>
              <a:ext cx="1507470" cy="174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flipV="1">
              <a:off x="3022879" y="5805134"/>
              <a:ext cx="2083028" cy="1131864"/>
            </a:xfrm>
            <a:prstGeom prst="bentConnector3">
              <a:avLst>
                <a:gd name="adj1" fmla="val 74159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그룹 162"/>
            <p:cNvGrpSpPr/>
            <p:nvPr/>
          </p:nvGrpSpPr>
          <p:grpSpPr>
            <a:xfrm>
              <a:off x="1433408" y="4949093"/>
              <a:ext cx="1343342" cy="843612"/>
              <a:chOff x="2682240" y="1912620"/>
              <a:chExt cx="6042660" cy="3794760"/>
            </a:xfrm>
          </p:grpSpPr>
          <p:pic>
            <p:nvPicPr>
              <p:cNvPr id="164" name="그림 163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100" y="191262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65" name="그림 164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480" y="226314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66" name="그림 165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0860" y="261366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2240" y="2964180"/>
                <a:ext cx="4876800" cy="2743200"/>
              </a:xfrm>
              <a:prstGeom prst="rect">
                <a:avLst/>
              </a:prstGeom>
            </p:spPr>
          </p:pic>
        </p:grpSp>
        <p:grpSp>
          <p:nvGrpSpPr>
            <p:cNvPr id="171" name="그룹 170"/>
            <p:cNvGrpSpPr/>
            <p:nvPr/>
          </p:nvGrpSpPr>
          <p:grpSpPr>
            <a:xfrm>
              <a:off x="1375675" y="6313960"/>
              <a:ext cx="1372414" cy="861869"/>
              <a:chOff x="2293620" y="2263140"/>
              <a:chExt cx="6042660" cy="3794760"/>
            </a:xfrm>
          </p:grpSpPr>
          <p:pic>
            <p:nvPicPr>
              <p:cNvPr id="172" name="그림 171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480" y="226314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0860" y="261366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2240" y="2964180"/>
                <a:ext cx="4876800" cy="2743200"/>
              </a:xfrm>
              <a:prstGeom prst="rect">
                <a:avLst/>
              </a:prstGeom>
            </p:spPr>
          </p:pic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620" y="3314700"/>
                <a:ext cx="4876800" cy="2743200"/>
              </a:xfrm>
              <a:prstGeom prst="rect">
                <a:avLst/>
              </a:prstGeom>
            </p:spPr>
          </p:pic>
        </p:grpSp>
        <p:sp>
          <p:nvSpPr>
            <p:cNvPr id="183" name="TextBox 182"/>
            <p:cNvSpPr txBox="1"/>
            <p:nvPr/>
          </p:nvSpPr>
          <p:spPr>
            <a:xfrm>
              <a:off x="1182331" y="5644988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141630" y="3800129"/>
              <a:ext cx="105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Real Target Domain 1</a:t>
              </a:r>
              <a:endParaRPr lang="ko-KR" altLang="en-US" sz="12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086386" y="5009451"/>
              <a:ext cx="105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Real Target Domain 2</a:t>
              </a:r>
              <a:endParaRPr lang="ko-KR" altLang="en-US" sz="12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118195" y="6402645"/>
              <a:ext cx="1054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Real Target Domain K</a:t>
              </a:r>
              <a:endParaRPr lang="ko-KR" altLang="en-US" sz="12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629672" y="5498225"/>
              <a:ext cx="320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Test</a:t>
              </a:r>
              <a:endParaRPr lang="ko-KR" altLang="en-US" sz="1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25650" y="139797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2</a:t>
              </a:r>
              <a:endParaRPr lang="ko-KR" altLang="en-US" sz="12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25650" y="2040582"/>
              <a:ext cx="1401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Augmentation Method N</a:t>
              </a:r>
              <a:endParaRPr lang="ko-KR" alt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66818" y="-1077290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Virtual Source </a:t>
              </a:r>
            </a:p>
            <a:p>
              <a:pPr algn="ctr"/>
              <a:r>
                <a:rPr lang="en-US" altLang="ko-KR" sz="1200" b="1" dirty="0"/>
                <a:t>Domain 1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466818" y="110179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Virtual Source </a:t>
              </a:r>
            </a:p>
            <a:p>
              <a:pPr algn="ctr"/>
              <a:r>
                <a:rPr lang="en-US" altLang="ko-KR" sz="1200" b="1" dirty="0"/>
                <a:t>Domain 2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66818" y="2032605"/>
              <a:ext cx="154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Virtual Source </a:t>
              </a:r>
            </a:p>
            <a:p>
              <a:pPr algn="ctr"/>
              <a:r>
                <a:rPr lang="en-US" altLang="ko-KR" sz="1200" b="1" dirty="0"/>
                <a:t>Domain N</a:t>
              </a:r>
              <a:endParaRPr lang="ko-KR" alt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26534" y="-373420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026534" y="676814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79726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66152" y="1004643"/>
              <a:ext cx="1745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…</a:t>
              </a:r>
              <a:endParaRPr lang="ko-KR" altLang="en-US" sz="3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026534" y="1648262"/>
              <a:ext cx="424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90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683290" y="1821129"/>
            <a:ext cx="10497956" cy="2830113"/>
            <a:chOff x="683290" y="1821129"/>
            <a:chExt cx="10497956" cy="2830113"/>
          </a:xfrm>
        </p:grpSpPr>
        <p:sp>
          <p:nvSpPr>
            <p:cNvPr id="5" name="사각형: 둥근 모서리 55">
              <a:extLst>
                <a:ext uri="{FF2B5EF4-FFF2-40B4-BE49-F238E27FC236}">
                  <a16:creationId xmlns:a16="http://schemas.microsoft.com/office/drawing/2014/main" id="{067AF136-2204-4021-9CD0-E82BB4DCAF79}"/>
                </a:ext>
              </a:extLst>
            </p:cNvPr>
            <p:cNvSpPr/>
            <p:nvPr/>
          </p:nvSpPr>
          <p:spPr bwMode="auto">
            <a:xfrm>
              <a:off x="683290" y="2130244"/>
              <a:ext cx="3705224" cy="2520998"/>
            </a:xfrm>
            <a:prstGeom prst="roundRect">
              <a:avLst>
                <a:gd name="adj" fmla="val 10540"/>
              </a:avLst>
            </a:prstGeom>
            <a:solidFill>
              <a:srgbClr val="FFFFFF">
                <a:lumMod val="85000"/>
                <a:alpha val="38000"/>
              </a:srgbClr>
            </a:solidFill>
            <a:ln w="19050" cap="sq" algn="ctr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원통형 52">
              <a:extLst>
                <a:ext uri="{FF2B5EF4-FFF2-40B4-BE49-F238E27FC236}">
                  <a16:creationId xmlns:a16="http://schemas.microsoft.com/office/drawing/2014/main" id="{B6386DAB-61AD-45E1-931C-67FF432C7699}"/>
                </a:ext>
              </a:extLst>
            </p:cNvPr>
            <p:cNvSpPr/>
            <p:nvPr/>
          </p:nvSpPr>
          <p:spPr bwMode="auto">
            <a:xfrm>
              <a:off x="3097027" y="2303541"/>
              <a:ext cx="1004047" cy="676961"/>
            </a:xfrm>
            <a:prstGeom prst="can">
              <a:avLst/>
            </a:prstGeom>
            <a:gradFill rotWithShape="1">
              <a:gsLst>
                <a:gs pos="0">
                  <a:srgbClr val="7F7F7F">
                    <a:tint val="50000"/>
                    <a:satMod val="300000"/>
                  </a:srgbClr>
                </a:gs>
                <a:gs pos="35000">
                  <a:srgbClr val="7F7F7F">
                    <a:tint val="37000"/>
                    <a:satMod val="300000"/>
                  </a:srgbClr>
                </a:gs>
                <a:gs pos="100000">
                  <a:srgbClr val="7F7F7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Dataset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C3A76-4351-4503-B5FE-848AED7618F6}"/>
                </a:ext>
              </a:extLst>
            </p:cNvPr>
            <p:cNvSpPr txBox="1"/>
            <p:nvPr/>
          </p:nvSpPr>
          <p:spPr bwMode="auto">
            <a:xfrm>
              <a:off x="1937399" y="2383993"/>
              <a:ext cx="914400" cy="25793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400">
                  <a:solidFill>
                    <a:prstClr val="black"/>
                  </a:solidFill>
                  <a:latin typeface="Arial"/>
                </a:rPr>
                <a:t>Acquisition</a:t>
              </a:r>
              <a:endParaRPr lang="ko-KR" altLang="en-US" sz="1400" err="1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559C48-4E45-48BF-A461-53A8DE8A2A51}"/>
                </a:ext>
              </a:extLst>
            </p:cNvPr>
            <p:cNvSpPr txBox="1"/>
            <p:nvPr/>
          </p:nvSpPr>
          <p:spPr bwMode="auto">
            <a:xfrm>
              <a:off x="3050714" y="3080372"/>
              <a:ext cx="530529" cy="25793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400">
                  <a:solidFill>
                    <a:prstClr val="black"/>
                  </a:solidFill>
                  <a:latin typeface="Arial"/>
                </a:rPr>
                <a:t>Train</a:t>
              </a:r>
              <a:endParaRPr lang="ko-KR" altLang="en-US" sz="1400" err="1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E84D088-1A43-4EA8-B68E-43DE82305A56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1750089" y="2642020"/>
              <a:ext cx="1346938" cy="1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원통형 113">
              <a:extLst>
                <a:ext uri="{FF2B5EF4-FFF2-40B4-BE49-F238E27FC236}">
                  <a16:creationId xmlns:a16="http://schemas.microsoft.com/office/drawing/2014/main" id="{4FB5F6EA-AACE-4475-B844-0FAD4AAFE1DD}"/>
                </a:ext>
              </a:extLst>
            </p:cNvPr>
            <p:cNvSpPr/>
            <p:nvPr/>
          </p:nvSpPr>
          <p:spPr bwMode="auto">
            <a:xfrm>
              <a:off x="1051290" y="3662573"/>
              <a:ext cx="717472" cy="483743"/>
            </a:xfrm>
            <a:prstGeom prst="can">
              <a:avLst/>
            </a:prstGeom>
            <a:gradFill rotWithShape="1">
              <a:gsLst>
                <a:gs pos="0">
                  <a:srgbClr val="7F7F7F">
                    <a:tint val="50000"/>
                    <a:satMod val="300000"/>
                  </a:srgbClr>
                </a:gs>
                <a:gs pos="35000">
                  <a:srgbClr val="7F7F7F">
                    <a:tint val="37000"/>
                    <a:satMod val="300000"/>
                  </a:srgbClr>
                </a:gs>
                <a:gs pos="100000">
                  <a:srgbClr val="7F7F7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D222A90-2313-4355-B74D-345807384FDB}"/>
                </a:ext>
              </a:extLst>
            </p:cNvPr>
            <p:cNvCxnSpPr>
              <a:cxnSpLocks/>
              <a:stCxn id="38" idx="2"/>
              <a:endCxn id="13" idx="4"/>
            </p:cNvCxnSpPr>
            <p:nvPr/>
          </p:nvCxnSpPr>
          <p:spPr bwMode="auto">
            <a:xfrm flipH="1" flipV="1">
              <a:off x="1768762" y="3904445"/>
              <a:ext cx="1490050" cy="5080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EC709A-7608-46F1-86D8-EA58CEFED6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0026" y="3264810"/>
              <a:ext cx="1" cy="365571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A791E0-E540-46D5-9283-736E30174327}"/>
                </a:ext>
              </a:extLst>
            </p:cNvPr>
            <p:cNvSpPr txBox="1"/>
            <p:nvPr/>
          </p:nvSpPr>
          <p:spPr bwMode="auto">
            <a:xfrm>
              <a:off x="1122728" y="4167767"/>
              <a:ext cx="727584" cy="41256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prstClr val="black"/>
                  </a:solidFill>
                  <a:latin typeface="Arial"/>
                </a:rPr>
                <a:t>99%</a:t>
              </a:r>
              <a:endParaRPr lang="ko-KR" altLang="en-US" sz="2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CB3961-A610-48F1-8AA3-015AA7B5401C}"/>
                </a:ext>
              </a:extLst>
            </p:cNvPr>
            <p:cNvSpPr txBox="1"/>
            <p:nvPr/>
          </p:nvSpPr>
          <p:spPr bwMode="auto">
            <a:xfrm>
              <a:off x="2284041" y="3597410"/>
              <a:ext cx="530529" cy="25793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400">
                  <a:solidFill>
                    <a:prstClr val="black"/>
                  </a:solidFill>
                  <a:latin typeface="Arial"/>
                </a:rPr>
                <a:t>Deploy</a:t>
              </a:r>
              <a:endParaRPr lang="ko-KR" altLang="en-US" sz="1400" err="1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909AE3-C8F2-4758-B32C-E02B4B1CF5BA}"/>
                </a:ext>
              </a:extLst>
            </p:cNvPr>
            <p:cNvSpPr txBox="1"/>
            <p:nvPr/>
          </p:nvSpPr>
          <p:spPr bwMode="auto">
            <a:xfrm>
              <a:off x="1919664" y="1833932"/>
              <a:ext cx="1232476" cy="25793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400">
                  <a:solidFill>
                    <a:prstClr val="black"/>
                  </a:solidFill>
                  <a:latin typeface="Arial"/>
                </a:rPr>
                <a:t>Training phase</a:t>
              </a:r>
              <a:endParaRPr lang="ko-KR" altLang="en-US" sz="1400" err="1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9" name="사각형: 둥근 모서리 95">
              <a:extLst>
                <a:ext uri="{FF2B5EF4-FFF2-40B4-BE49-F238E27FC236}">
                  <a16:creationId xmlns:a16="http://schemas.microsoft.com/office/drawing/2014/main" id="{5EA61D85-8904-4A78-A3B2-A5BA15803BD0}"/>
                </a:ext>
              </a:extLst>
            </p:cNvPr>
            <p:cNvSpPr/>
            <p:nvPr/>
          </p:nvSpPr>
          <p:spPr bwMode="auto">
            <a:xfrm>
              <a:off x="4545316" y="2130244"/>
              <a:ext cx="6635930" cy="2520998"/>
            </a:xfrm>
            <a:prstGeom prst="roundRect">
              <a:avLst>
                <a:gd name="adj" fmla="val 10540"/>
              </a:avLst>
            </a:prstGeom>
            <a:solidFill>
              <a:srgbClr val="F0F0F0"/>
            </a:solidFill>
            <a:ln w="19050" cap="sq" algn="ctr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square" lIns="0" rIns="0" rtlCol="0" anchor="ctr"/>
            <a:lstStyle/>
            <a:p>
              <a:pPr algn="ctr" fontAlgn="base" latinLnBrk="0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</a:pPr>
              <a:endParaRPr lang="ko-KR" altLang="en-US" sz="16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63C2079-99E2-4F6C-A13D-A10DFC6113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2479" y="3264810"/>
              <a:ext cx="612" cy="386850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1BE14B0-DD6B-4C55-8640-89F4F8FC7B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742" y="3264810"/>
              <a:ext cx="10382" cy="388800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39D289C-CD6A-41EA-8AAB-BDFF6E7D68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50393" y="3264810"/>
              <a:ext cx="0" cy="388800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87D6536-0CD9-43C4-B162-E116445B43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27662" y="3264810"/>
              <a:ext cx="0" cy="388800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원통형 104">
              <a:extLst>
                <a:ext uri="{FF2B5EF4-FFF2-40B4-BE49-F238E27FC236}">
                  <a16:creationId xmlns:a16="http://schemas.microsoft.com/office/drawing/2014/main" id="{18E07C8E-383B-4D73-85D1-8676C4E21C9C}"/>
                </a:ext>
              </a:extLst>
            </p:cNvPr>
            <p:cNvSpPr/>
            <p:nvPr/>
          </p:nvSpPr>
          <p:spPr bwMode="auto">
            <a:xfrm>
              <a:off x="6814388" y="3668061"/>
              <a:ext cx="717472" cy="483743"/>
            </a:xfrm>
            <a:prstGeom prst="can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원통형 105">
              <a:extLst>
                <a:ext uri="{FF2B5EF4-FFF2-40B4-BE49-F238E27FC236}">
                  <a16:creationId xmlns:a16="http://schemas.microsoft.com/office/drawing/2014/main" id="{96B5651B-0B0F-4AB8-A2DD-001EB898FC55}"/>
                </a:ext>
              </a:extLst>
            </p:cNvPr>
            <p:cNvSpPr/>
            <p:nvPr/>
          </p:nvSpPr>
          <p:spPr bwMode="auto">
            <a:xfrm>
              <a:off x="8391657" y="3668061"/>
              <a:ext cx="717472" cy="483743"/>
            </a:xfrm>
            <a:prstGeom prst="can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원통형 106">
              <a:extLst>
                <a:ext uri="{FF2B5EF4-FFF2-40B4-BE49-F238E27FC236}">
                  <a16:creationId xmlns:a16="http://schemas.microsoft.com/office/drawing/2014/main" id="{E2928B13-835A-4B7C-B01C-8DCE8B9F872C}"/>
                </a:ext>
              </a:extLst>
            </p:cNvPr>
            <p:cNvSpPr/>
            <p:nvPr/>
          </p:nvSpPr>
          <p:spPr bwMode="auto">
            <a:xfrm>
              <a:off x="9968926" y="3668061"/>
              <a:ext cx="717472" cy="483743"/>
            </a:xfrm>
            <a:prstGeom prst="can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574825-63DB-48C0-A1FE-8A7FD602BA2A}"/>
                </a:ext>
              </a:extLst>
            </p:cNvPr>
            <p:cNvSpPr txBox="1"/>
            <p:nvPr/>
          </p:nvSpPr>
          <p:spPr bwMode="auto">
            <a:xfrm>
              <a:off x="7321903" y="1821129"/>
              <a:ext cx="1232476" cy="25793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400">
                  <a:solidFill>
                    <a:prstClr val="black"/>
                  </a:solidFill>
                  <a:latin typeface="Arial"/>
                </a:rPr>
                <a:t>Production phase</a:t>
              </a:r>
              <a:endParaRPr lang="ko-KR" altLang="en-US" sz="1400" err="1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원통형 103">
              <a:extLst>
                <a:ext uri="{FF2B5EF4-FFF2-40B4-BE49-F238E27FC236}">
                  <a16:creationId xmlns:a16="http://schemas.microsoft.com/office/drawing/2014/main" id="{950B6EAF-9A6A-4E9D-AE13-E7FA2C232089}"/>
                </a:ext>
              </a:extLst>
            </p:cNvPr>
            <p:cNvSpPr/>
            <p:nvPr/>
          </p:nvSpPr>
          <p:spPr bwMode="auto">
            <a:xfrm>
              <a:off x="5284355" y="3668061"/>
              <a:ext cx="717472" cy="483743"/>
            </a:xfrm>
            <a:prstGeom prst="can">
              <a:avLst/>
            </a:prstGeom>
            <a:gradFill rotWithShape="1">
              <a:gsLst>
                <a:gs pos="0">
                  <a:srgbClr val="7F7F7F">
                    <a:tint val="50000"/>
                    <a:satMod val="300000"/>
                  </a:srgbClr>
                </a:gs>
                <a:gs pos="35000">
                  <a:srgbClr val="7F7F7F">
                    <a:tint val="37000"/>
                    <a:satMod val="300000"/>
                  </a:srgbClr>
                </a:gs>
                <a:gs pos="100000">
                  <a:srgbClr val="7F7F7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F7F7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042C9-DE3C-4EFF-9734-A8F0824BB6FF}"/>
                </a:ext>
              </a:extLst>
            </p:cNvPr>
            <p:cNvSpPr txBox="1"/>
            <p:nvPr/>
          </p:nvSpPr>
          <p:spPr bwMode="auto">
            <a:xfrm>
              <a:off x="5303891" y="4194042"/>
              <a:ext cx="727584" cy="41256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r>
                <a:rPr lang="en-US" altLang="ko-KR" sz="2000" dirty="0">
                  <a:solidFill>
                    <a:srgbClr val="0070C0"/>
                  </a:solidFill>
                  <a:latin typeface="+mn-lt"/>
                </a:rPr>
                <a:t>98%</a:t>
              </a:r>
              <a:endParaRPr lang="ko-KR" altLang="en-US" sz="20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ADA0D8-2D8B-4030-9B4A-8B63B4687D53}"/>
                </a:ext>
              </a:extLst>
            </p:cNvPr>
            <p:cNvSpPr txBox="1"/>
            <p:nvPr/>
          </p:nvSpPr>
          <p:spPr bwMode="auto">
            <a:xfrm>
              <a:off x="6881988" y="4194042"/>
              <a:ext cx="727584" cy="41256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+mn-lt"/>
                </a:rPr>
                <a:t>63%</a:t>
              </a:r>
              <a:endParaRPr lang="ko-KR" altLang="en-US" sz="200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0D525-FA7F-4EDA-B96D-98469DA32899}"/>
                </a:ext>
              </a:extLst>
            </p:cNvPr>
            <p:cNvSpPr txBox="1"/>
            <p:nvPr/>
          </p:nvSpPr>
          <p:spPr bwMode="auto">
            <a:xfrm>
              <a:off x="8416249" y="4194042"/>
              <a:ext cx="727584" cy="41256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+mn-lt"/>
                </a:rPr>
                <a:t>86%</a:t>
              </a:r>
              <a:endParaRPr lang="ko-KR" altLang="en-US" sz="200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061F03-7EA8-4C8B-8778-FF9C57CB34FA}"/>
                </a:ext>
              </a:extLst>
            </p:cNvPr>
            <p:cNvSpPr txBox="1"/>
            <p:nvPr/>
          </p:nvSpPr>
          <p:spPr bwMode="auto">
            <a:xfrm>
              <a:off x="10016540" y="4194042"/>
              <a:ext cx="727584" cy="41256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t" anchorCtr="0">
              <a:no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+mn-lt"/>
                </a:rPr>
                <a:t>42%</a:t>
              </a:r>
              <a:endParaRPr lang="ko-KR" altLang="en-US" sz="200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8" name="사다리꼴 37"/>
            <p:cNvSpPr/>
            <p:nvPr/>
          </p:nvSpPr>
          <p:spPr>
            <a:xfrm rot="5400000">
              <a:off x="3185483" y="3602940"/>
              <a:ext cx="759828" cy="613170"/>
            </a:xfrm>
            <a:prstGeom prst="trapezoid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44082" y="3745090"/>
              <a:ext cx="671980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defRPr/>
              </a:pPr>
              <a:r>
                <a:rPr lang="en-US" altLang="ko-KR" sz="1400" kern="0" dirty="0">
                  <a:solidFill>
                    <a:prstClr val="black"/>
                  </a:solidFill>
                  <a:latin typeface="Arial"/>
                </a:rPr>
                <a:t>Model</a:t>
              </a:r>
              <a:endParaRPr lang="ko-KR" altLang="en-US" sz="1400" kern="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CD101C7-0873-49EE-B35B-3B80B59F1D8F}"/>
                </a:ext>
              </a:extLst>
            </p:cNvPr>
            <p:cNvCxnSpPr>
              <a:stCxn id="6" idx="3"/>
            </p:cNvCxnSpPr>
            <p:nvPr/>
          </p:nvCxnSpPr>
          <p:spPr bwMode="auto">
            <a:xfrm flipH="1">
              <a:off x="3598734" y="2980502"/>
              <a:ext cx="317" cy="616908"/>
            </a:xfrm>
            <a:prstGeom prst="straightConnector1">
              <a:avLst/>
            </a:prstGeom>
            <a:solidFill>
              <a:srgbClr val="7F7F7F"/>
            </a:solidFill>
            <a:ln w="19050" cap="sq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771" y="2294250"/>
              <a:ext cx="712318" cy="712318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88166" y="3011699"/>
              <a:ext cx="1527983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lnSpc>
                  <a:spcPct val="90000"/>
                </a:lnSpc>
                <a:spcBef>
                  <a:spcPts val="1080"/>
                </a:spcBef>
                <a:spcAft>
                  <a:spcPct val="0"/>
                </a:spcAft>
                <a:defRPr/>
              </a:pPr>
              <a:r>
                <a:rPr lang="en-US" altLang="ko-KR" sz="1400" kern="0" dirty="0">
                  <a:solidFill>
                    <a:prstClr val="black"/>
                  </a:solidFill>
                  <a:latin typeface="Arial"/>
                </a:rPr>
                <a:t>Production Line1</a:t>
              </a:r>
              <a:endParaRPr lang="ko-KR" altLang="en-US" sz="1400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878488" y="2289119"/>
              <a:ext cx="1527983" cy="1003681"/>
              <a:chOff x="4924689" y="2289119"/>
              <a:chExt cx="1527983" cy="1003681"/>
            </a:xfrm>
          </p:grpSpPr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4294" y="2289119"/>
                <a:ext cx="712318" cy="712318"/>
              </a:xfrm>
              <a:prstGeom prst="rect">
                <a:avLst/>
              </a:prstGeom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4924689" y="3006568"/>
                <a:ext cx="1527983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 latinLnBrk="0">
                  <a:lnSpc>
                    <a:spcPct val="90000"/>
                  </a:lnSpc>
                  <a:spcBef>
                    <a:spcPts val="1080"/>
                  </a:spcBef>
                  <a:spcAft>
                    <a:spcPct val="0"/>
                  </a:spcAft>
                  <a:defRPr/>
                </a:pPr>
                <a:r>
                  <a:rPr lang="en-US" altLang="ko-KR" sz="1400" kern="0" dirty="0">
                    <a:solidFill>
                      <a:prstClr val="black"/>
                    </a:solidFill>
                    <a:latin typeface="Arial"/>
                  </a:rPr>
                  <a:t>Production Line1</a:t>
                </a:r>
                <a:endParaRPr lang="ko-KR" altLang="en-US" sz="1400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398751" y="2303541"/>
              <a:ext cx="1527983" cy="1003681"/>
              <a:chOff x="4924689" y="2289119"/>
              <a:chExt cx="1527983" cy="1003681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4294" y="2289119"/>
                <a:ext cx="712318" cy="712318"/>
              </a:xfrm>
              <a:prstGeom prst="rect">
                <a:avLst/>
              </a:prstGeom>
            </p:spPr>
          </p:pic>
          <p:sp>
            <p:nvSpPr>
              <p:cNvPr id="68" name="직사각형 67"/>
              <p:cNvSpPr/>
              <p:nvPr/>
            </p:nvSpPr>
            <p:spPr>
              <a:xfrm>
                <a:off x="4924689" y="3006568"/>
                <a:ext cx="1527983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 latinLnBrk="0">
                  <a:lnSpc>
                    <a:spcPct val="90000"/>
                  </a:lnSpc>
                  <a:spcBef>
                    <a:spcPts val="1080"/>
                  </a:spcBef>
                  <a:spcAft>
                    <a:spcPct val="0"/>
                  </a:spcAft>
                  <a:defRPr/>
                </a:pPr>
                <a:r>
                  <a:rPr lang="en-US" altLang="ko-KR" sz="1400" kern="0" dirty="0">
                    <a:solidFill>
                      <a:prstClr val="black"/>
                    </a:solidFill>
                    <a:latin typeface="Arial"/>
                  </a:rPr>
                  <a:t>Production Line2</a:t>
                </a:r>
                <a:endParaRPr lang="ko-KR" altLang="en-US" sz="1400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968741" y="2294250"/>
              <a:ext cx="1527983" cy="1003681"/>
              <a:chOff x="4924689" y="2289119"/>
              <a:chExt cx="1527983" cy="1003681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4294" y="2289119"/>
                <a:ext cx="712318" cy="712318"/>
              </a:xfrm>
              <a:prstGeom prst="rect">
                <a:avLst/>
              </a:prstGeom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4924689" y="3006568"/>
                <a:ext cx="1527983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 latinLnBrk="0">
                  <a:lnSpc>
                    <a:spcPct val="90000"/>
                  </a:lnSpc>
                  <a:spcBef>
                    <a:spcPts val="1080"/>
                  </a:spcBef>
                  <a:spcAft>
                    <a:spcPct val="0"/>
                  </a:spcAft>
                  <a:defRPr/>
                </a:pPr>
                <a:r>
                  <a:rPr lang="en-US" altLang="ko-KR" sz="1400" kern="0" dirty="0">
                    <a:solidFill>
                      <a:prstClr val="black"/>
                    </a:solidFill>
                    <a:latin typeface="Arial"/>
                  </a:rPr>
                  <a:t>Production Line3</a:t>
                </a:r>
                <a:endParaRPr lang="ko-KR" altLang="en-US" sz="1400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63671" y="2289119"/>
              <a:ext cx="1527983" cy="1003681"/>
              <a:chOff x="4924689" y="2289119"/>
              <a:chExt cx="1527983" cy="100368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4294" y="2289119"/>
                <a:ext cx="712318" cy="712318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4924689" y="3006568"/>
                <a:ext cx="1527983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 latinLnBrk="0">
                  <a:lnSpc>
                    <a:spcPct val="90000"/>
                  </a:lnSpc>
                  <a:spcBef>
                    <a:spcPts val="1080"/>
                  </a:spcBef>
                  <a:spcAft>
                    <a:spcPct val="0"/>
                  </a:spcAft>
                  <a:defRPr/>
                </a:pPr>
                <a:r>
                  <a:rPr lang="en-US" altLang="ko-KR" sz="1400" kern="0" dirty="0">
                    <a:solidFill>
                      <a:prstClr val="black"/>
                    </a:solidFill>
                    <a:latin typeface="Arial"/>
                  </a:rPr>
                  <a:t>Production Line4</a:t>
                </a:r>
                <a:endParaRPr lang="ko-KR" altLang="en-US" sz="1400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07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146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LeeSungHo</cp:lastModifiedBy>
  <cp:revision>127</cp:revision>
  <dcterms:created xsi:type="dcterms:W3CDTF">2023-04-11T07:03:13Z</dcterms:created>
  <dcterms:modified xsi:type="dcterms:W3CDTF">2023-08-29T03:55:09Z</dcterms:modified>
</cp:coreProperties>
</file>