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87" r:id="rId4"/>
    <p:sldId id="306" r:id="rId5"/>
    <p:sldId id="308" r:id="rId6"/>
    <p:sldId id="304" r:id="rId7"/>
    <p:sldId id="313" r:id="rId8"/>
    <p:sldId id="305" r:id="rId9"/>
    <p:sldId id="310" r:id="rId10"/>
    <p:sldId id="309" r:id="rId11"/>
    <p:sldId id="311" r:id="rId12"/>
    <p:sldId id="312" r:id="rId13"/>
    <p:sldId id="292" r:id="rId14"/>
    <p:sldId id="301" r:id="rId15"/>
    <p:sldId id="289" r:id="rId16"/>
    <p:sldId id="291" r:id="rId17"/>
    <p:sldId id="293" r:id="rId18"/>
    <p:sldId id="294" r:id="rId19"/>
    <p:sldId id="295" r:id="rId20"/>
    <p:sldId id="296" r:id="rId21"/>
    <p:sldId id="297" r:id="rId22"/>
    <p:sldId id="316" r:id="rId23"/>
    <p:sldId id="315" r:id="rId24"/>
    <p:sldId id="299" r:id="rId25"/>
    <p:sldId id="300" r:id="rId26"/>
    <p:sldId id="302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희" initials="이" lastIdx="3" clrIdx="0">
    <p:extLst>
      <p:ext uri="{19B8F6BF-5375-455C-9EA6-DF929625EA0E}">
        <p15:presenceInfo xmlns:p15="http://schemas.microsoft.com/office/powerpoint/2012/main" userId="S::setsky@gc.gachon.ac.kr::520a1aef-7b74-4a53-abc8-09d90173d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3333FF"/>
    <a:srgbClr val="84ECB6"/>
    <a:srgbClr val="94F0D1"/>
    <a:srgbClr val="1AA25B"/>
    <a:srgbClr val="21D175"/>
    <a:srgbClr val="59E59C"/>
    <a:srgbClr val="54DFEA"/>
    <a:srgbClr val="19BECA"/>
    <a:srgbClr val="B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77231" autoAdjust="0"/>
  </p:normalViewPr>
  <p:slideViewPr>
    <p:cSldViewPr snapToGrid="0" showGuides="1">
      <p:cViewPr varScale="1">
        <p:scale>
          <a:sx n="55" d="100"/>
          <a:sy n="55" d="100"/>
        </p:scale>
        <p:origin x="34" y="163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382BB-4601-452B-AAE4-3847A21A47CB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B5C21-2EAD-4AF0-95A0-F80BADB767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0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91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8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2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7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81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6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29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14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94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606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91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96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55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444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00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050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68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30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0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60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1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3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9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9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7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5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Mp6pq6_QjI&amp;t=52s" TargetMode="External"/><Relationship Id="rId5" Type="http://schemas.openxmlformats.org/officeDocument/2006/relationships/hyperlink" Target="https://www.youtube.com/watch?v=Lu56xVlZ40M" TargetMode="External"/><Relationship Id="rId4" Type="http://schemas.openxmlformats.org/officeDocument/2006/relationships/hyperlink" Target="https://www.youtube.com/watch?v=Yr_nRnqeDp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2011" y="2724702"/>
            <a:ext cx="839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큐시즘</a:t>
            </a:r>
            <a:endParaRPr lang="en-US" altLang="ko-KR" sz="4400" b="1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800" b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강화학습 스터디 첫시간</a:t>
            </a:r>
            <a:endParaRPr lang="en-US" altLang="ko-KR" sz="2800" b="1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59ACE-3EC8-4DBA-808D-56887BA364CB}"/>
              </a:ext>
            </a:extLst>
          </p:cNvPr>
          <p:cNvSpPr txBox="1"/>
          <p:nvPr/>
        </p:nvSpPr>
        <p:spPr>
          <a:xfrm>
            <a:off x="6613895" y="6187461"/>
            <a:ext cx="839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22</a:t>
            </a:r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 이승희</a:t>
            </a:r>
            <a:endParaRPr lang="en-US" altLang="ko-KR" sz="1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DD8E59-5D84-4BB8-A203-925E3137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97" y="1454438"/>
            <a:ext cx="6227696" cy="461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656626-DE1C-4E7D-9089-ECA32C9AC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66" y="1630601"/>
            <a:ext cx="6070482" cy="4463087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0A66EFB-677C-4A5B-B034-8187F0BD137C}"/>
              </a:ext>
            </a:extLst>
          </p:cNvPr>
          <p:cNvSpPr/>
          <p:nvPr/>
        </p:nvSpPr>
        <p:spPr>
          <a:xfrm>
            <a:off x="3148149" y="1711234"/>
            <a:ext cx="5134021" cy="4140926"/>
          </a:xfrm>
          <a:custGeom>
            <a:avLst/>
            <a:gdLst>
              <a:gd name="connsiteX0" fmla="*/ 0 w 5134021"/>
              <a:gd name="connsiteY0" fmla="*/ 444137 h 4140926"/>
              <a:gd name="connsiteX1" fmla="*/ 52251 w 5134021"/>
              <a:gd name="connsiteY1" fmla="*/ 313509 h 4140926"/>
              <a:gd name="connsiteX2" fmla="*/ 78377 w 5134021"/>
              <a:gd name="connsiteY2" fmla="*/ 261257 h 4140926"/>
              <a:gd name="connsiteX3" fmla="*/ 91440 w 5134021"/>
              <a:gd name="connsiteY3" fmla="*/ 209006 h 4140926"/>
              <a:gd name="connsiteX4" fmla="*/ 117565 w 5134021"/>
              <a:gd name="connsiteY4" fmla="*/ 130629 h 4140926"/>
              <a:gd name="connsiteX5" fmla="*/ 130628 w 5134021"/>
              <a:gd name="connsiteY5" fmla="*/ 78377 h 4140926"/>
              <a:gd name="connsiteX6" fmla="*/ 156754 w 5134021"/>
              <a:gd name="connsiteY6" fmla="*/ 0 h 4140926"/>
              <a:gd name="connsiteX7" fmla="*/ 156754 w 5134021"/>
              <a:gd name="connsiteY7" fmla="*/ 182880 h 4140926"/>
              <a:gd name="connsiteX8" fmla="*/ 130628 w 5134021"/>
              <a:gd name="connsiteY8" fmla="*/ 261257 h 4140926"/>
              <a:gd name="connsiteX9" fmla="*/ 117565 w 5134021"/>
              <a:gd name="connsiteY9" fmla="*/ 352697 h 4140926"/>
              <a:gd name="connsiteX10" fmla="*/ 91440 w 5134021"/>
              <a:gd name="connsiteY10" fmla="*/ 587829 h 4140926"/>
              <a:gd name="connsiteX11" fmla="*/ 104502 w 5134021"/>
              <a:gd name="connsiteY11" fmla="*/ 1397726 h 4140926"/>
              <a:gd name="connsiteX12" fmla="*/ 130628 w 5134021"/>
              <a:gd name="connsiteY12" fmla="*/ 1436915 h 4140926"/>
              <a:gd name="connsiteX13" fmla="*/ 169817 w 5134021"/>
              <a:gd name="connsiteY13" fmla="*/ 1463040 h 4140926"/>
              <a:gd name="connsiteX14" fmla="*/ 248194 w 5134021"/>
              <a:gd name="connsiteY14" fmla="*/ 1371600 h 4140926"/>
              <a:gd name="connsiteX15" fmla="*/ 261257 w 5134021"/>
              <a:gd name="connsiteY15" fmla="*/ 1319349 h 4140926"/>
              <a:gd name="connsiteX16" fmla="*/ 287382 w 5134021"/>
              <a:gd name="connsiteY16" fmla="*/ 1280160 h 4140926"/>
              <a:gd name="connsiteX17" fmla="*/ 313508 w 5134021"/>
              <a:gd name="connsiteY17" fmla="*/ 1201783 h 4140926"/>
              <a:gd name="connsiteX18" fmla="*/ 326571 w 5134021"/>
              <a:gd name="connsiteY18" fmla="*/ 1162595 h 4140926"/>
              <a:gd name="connsiteX19" fmla="*/ 352697 w 5134021"/>
              <a:gd name="connsiteY19" fmla="*/ 1123406 h 4140926"/>
              <a:gd name="connsiteX20" fmla="*/ 378822 w 5134021"/>
              <a:gd name="connsiteY20" fmla="*/ 1045029 h 4140926"/>
              <a:gd name="connsiteX21" fmla="*/ 391885 w 5134021"/>
              <a:gd name="connsiteY21" fmla="*/ 1005840 h 4140926"/>
              <a:gd name="connsiteX22" fmla="*/ 418011 w 5134021"/>
              <a:gd name="connsiteY22" fmla="*/ 966652 h 4140926"/>
              <a:gd name="connsiteX23" fmla="*/ 444137 w 5134021"/>
              <a:gd name="connsiteY23" fmla="*/ 875212 h 4140926"/>
              <a:gd name="connsiteX24" fmla="*/ 470262 w 5134021"/>
              <a:gd name="connsiteY24" fmla="*/ 836023 h 4140926"/>
              <a:gd name="connsiteX25" fmla="*/ 509451 w 5134021"/>
              <a:gd name="connsiteY25" fmla="*/ 822960 h 4140926"/>
              <a:gd name="connsiteX26" fmla="*/ 522514 w 5134021"/>
              <a:gd name="connsiteY26" fmla="*/ 862149 h 4140926"/>
              <a:gd name="connsiteX27" fmla="*/ 535577 w 5134021"/>
              <a:gd name="connsiteY27" fmla="*/ 940526 h 4140926"/>
              <a:gd name="connsiteX28" fmla="*/ 548640 w 5134021"/>
              <a:gd name="connsiteY28" fmla="*/ 992777 h 4140926"/>
              <a:gd name="connsiteX29" fmla="*/ 561702 w 5134021"/>
              <a:gd name="connsiteY29" fmla="*/ 1267097 h 4140926"/>
              <a:gd name="connsiteX30" fmla="*/ 574765 w 5134021"/>
              <a:gd name="connsiteY30" fmla="*/ 1306286 h 4140926"/>
              <a:gd name="connsiteX31" fmla="*/ 600891 w 5134021"/>
              <a:gd name="connsiteY31" fmla="*/ 1489166 h 4140926"/>
              <a:gd name="connsiteX32" fmla="*/ 640080 w 5134021"/>
              <a:gd name="connsiteY32" fmla="*/ 1619795 h 4140926"/>
              <a:gd name="connsiteX33" fmla="*/ 666205 w 5134021"/>
              <a:gd name="connsiteY33" fmla="*/ 1658983 h 4140926"/>
              <a:gd name="connsiteX34" fmla="*/ 692331 w 5134021"/>
              <a:gd name="connsiteY34" fmla="*/ 1763486 h 4140926"/>
              <a:gd name="connsiteX35" fmla="*/ 705394 w 5134021"/>
              <a:gd name="connsiteY35" fmla="*/ 1802675 h 4140926"/>
              <a:gd name="connsiteX36" fmla="*/ 718457 w 5134021"/>
              <a:gd name="connsiteY36" fmla="*/ 1854926 h 4140926"/>
              <a:gd name="connsiteX37" fmla="*/ 731520 w 5134021"/>
              <a:gd name="connsiteY37" fmla="*/ 2717075 h 4140926"/>
              <a:gd name="connsiteX38" fmla="*/ 744582 w 5134021"/>
              <a:gd name="connsiteY38" fmla="*/ 2847703 h 4140926"/>
              <a:gd name="connsiteX39" fmla="*/ 770708 w 5134021"/>
              <a:gd name="connsiteY39" fmla="*/ 3187337 h 4140926"/>
              <a:gd name="connsiteX40" fmla="*/ 796834 w 5134021"/>
              <a:gd name="connsiteY40" fmla="*/ 3265715 h 4140926"/>
              <a:gd name="connsiteX41" fmla="*/ 809897 w 5134021"/>
              <a:gd name="connsiteY41" fmla="*/ 3331029 h 4140926"/>
              <a:gd name="connsiteX42" fmla="*/ 822960 w 5134021"/>
              <a:gd name="connsiteY42" fmla="*/ 3370217 h 4140926"/>
              <a:gd name="connsiteX43" fmla="*/ 836022 w 5134021"/>
              <a:gd name="connsiteY43" fmla="*/ 3422469 h 4140926"/>
              <a:gd name="connsiteX44" fmla="*/ 888274 w 5134021"/>
              <a:gd name="connsiteY44" fmla="*/ 3500846 h 4140926"/>
              <a:gd name="connsiteX45" fmla="*/ 914400 w 5134021"/>
              <a:gd name="connsiteY45" fmla="*/ 3540035 h 4140926"/>
              <a:gd name="connsiteX46" fmla="*/ 940525 w 5134021"/>
              <a:gd name="connsiteY46" fmla="*/ 3579223 h 4140926"/>
              <a:gd name="connsiteX47" fmla="*/ 1018902 w 5134021"/>
              <a:gd name="connsiteY47" fmla="*/ 3631475 h 4140926"/>
              <a:gd name="connsiteX48" fmla="*/ 1045028 w 5134021"/>
              <a:gd name="connsiteY48" fmla="*/ 3592286 h 4140926"/>
              <a:gd name="connsiteX49" fmla="*/ 1071154 w 5134021"/>
              <a:gd name="connsiteY49" fmla="*/ 3487783 h 4140926"/>
              <a:gd name="connsiteX50" fmla="*/ 1084217 w 5134021"/>
              <a:gd name="connsiteY50" fmla="*/ 3448595 h 4140926"/>
              <a:gd name="connsiteX51" fmla="*/ 1123405 w 5134021"/>
              <a:gd name="connsiteY51" fmla="*/ 3304903 h 4140926"/>
              <a:gd name="connsiteX52" fmla="*/ 1136468 w 5134021"/>
              <a:gd name="connsiteY52" fmla="*/ 3213463 h 4140926"/>
              <a:gd name="connsiteX53" fmla="*/ 1149531 w 5134021"/>
              <a:gd name="connsiteY53" fmla="*/ 3174275 h 4140926"/>
              <a:gd name="connsiteX54" fmla="*/ 1188720 w 5134021"/>
              <a:gd name="connsiteY54" fmla="*/ 3030583 h 4140926"/>
              <a:gd name="connsiteX55" fmla="*/ 1280160 w 5134021"/>
              <a:gd name="connsiteY55" fmla="*/ 3069772 h 4140926"/>
              <a:gd name="connsiteX56" fmla="*/ 1293222 w 5134021"/>
              <a:gd name="connsiteY56" fmla="*/ 3135086 h 4140926"/>
              <a:gd name="connsiteX57" fmla="*/ 1332411 w 5134021"/>
              <a:gd name="connsiteY57" fmla="*/ 3226526 h 4140926"/>
              <a:gd name="connsiteX58" fmla="*/ 1345474 w 5134021"/>
              <a:gd name="connsiteY58" fmla="*/ 3265715 h 4140926"/>
              <a:gd name="connsiteX59" fmla="*/ 1397725 w 5134021"/>
              <a:gd name="connsiteY59" fmla="*/ 4127863 h 4140926"/>
              <a:gd name="connsiteX60" fmla="*/ 1449977 w 5134021"/>
              <a:gd name="connsiteY60" fmla="*/ 4140926 h 4140926"/>
              <a:gd name="connsiteX61" fmla="*/ 1515291 w 5134021"/>
              <a:gd name="connsiteY61" fmla="*/ 4127863 h 4140926"/>
              <a:gd name="connsiteX62" fmla="*/ 1567542 w 5134021"/>
              <a:gd name="connsiteY62" fmla="*/ 4010297 h 4140926"/>
              <a:gd name="connsiteX63" fmla="*/ 1593668 w 5134021"/>
              <a:gd name="connsiteY63" fmla="*/ 3905795 h 4140926"/>
              <a:gd name="connsiteX64" fmla="*/ 1619794 w 5134021"/>
              <a:gd name="connsiteY64" fmla="*/ 3579223 h 4140926"/>
              <a:gd name="connsiteX65" fmla="*/ 1632857 w 5134021"/>
              <a:gd name="connsiteY65" fmla="*/ 3540035 h 4140926"/>
              <a:gd name="connsiteX66" fmla="*/ 1645920 w 5134021"/>
              <a:gd name="connsiteY66" fmla="*/ 3370217 h 4140926"/>
              <a:gd name="connsiteX67" fmla="*/ 1672045 w 5134021"/>
              <a:gd name="connsiteY67" fmla="*/ 3265715 h 4140926"/>
              <a:gd name="connsiteX68" fmla="*/ 1711234 w 5134021"/>
              <a:gd name="connsiteY68" fmla="*/ 3069772 h 4140926"/>
              <a:gd name="connsiteX69" fmla="*/ 1724297 w 5134021"/>
              <a:gd name="connsiteY69" fmla="*/ 2991395 h 4140926"/>
              <a:gd name="connsiteX70" fmla="*/ 1763485 w 5134021"/>
              <a:gd name="connsiteY70" fmla="*/ 2965269 h 4140926"/>
              <a:gd name="connsiteX71" fmla="*/ 1776548 w 5134021"/>
              <a:gd name="connsiteY71" fmla="*/ 3004457 h 4140926"/>
              <a:gd name="connsiteX72" fmla="*/ 1802674 w 5134021"/>
              <a:gd name="connsiteY72" fmla="*/ 3122023 h 4140926"/>
              <a:gd name="connsiteX73" fmla="*/ 1815737 w 5134021"/>
              <a:gd name="connsiteY73" fmla="*/ 3291840 h 4140926"/>
              <a:gd name="connsiteX74" fmla="*/ 1841862 w 5134021"/>
              <a:gd name="connsiteY74" fmla="*/ 3461657 h 4140926"/>
              <a:gd name="connsiteX75" fmla="*/ 1854925 w 5134021"/>
              <a:gd name="connsiteY75" fmla="*/ 3553097 h 4140926"/>
              <a:gd name="connsiteX76" fmla="*/ 1881051 w 5134021"/>
              <a:gd name="connsiteY76" fmla="*/ 3644537 h 4140926"/>
              <a:gd name="connsiteX77" fmla="*/ 1985554 w 5134021"/>
              <a:gd name="connsiteY77" fmla="*/ 3605349 h 4140926"/>
              <a:gd name="connsiteX78" fmla="*/ 2050868 w 5134021"/>
              <a:gd name="connsiteY78" fmla="*/ 3396343 h 4140926"/>
              <a:gd name="connsiteX79" fmla="*/ 2076994 w 5134021"/>
              <a:gd name="connsiteY79" fmla="*/ 3317966 h 4140926"/>
              <a:gd name="connsiteX80" fmla="*/ 2103120 w 5134021"/>
              <a:gd name="connsiteY80" fmla="*/ 3200400 h 4140926"/>
              <a:gd name="connsiteX81" fmla="*/ 2116182 w 5134021"/>
              <a:gd name="connsiteY81" fmla="*/ 2952206 h 4140926"/>
              <a:gd name="connsiteX82" fmla="*/ 2142308 w 5134021"/>
              <a:gd name="connsiteY82" fmla="*/ 2860766 h 4140926"/>
              <a:gd name="connsiteX83" fmla="*/ 2168434 w 5134021"/>
              <a:gd name="connsiteY83" fmla="*/ 2795452 h 4140926"/>
              <a:gd name="connsiteX84" fmla="*/ 2181497 w 5134021"/>
              <a:gd name="connsiteY84" fmla="*/ 2756263 h 4140926"/>
              <a:gd name="connsiteX85" fmla="*/ 2207622 w 5134021"/>
              <a:gd name="connsiteY85" fmla="*/ 2586446 h 4140926"/>
              <a:gd name="connsiteX86" fmla="*/ 2220685 w 5134021"/>
              <a:gd name="connsiteY86" fmla="*/ 2442755 h 4140926"/>
              <a:gd name="connsiteX87" fmla="*/ 2246811 w 5134021"/>
              <a:gd name="connsiteY87" fmla="*/ 2377440 h 4140926"/>
              <a:gd name="connsiteX88" fmla="*/ 2259874 w 5134021"/>
              <a:gd name="connsiteY88" fmla="*/ 2312126 h 4140926"/>
              <a:gd name="connsiteX89" fmla="*/ 2286000 w 5134021"/>
              <a:gd name="connsiteY89" fmla="*/ 2142309 h 4140926"/>
              <a:gd name="connsiteX90" fmla="*/ 2312125 w 5134021"/>
              <a:gd name="connsiteY90" fmla="*/ 2063932 h 4140926"/>
              <a:gd name="connsiteX91" fmla="*/ 2325188 w 5134021"/>
              <a:gd name="connsiteY91" fmla="*/ 2129246 h 4140926"/>
              <a:gd name="connsiteX92" fmla="*/ 2377440 w 5134021"/>
              <a:gd name="connsiteY92" fmla="*/ 2808515 h 4140926"/>
              <a:gd name="connsiteX93" fmla="*/ 2468880 w 5134021"/>
              <a:gd name="connsiteY93" fmla="*/ 2782389 h 4140926"/>
              <a:gd name="connsiteX94" fmla="*/ 2534194 w 5134021"/>
              <a:gd name="connsiteY94" fmla="*/ 2704012 h 4140926"/>
              <a:gd name="connsiteX95" fmla="*/ 2573382 w 5134021"/>
              <a:gd name="connsiteY95" fmla="*/ 2664823 h 4140926"/>
              <a:gd name="connsiteX96" fmla="*/ 2638697 w 5134021"/>
              <a:gd name="connsiteY96" fmla="*/ 2599509 h 4140926"/>
              <a:gd name="connsiteX97" fmla="*/ 2690948 w 5134021"/>
              <a:gd name="connsiteY97" fmla="*/ 2586446 h 4140926"/>
              <a:gd name="connsiteX98" fmla="*/ 2743200 w 5134021"/>
              <a:gd name="connsiteY98" fmla="*/ 2756263 h 4140926"/>
              <a:gd name="connsiteX99" fmla="*/ 2795451 w 5134021"/>
              <a:gd name="connsiteY99" fmla="*/ 2860766 h 4140926"/>
              <a:gd name="connsiteX100" fmla="*/ 2834640 w 5134021"/>
              <a:gd name="connsiteY100" fmla="*/ 2939143 h 4140926"/>
              <a:gd name="connsiteX101" fmla="*/ 2860765 w 5134021"/>
              <a:gd name="connsiteY101" fmla="*/ 2782389 h 4140926"/>
              <a:gd name="connsiteX102" fmla="*/ 2873828 w 5134021"/>
              <a:gd name="connsiteY102" fmla="*/ 2677886 h 4140926"/>
              <a:gd name="connsiteX103" fmla="*/ 2899954 w 5134021"/>
              <a:gd name="connsiteY103" fmla="*/ 2586446 h 4140926"/>
              <a:gd name="connsiteX104" fmla="*/ 2926080 w 5134021"/>
              <a:gd name="connsiteY104" fmla="*/ 2286000 h 4140926"/>
              <a:gd name="connsiteX105" fmla="*/ 2939142 w 5134021"/>
              <a:gd name="connsiteY105" fmla="*/ 2233749 h 4140926"/>
              <a:gd name="connsiteX106" fmla="*/ 2978331 w 5134021"/>
              <a:gd name="connsiteY106" fmla="*/ 2481943 h 4140926"/>
              <a:gd name="connsiteX107" fmla="*/ 3017520 w 5134021"/>
              <a:gd name="connsiteY107" fmla="*/ 2534195 h 4140926"/>
              <a:gd name="connsiteX108" fmla="*/ 3069771 w 5134021"/>
              <a:gd name="connsiteY108" fmla="*/ 2508069 h 4140926"/>
              <a:gd name="connsiteX109" fmla="*/ 3082834 w 5134021"/>
              <a:gd name="connsiteY109" fmla="*/ 2455817 h 4140926"/>
              <a:gd name="connsiteX110" fmla="*/ 3135085 w 5134021"/>
              <a:gd name="connsiteY110" fmla="*/ 2325189 h 4140926"/>
              <a:gd name="connsiteX111" fmla="*/ 3174274 w 5134021"/>
              <a:gd name="connsiteY111" fmla="*/ 2181497 h 4140926"/>
              <a:gd name="connsiteX112" fmla="*/ 3213462 w 5134021"/>
              <a:gd name="connsiteY112" fmla="*/ 2155372 h 4140926"/>
              <a:gd name="connsiteX113" fmla="*/ 3239588 w 5134021"/>
              <a:gd name="connsiteY113" fmla="*/ 2194560 h 4140926"/>
              <a:gd name="connsiteX114" fmla="*/ 3252651 w 5134021"/>
              <a:gd name="connsiteY114" fmla="*/ 2233749 h 4140926"/>
              <a:gd name="connsiteX115" fmla="*/ 3344091 w 5134021"/>
              <a:gd name="connsiteY115" fmla="*/ 2220686 h 4140926"/>
              <a:gd name="connsiteX116" fmla="*/ 3435531 w 5134021"/>
              <a:gd name="connsiteY116" fmla="*/ 2155372 h 4140926"/>
              <a:gd name="connsiteX117" fmla="*/ 3788228 w 5134021"/>
              <a:gd name="connsiteY117" fmla="*/ 1867989 h 4140926"/>
              <a:gd name="connsiteX118" fmla="*/ 3814354 w 5134021"/>
              <a:gd name="connsiteY118" fmla="*/ 1828800 h 4140926"/>
              <a:gd name="connsiteX119" fmla="*/ 3788228 w 5134021"/>
              <a:gd name="connsiteY119" fmla="*/ 1972492 h 4140926"/>
              <a:gd name="connsiteX120" fmla="*/ 3775165 w 5134021"/>
              <a:gd name="connsiteY120" fmla="*/ 2024743 h 4140926"/>
              <a:gd name="connsiteX121" fmla="*/ 3827417 w 5134021"/>
              <a:gd name="connsiteY121" fmla="*/ 1515292 h 4140926"/>
              <a:gd name="connsiteX122" fmla="*/ 3866605 w 5134021"/>
              <a:gd name="connsiteY122" fmla="*/ 1449977 h 4140926"/>
              <a:gd name="connsiteX123" fmla="*/ 3892731 w 5134021"/>
              <a:gd name="connsiteY123" fmla="*/ 1345475 h 4140926"/>
              <a:gd name="connsiteX124" fmla="*/ 3905794 w 5134021"/>
              <a:gd name="connsiteY124" fmla="*/ 796835 h 4140926"/>
              <a:gd name="connsiteX125" fmla="*/ 3918857 w 5134021"/>
              <a:gd name="connsiteY125" fmla="*/ 744583 h 4140926"/>
              <a:gd name="connsiteX126" fmla="*/ 3944982 w 5134021"/>
              <a:gd name="connsiteY126" fmla="*/ 705395 h 4140926"/>
              <a:gd name="connsiteX127" fmla="*/ 3984171 w 5134021"/>
              <a:gd name="connsiteY127" fmla="*/ 640080 h 4140926"/>
              <a:gd name="connsiteX128" fmla="*/ 4036422 w 5134021"/>
              <a:gd name="connsiteY128" fmla="*/ 627017 h 4140926"/>
              <a:gd name="connsiteX129" fmla="*/ 4101737 w 5134021"/>
              <a:gd name="connsiteY129" fmla="*/ 744583 h 4140926"/>
              <a:gd name="connsiteX130" fmla="*/ 4153988 w 5134021"/>
              <a:gd name="connsiteY130" fmla="*/ 888275 h 4140926"/>
              <a:gd name="connsiteX131" fmla="*/ 4206240 w 5134021"/>
              <a:gd name="connsiteY131" fmla="*/ 1031966 h 4140926"/>
              <a:gd name="connsiteX132" fmla="*/ 4258491 w 5134021"/>
              <a:gd name="connsiteY132" fmla="*/ 1005840 h 4140926"/>
              <a:gd name="connsiteX133" fmla="*/ 4310742 w 5134021"/>
              <a:gd name="connsiteY133" fmla="*/ 888275 h 4140926"/>
              <a:gd name="connsiteX134" fmla="*/ 4349931 w 5134021"/>
              <a:gd name="connsiteY134" fmla="*/ 705395 h 4140926"/>
              <a:gd name="connsiteX135" fmla="*/ 4389120 w 5134021"/>
              <a:gd name="connsiteY135" fmla="*/ 548640 h 4140926"/>
              <a:gd name="connsiteX136" fmla="*/ 4415245 w 5134021"/>
              <a:gd name="connsiteY136" fmla="*/ 339635 h 4140926"/>
              <a:gd name="connsiteX137" fmla="*/ 4467497 w 5134021"/>
              <a:gd name="connsiteY137" fmla="*/ 235132 h 4140926"/>
              <a:gd name="connsiteX138" fmla="*/ 4493622 w 5134021"/>
              <a:gd name="connsiteY138" fmla="*/ 287383 h 4140926"/>
              <a:gd name="connsiteX139" fmla="*/ 4519748 w 5134021"/>
              <a:gd name="connsiteY139" fmla="*/ 326572 h 4140926"/>
              <a:gd name="connsiteX140" fmla="*/ 4532811 w 5134021"/>
              <a:gd name="connsiteY140" fmla="*/ 404949 h 4140926"/>
              <a:gd name="connsiteX141" fmla="*/ 4598125 w 5134021"/>
              <a:gd name="connsiteY141" fmla="*/ 431075 h 4140926"/>
              <a:gd name="connsiteX142" fmla="*/ 4715691 w 5134021"/>
              <a:gd name="connsiteY142" fmla="*/ 378823 h 4140926"/>
              <a:gd name="connsiteX143" fmla="*/ 4833257 w 5134021"/>
              <a:gd name="connsiteY143" fmla="*/ 313509 h 4140926"/>
              <a:gd name="connsiteX144" fmla="*/ 4963885 w 5134021"/>
              <a:gd name="connsiteY144" fmla="*/ 274320 h 4140926"/>
              <a:gd name="connsiteX145" fmla="*/ 5003074 w 5134021"/>
              <a:gd name="connsiteY145" fmla="*/ 235132 h 4140926"/>
              <a:gd name="connsiteX146" fmla="*/ 5107577 w 5134021"/>
              <a:gd name="connsiteY146" fmla="*/ 156755 h 4140926"/>
              <a:gd name="connsiteX147" fmla="*/ 5133702 w 5134021"/>
              <a:gd name="connsiteY147" fmla="*/ 195943 h 4140926"/>
              <a:gd name="connsiteX148" fmla="*/ 5120640 w 5134021"/>
              <a:gd name="connsiteY148" fmla="*/ 248195 h 4140926"/>
              <a:gd name="connsiteX149" fmla="*/ 5107577 w 5134021"/>
              <a:gd name="connsiteY149" fmla="*/ 404949 h 4140926"/>
              <a:gd name="connsiteX150" fmla="*/ 5094514 w 5134021"/>
              <a:gd name="connsiteY150" fmla="*/ 444137 h 41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5134021" h="4140926">
                <a:moveTo>
                  <a:pt x="0" y="444137"/>
                </a:moveTo>
                <a:cubicBezTo>
                  <a:pt x="17417" y="400594"/>
                  <a:pt x="31278" y="355455"/>
                  <a:pt x="52251" y="313509"/>
                </a:cubicBezTo>
                <a:cubicBezTo>
                  <a:pt x="60960" y="296092"/>
                  <a:pt x="71539" y="279490"/>
                  <a:pt x="78377" y="261257"/>
                </a:cubicBezTo>
                <a:cubicBezTo>
                  <a:pt x="84681" y="244447"/>
                  <a:pt x="86281" y="226202"/>
                  <a:pt x="91440" y="209006"/>
                </a:cubicBezTo>
                <a:cubicBezTo>
                  <a:pt x="99353" y="182629"/>
                  <a:pt x="110886" y="157346"/>
                  <a:pt x="117565" y="130629"/>
                </a:cubicBezTo>
                <a:cubicBezTo>
                  <a:pt x="121919" y="113212"/>
                  <a:pt x="125469" y="95573"/>
                  <a:pt x="130628" y="78377"/>
                </a:cubicBezTo>
                <a:cubicBezTo>
                  <a:pt x="138541" y="52000"/>
                  <a:pt x="156754" y="0"/>
                  <a:pt x="156754" y="0"/>
                </a:cubicBezTo>
                <a:cubicBezTo>
                  <a:pt x="207856" y="76652"/>
                  <a:pt x="191979" y="33178"/>
                  <a:pt x="156754" y="182880"/>
                </a:cubicBezTo>
                <a:cubicBezTo>
                  <a:pt x="150446" y="209687"/>
                  <a:pt x="130628" y="261257"/>
                  <a:pt x="130628" y="261257"/>
                </a:cubicBezTo>
                <a:cubicBezTo>
                  <a:pt x="126274" y="291737"/>
                  <a:pt x="120965" y="322096"/>
                  <a:pt x="117565" y="352697"/>
                </a:cubicBezTo>
                <a:cubicBezTo>
                  <a:pt x="85860" y="638043"/>
                  <a:pt x="121453" y="377723"/>
                  <a:pt x="91440" y="587829"/>
                </a:cubicBezTo>
                <a:cubicBezTo>
                  <a:pt x="95794" y="857795"/>
                  <a:pt x="92054" y="1128012"/>
                  <a:pt x="104502" y="1397726"/>
                </a:cubicBezTo>
                <a:cubicBezTo>
                  <a:pt x="105226" y="1413409"/>
                  <a:pt x="119526" y="1425814"/>
                  <a:pt x="130628" y="1436915"/>
                </a:cubicBezTo>
                <a:cubicBezTo>
                  <a:pt x="141729" y="1448016"/>
                  <a:pt x="156754" y="1454332"/>
                  <a:pt x="169817" y="1463040"/>
                </a:cubicBezTo>
                <a:cubicBezTo>
                  <a:pt x="194154" y="1438703"/>
                  <a:pt x="233273" y="1406416"/>
                  <a:pt x="248194" y="1371600"/>
                </a:cubicBezTo>
                <a:cubicBezTo>
                  <a:pt x="255266" y="1355099"/>
                  <a:pt x="254185" y="1335850"/>
                  <a:pt x="261257" y="1319349"/>
                </a:cubicBezTo>
                <a:cubicBezTo>
                  <a:pt x="267441" y="1304919"/>
                  <a:pt x="281006" y="1294506"/>
                  <a:pt x="287382" y="1280160"/>
                </a:cubicBezTo>
                <a:cubicBezTo>
                  <a:pt x="298567" y="1254995"/>
                  <a:pt x="304799" y="1227909"/>
                  <a:pt x="313508" y="1201783"/>
                </a:cubicBezTo>
                <a:cubicBezTo>
                  <a:pt x="317862" y="1188720"/>
                  <a:pt x="318933" y="1174052"/>
                  <a:pt x="326571" y="1162595"/>
                </a:cubicBezTo>
                <a:cubicBezTo>
                  <a:pt x="335280" y="1149532"/>
                  <a:pt x="346321" y="1137753"/>
                  <a:pt x="352697" y="1123406"/>
                </a:cubicBezTo>
                <a:cubicBezTo>
                  <a:pt x="363881" y="1098241"/>
                  <a:pt x="370114" y="1071155"/>
                  <a:pt x="378822" y="1045029"/>
                </a:cubicBezTo>
                <a:cubicBezTo>
                  <a:pt x="383176" y="1031966"/>
                  <a:pt x="384247" y="1017297"/>
                  <a:pt x="391885" y="1005840"/>
                </a:cubicBezTo>
                <a:lnTo>
                  <a:pt x="418011" y="966652"/>
                </a:lnTo>
                <a:cubicBezTo>
                  <a:pt x="422197" y="949908"/>
                  <a:pt x="434766" y="893954"/>
                  <a:pt x="444137" y="875212"/>
                </a:cubicBezTo>
                <a:cubicBezTo>
                  <a:pt x="451158" y="861170"/>
                  <a:pt x="458003" y="845831"/>
                  <a:pt x="470262" y="836023"/>
                </a:cubicBezTo>
                <a:cubicBezTo>
                  <a:pt x="481014" y="827421"/>
                  <a:pt x="496388" y="827314"/>
                  <a:pt x="509451" y="822960"/>
                </a:cubicBezTo>
                <a:cubicBezTo>
                  <a:pt x="513805" y="836023"/>
                  <a:pt x="519527" y="848707"/>
                  <a:pt x="522514" y="862149"/>
                </a:cubicBezTo>
                <a:cubicBezTo>
                  <a:pt x="528260" y="888004"/>
                  <a:pt x="530383" y="914554"/>
                  <a:pt x="535577" y="940526"/>
                </a:cubicBezTo>
                <a:cubicBezTo>
                  <a:pt x="539098" y="958130"/>
                  <a:pt x="544286" y="975360"/>
                  <a:pt x="548640" y="992777"/>
                </a:cubicBezTo>
                <a:cubicBezTo>
                  <a:pt x="552994" y="1084217"/>
                  <a:pt x="554100" y="1175870"/>
                  <a:pt x="561702" y="1267097"/>
                </a:cubicBezTo>
                <a:cubicBezTo>
                  <a:pt x="562845" y="1280819"/>
                  <a:pt x="572302" y="1292738"/>
                  <a:pt x="574765" y="1306286"/>
                </a:cubicBezTo>
                <a:cubicBezTo>
                  <a:pt x="622923" y="1571155"/>
                  <a:pt x="558057" y="1274998"/>
                  <a:pt x="600891" y="1489166"/>
                </a:cubicBezTo>
                <a:cubicBezTo>
                  <a:pt x="606107" y="1515245"/>
                  <a:pt x="630560" y="1605514"/>
                  <a:pt x="640080" y="1619795"/>
                </a:cubicBezTo>
                <a:cubicBezTo>
                  <a:pt x="648788" y="1632858"/>
                  <a:pt x="659184" y="1644941"/>
                  <a:pt x="666205" y="1658983"/>
                </a:cubicBezTo>
                <a:cubicBezTo>
                  <a:pt x="681135" y="1688843"/>
                  <a:pt x="684878" y="1733674"/>
                  <a:pt x="692331" y="1763486"/>
                </a:cubicBezTo>
                <a:cubicBezTo>
                  <a:pt x="695671" y="1776844"/>
                  <a:pt x="701611" y="1789435"/>
                  <a:pt x="705394" y="1802675"/>
                </a:cubicBezTo>
                <a:cubicBezTo>
                  <a:pt x="710326" y="1819937"/>
                  <a:pt x="714103" y="1837509"/>
                  <a:pt x="718457" y="1854926"/>
                </a:cubicBezTo>
                <a:cubicBezTo>
                  <a:pt x="722811" y="2142309"/>
                  <a:pt x="723959" y="2429758"/>
                  <a:pt x="731520" y="2717075"/>
                </a:cubicBezTo>
                <a:cubicBezTo>
                  <a:pt x="732671" y="2760820"/>
                  <a:pt x="740948" y="2804094"/>
                  <a:pt x="744582" y="2847703"/>
                </a:cubicBezTo>
                <a:cubicBezTo>
                  <a:pt x="754011" y="2960857"/>
                  <a:pt x="734802" y="3079618"/>
                  <a:pt x="770708" y="3187337"/>
                </a:cubicBezTo>
                <a:cubicBezTo>
                  <a:pt x="779417" y="3213463"/>
                  <a:pt x="789588" y="3239146"/>
                  <a:pt x="796834" y="3265715"/>
                </a:cubicBezTo>
                <a:cubicBezTo>
                  <a:pt x="802676" y="3287135"/>
                  <a:pt x="804512" y="3309489"/>
                  <a:pt x="809897" y="3331029"/>
                </a:cubicBezTo>
                <a:cubicBezTo>
                  <a:pt x="813237" y="3344387"/>
                  <a:pt x="819177" y="3356977"/>
                  <a:pt x="822960" y="3370217"/>
                </a:cubicBezTo>
                <a:cubicBezTo>
                  <a:pt x="827892" y="3387480"/>
                  <a:pt x="827993" y="3406411"/>
                  <a:pt x="836022" y="3422469"/>
                </a:cubicBezTo>
                <a:cubicBezTo>
                  <a:pt x="850064" y="3450553"/>
                  <a:pt x="870857" y="3474720"/>
                  <a:pt x="888274" y="3500846"/>
                </a:cubicBezTo>
                <a:lnTo>
                  <a:pt x="914400" y="3540035"/>
                </a:lnTo>
                <a:cubicBezTo>
                  <a:pt x="923108" y="3553098"/>
                  <a:pt x="927462" y="3570515"/>
                  <a:pt x="940525" y="3579223"/>
                </a:cubicBezTo>
                <a:lnTo>
                  <a:pt x="1018902" y="3631475"/>
                </a:lnTo>
                <a:cubicBezTo>
                  <a:pt x="1027611" y="3618412"/>
                  <a:pt x="1038007" y="3606328"/>
                  <a:pt x="1045028" y="3592286"/>
                </a:cubicBezTo>
                <a:cubicBezTo>
                  <a:pt x="1059958" y="3562426"/>
                  <a:pt x="1063701" y="3517594"/>
                  <a:pt x="1071154" y="3487783"/>
                </a:cubicBezTo>
                <a:cubicBezTo>
                  <a:pt x="1074494" y="3474425"/>
                  <a:pt x="1080594" y="3461879"/>
                  <a:pt x="1084217" y="3448595"/>
                </a:cubicBezTo>
                <a:cubicBezTo>
                  <a:pt x="1128416" y="3286530"/>
                  <a:pt x="1093337" y="3395107"/>
                  <a:pt x="1123405" y="3304903"/>
                </a:cubicBezTo>
                <a:cubicBezTo>
                  <a:pt x="1127759" y="3274423"/>
                  <a:pt x="1130430" y="3243655"/>
                  <a:pt x="1136468" y="3213463"/>
                </a:cubicBezTo>
                <a:cubicBezTo>
                  <a:pt x="1139168" y="3199961"/>
                  <a:pt x="1145908" y="3187559"/>
                  <a:pt x="1149531" y="3174275"/>
                </a:cubicBezTo>
                <a:cubicBezTo>
                  <a:pt x="1193731" y="3012210"/>
                  <a:pt x="1158652" y="3120787"/>
                  <a:pt x="1188720" y="3030583"/>
                </a:cubicBezTo>
                <a:cubicBezTo>
                  <a:pt x="1211500" y="3036278"/>
                  <a:pt x="1265125" y="3043461"/>
                  <a:pt x="1280160" y="3069772"/>
                </a:cubicBezTo>
                <a:cubicBezTo>
                  <a:pt x="1291175" y="3089049"/>
                  <a:pt x="1287837" y="3113546"/>
                  <a:pt x="1293222" y="3135086"/>
                </a:cubicBezTo>
                <a:cubicBezTo>
                  <a:pt x="1305476" y="3184101"/>
                  <a:pt x="1309980" y="3174188"/>
                  <a:pt x="1332411" y="3226526"/>
                </a:cubicBezTo>
                <a:cubicBezTo>
                  <a:pt x="1337835" y="3239182"/>
                  <a:pt x="1341120" y="3252652"/>
                  <a:pt x="1345474" y="3265715"/>
                </a:cubicBezTo>
                <a:cubicBezTo>
                  <a:pt x="1354093" y="3825965"/>
                  <a:pt x="1090228" y="4040006"/>
                  <a:pt x="1397725" y="4127863"/>
                </a:cubicBezTo>
                <a:cubicBezTo>
                  <a:pt x="1414988" y="4132795"/>
                  <a:pt x="1432560" y="4136572"/>
                  <a:pt x="1449977" y="4140926"/>
                </a:cubicBezTo>
                <a:cubicBezTo>
                  <a:pt x="1471748" y="4136572"/>
                  <a:pt x="1495432" y="4137792"/>
                  <a:pt x="1515291" y="4127863"/>
                </a:cubicBezTo>
                <a:cubicBezTo>
                  <a:pt x="1569853" y="4100582"/>
                  <a:pt x="1556254" y="4062974"/>
                  <a:pt x="1567542" y="4010297"/>
                </a:cubicBezTo>
                <a:cubicBezTo>
                  <a:pt x="1575065" y="3975188"/>
                  <a:pt x="1584959" y="3940629"/>
                  <a:pt x="1593668" y="3905795"/>
                </a:cubicBezTo>
                <a:cubicBezTo>
                  <a:pt x="1600436" y="3770437"/>
                  <a:pt x="1591516" y="3692334"/>
                  <a:pt x="1619794" y="3579223"/>
                </a:cubicBezTo>
                <a:cubicBezTo>
                  <a:pt x="1623134" y="3565865"/>
                  <a:pt x="1628503" y="3553098"/>
                  <a:pt x="1632857" y="3540035"/>
                </a:cubicBezTo>
                <a:cubicBezTo>
                  <a:pt x="1637211" y="3483429"/>
                  <a:pt x="1637891" y="3426420"/>
                  <a:pt x="1645920" y="3370217"/>
                </a:cubicBezTo>
                <a:cubicBezTo>
                  <a:pt x="1650998" y="3334672"/>
                  <a:pt x="1666142" y="3301132"/>
                  <a:pt x="1672045" y="3265715"/>
                </a:cubicBezTo>
                <a:cubicBezTo>
                  <a:pt x="1700435" y="3095378"/>
                  <a:pt x="1681419" y="3159214"/>
                  <a:pt x="1711234" y="3069772"/>
                </a:cubicBezTo>
                <a:cubicBezTo>
                  <a:pt x="1715588" y="3043646"/>
                  <a:pt x="1712452" y="3015085"/>
                  <a:pt x="1724297" y="2991395"/>
                </a:cubicBezTo>
                <a:cubicBezTo>
                  <a:pt x="1731318" y="2977353"/>
                  <a:pt x="1748254" y="2961462"/>
                  <a:pt x="1763485" y="2965269"/>
                </a:cubicBezTo>
                <a:cubicBezTo>
                  <a:pt x="1776843" y="2968608"/>
                  <a:pt x="1773208" y="2991099"/>
                  <a:pt x="1776548" y="3004457"/>
                </a:cubicBezTo>
                <a:cubicBezTo>
                  <a:pt x="1786285" y="3043403"/>
                  <a:pt x="1793965" y="3082834"/>
                  <a:pt x="1802674" y="3122023"/>
                </a:cubicBezTo>
                <a:cubicBezTo>
                  <a:pt x="1807028" y="3178629"/>
                  <a:pt x="1810088" y="3235349"/>
                  <a:pt x="1815737" y="3291840"/>
                </a:cubicBezTo>
                <a:cubicBezTo>
                  <a:pt x="1821146" y="3345929"/>
                  <a:pt x="1833545" y="3407595"/>
                  <a:pt x="1841862" y="3461657"/>
                </a:cubicBezTo>
                <a:cubicBezTo>
                  <a:pt x="1846544" y="3492088"/>
                  <a:pt x="1849417" y="3522804"/>
                  <a:pt x="1854925" y="3553097"/>
                </a:cubicBezTo>
                <a:cubicBezTo>
                  <a:pt x="1861486" y="3589185"/>
                  <a:pt x="1869858" y="3610959"/>
                  <a:pt x="1881051" y="3644537"/>
                </a:cubicBezTo>
                <a:cubicBezTo>
                  <a:pt x="1915885" y="3631474"/>
                  <a:pt x="1955467" y="3627231"/>
                  <a:pt x="1985554" y="3605349"/>
                </a:cubicBezTo>
                <a:cubicBezTo>
                  <a:pt x="2038334" y="3566963"/>
                  <a:pt x="2042163" y="3433338"/>
                  <a:pt x="2050868" y="3396343"/>
                </a:cubicBezTo>
                <a:cubicBezTo>
                  <a:pt x="2057176" y="3369536"/>
                  <a:pt x="2069081" y="3344343"/>
                  <a:pt x="2076994" y="3317966"/>
                </a:cubicBezTo>
                <a:cubicBezTo>
                  <a:pt x="2088063" y="3281069"/>
                  <a:pt x="2095662" y="3237692"/>
                  <a:pt x="2103120" y="3200400"/>
                </a:cubicBezTo>
                <a:cubicBezTo>
                  <a:pt x="2107474" y="3117669"/>
                  <a:pt x="2106686" y="3034506"/>
                  <a:pt x="2116182" y="2952206"/>
                </a:cubicBezTo>
                <a:cubicBezTo>
                  <a:pt x="2119816" y="2920715"/>
                  <a:pt x="2132284" y="2890839"/>
                  <a:pt x="2142308" y="2860766"/>
                </a:cubicBezTo>
                <a:cubicBezTo>
                  <a:pt x="2149723" y="2838521"/>
                  <a:pt x="2160201" y="2817407"/>
                  <a:pt x="2168434" y="2795452"/>
                </a:cubicBezTo>
                <a:cubicBezTo>
                  <a:pt x="2173269" y="2782559"/>
                  <a:pt x="2177143" y="2769326"/>
                  <a:pt x="2181497" y="2756263"/>
                </a:cubicBezTo>
                <a:cubicBezTo>
                  <a:pt x="2190205" y="2699657"/>
                  <a:pt x="2200518" y="2643275"/>
                  <a:pt x="2207622" y="2586446"/>
                </a:cubicBezTo>
                <a:cubicBezTo>
                  <a:pt x="2213587" y="2538723"/>
                  <a:pt x="2211822" y="2490026"/>
                  <a:pt x="2220685" y="2442755"/>
                </a:cubicBezTo>
                <a:cubicBezTo>
                  <a:pt x="2225006" y="2419708"/>
                  <a:pt x="2240073" y="2399900"/>
                  <a:pt x="2246811" y="2377440"/>
                </a:cubicBezTo>
                <a:cubicBezTo>
                  <a:pt x="2253191" y="2356174"/>
                  <a:pt x="2256224" y="2334026"/>
                  <a:pt x="2259874" y="2312126"/>
                </a:cubicBezTo>
                <a:cubicBezTo>
                  <a:pt x="2264018" y="2287263"/>
                  <a:pt x="2278770" y="2171230"/>
                  <a:pt x="2286000" y="2142309"/>
                </a:cubicBezTo>
                <a:cubicBezTo>
                  <a:pt x="2292679" y="2115592"/>
                  <a:pt x="2303417" y="2090058"/>
                  <a:pt x="2312125" y="2063932"/>
                </a:cubicBezTo>
                <a:cubicBezTo>
                  <a:pt x="2316479" y="2085703"/>
                  <a:pt x="2324396" y="2107058"/>
                  <a:pt x="2325188" y="2129246"/>
                </a:cubicBezTo>
                <a:cubicBezTo>
                  <a:pt x="2349605" y="2812914"/>
                  <a:pt x="2126851" y="2724985"/>
                  <a:pt x="2377440" y="2808515"/>
                </a:cubicBezTo>
                <a:cubicBezTo>
                  <a:pt x="2407920" y="2799806"/>
                  <a:pt x="2440527" y="2796566"/>
                  <a:pt x="2468880" y="2782389"/>
                </a:cubicBezTo>
                <a:cubicBezTo>
                  <a:pt x="2501588" y="2766035"/>
                  <a:pt x="2512762" y="2729731"/>
                  <a:pt x="2534194" y="2704012"/>
                </a:cubicBezTo>
                <a:cubicBezTo>
                  <a:pt x="2546021" y="2689820"/>
                  <a:pt x="2561555" y="2679015"/>
                  <a:pt x="2573382" y="2664823"/>
                </a:cubicBezTo>
                <a:cubicBezTo>
                  <a:pt x="2605635" y="2626119"/>
                  <a:pt x="2589027" y="2620796"/>
                  <a:pt x="2638697" y="2599509"/>
                </a:cubicBezTo>
                <a:cubicBezTo>
                  <a:pt x="2655198" y="2592437"/>
                  <a:pt x="2673531" y="2590800"/>
                  <a:pt x="2690948" y="2586446"/>
                </a:cubicBezTo>
                <a:cubicBezTo>
                  <a:pt x="2707372" y="2668565"/>
                  <a:pt x="2702809" y="2663941"/>
                  <a:pt x="2743200" y="2756263"/>
                </a:cubicBezTo>
                <a:cubicBezTo>
                  <a:pt x="2758810" y="2791944"/>
                  <a:pt x="2783135" y="2823819"/>
                  <a:pt x="2795451" y="2860766"/>
                </a:cubicBezTo>
                <a:cubicBezTo>
                  <a:pt x="2813479" y="2914849"/>
                  <a:pt x="2800876" y="2888498"/>
                  <a:pt x="2834640" y="2939143"/>
                </a:cubicBezTo>
                <a:cubicBezTo>
                  <a:pt x="2851403" y="2855324"/>
                  <a:pt x="2847803" y="2879602"/>
                  <a:pt x="2860765" y="2782389"/>
                </a:cubicBezTo>
                <a:cubicBezTo>
                  <a:pt x="2865405" y="2747592"/>
                  <a:pt x="2866943" y="2712310"/>
                  <a:pt x="2873828" y="2677886"/>
                </a:cubicBezTo>
                <a:cubicBezTo>
                  <a:pt x="2880045" y="2646802"/>
                  <a:pt x="2891245" y="2616926"/>
                  <a:pt x="2899954" y="2586446"/>
                </a:cubicBezTo>
                <a:cubicBezTo>
                  <a:pt x="2907510" y="2465547"/>
                  <a:pt x="2906421" y="2394127"/>
                  <a:pt x="2926080" y="2286000"/>
                </a:cubicBezTo>
                <a:cubicBezTo>
                  <a:pt x="2929291" y="2268337"/>
                  <a:pt x="2934788" y="2251166"/>
                  <a:pt x="2939142" y="2233749"/>
                </a:cubicBezTo>
                <a:cubicBezTo>
                  <a:pt x="2947941" y="2365739"/>
                  <a:pt x="2924584" y="2395949"/>
                  <a:pt x="2978331" y="2481943"/>
                </a:cubicBezTo>
                <a:cubicBezTo>
                  <a:pt x="2989870" y="2500405"/>
                  <a:pt x="3004457" y="2516778"/>
                  <a:pt x="3017520" y="2534195"/>
                </a:cubicBezTo>
                <a:cubicBezTo>
                  <a:pt x="3034937" y="2525486"/>
                  <a:pt x="3057305" y="2523029"/>
                  <a:pt x="3069771" y="2508069"/>
                </a:cubicBezTo>
                <a:cubicBezTo>
                  <a:pt x="3081264" y="2494277"/>
                  <a:pt x="3076530" y="2472627"/>
                  <a:pt x="3082834" y="2455817"/>
                </a:cubicBezTo>
                <a:cubicBezTo>
                  <a:pt x="3131686" y="2325546"/>
                  <a:pt x="3088080" y="2497543"/>
                  <a:pt x="3135085" y="2325189"/>
                </a:cubicBezTo>
                <a:cubicBezTo>
                  <a:pt x="3147357" y="2280190"/>
                  <a:pt x="3148807" y="2222245"/>
                  <a:pt x="3174274" y="2181497"/>
                </a:cubicBezTo>
                <a:cubicBezTo>
                  <a:pt x="3182595" y="2168184"/>
                  <a:pt x="3200399" y="2164080"/>
                  <a:pt x="3213462" y="2155372"/>
                </a:cubicBezTo>
                <a:cubicBezTo>
                  <a:pt x="3222171" y="2168435"/>
                  <a:pt x="3232567" y="2180518"/>
                  <a:pt x="3239588" y="2194560"/>
                </a:cubicBezTo>
                <a:cubicBezTo>
                  <a:pt x="3245746" y="2206876"/>
                  <a:pt x="3239293" y="2230409"/>
                  <a:pt x="3252651" y="2233749"/>
                </a:cubicBezTo>
                <a:cubicBezTo>
                  <a:pt x="3282521" y="2241217"/>
                  <a:pt x="3313611" y="2225040"/>
                  <a:pt x="3344091" y="2220686"/>
                </a:cubicBezTo>
                <a:cubicBezTo>
                  <a:pt x="3424571" y="2193859"/>
                  <a:pt x="3341481" y="2228047"/>
                  <a:pt x="3435531" y="2155372"/>
                </a:cubicBezTo>
                <a:cubicBezTo>
                  <a:pt x="3512049" y="2096244"/>
                  <a:pt x="3718976" y="1971866"/>
                  <a:pt x="3788228" y="1867989"/>
                </a:cubicBezTo>
                <a:lnTo>
                  <a:pt x="3814354" y="1828800"/>
                </a:lnTo>
                <a:cubicBezTo>
                  <a:pt x="3804901" y="1885515"/>
                  <a:pt x="3800399" y="1917723"/>
                  <a:pt x="3788228" y="1972492"/>
                </a:cubicBezTo>
                <a:cubicBezTo>
                  <a:pt x="3784333" y="1990018"/>
                  <a:pt x="3779519" y="2007326"/>
                  <a:pt x="3775165" y="2024743"/>
                </a:cubicBezTo>
                <a:cubicBezTo>
                  <a:pt x="3792582" y="1854926"/>
                  <a:pt x="3800596" y="1683880"/>
                  <a:pt x="3827417" y="1515292"/>
                </a:cubicBezTo>
                <a:cubicBezTo>
                  <a:pt x="3831406" y="1490218"/>
                  <a:pt x="3855250" y="1472686"/>
                  <a:pt x="3866605" y="1449977"/>
                </a:cubicBezTo>
                <a:cubicBezTo>
                  <a:pt x="3879995" y="1423197"/>
                  <a:pt x="3887762" y="1370320"/>
                  <a:pt x="3892731" y="1345475"/>
                </a:cubicBezTo>
                <a:cubicBezTo>
                  <a:pt x="3897085" y="1162595"/>
                  <a:pt x="3897848" y="979594"/>
                  <a:pt x="3905794" y="796835"/>
                </a:cubicBezTo>
                <a:cubicBezTo>
                  <a:pt x="3906574" y="778899"/>
                  <a:pt x="3911785" y="761085"/>
                  <a:pt x="3918857" y="744583"/>
                </a:cubicBezTo>
                <a:cubicBezTo>
                  <a:pt x="3925041" y="730153"/>
                  <a:pt x="3936661" y="718708"/>
                  <a:pt x="3944982" y="705395"/>
                </a:cubicBezTo>
                <a:cubicBezTo>
                  <a:pt x="3958439" y="683864"/>
                  <a:pt x="3964894" y="656604"/>
                  <a:pt x="3984171" y="640080"/>
                </a:cubicBezTo>
                <a:cubicBezTo>
                  <a:pt x="3997802" y="628396"/>
                  <a:pt x="4019005" y="631371"/>
                  <a:pt x="4036422" y="627017"/>
                </a:cubicBezTo>
                <a:cubicBezTo>
                  <a:pt x="4046533" y="643869"/>
                  <a:pt x="4094241" y="719598"/>
                  <a:pt x="4101737" y="744583"/>
                </a:cubicBezTo>
                <a:cubicBezTo>
                  <a:pt x="4146555" y="893973"/>
                  <a:pt x="4074734" y="756182"/>
                  <a:pt x="4153988" y="888275"/>
                </a:cubicBezTo>
                <a:cubicBezTo>
                  <a:pt x="4158981" y="918235"/>
                  <a:pt x="4165161" y="1014361"/>
                  <a:pt x="4206240" y="1031966"/>
                </a:cubicBezTo>
                <a:cubicBezTo>
                  <a:pt x="4224138" y="1039637"/>
                  <a:pt x="4241074" y="1014549"/>
                  <a:pt x="4258491" y="1005840"/>
                </a:cubicBezTo>
                <a:cubicBezTo>
                  <a:pt x="4275908" y="966652"/>
                  <a:pt x="4298256" y="929301"/>
                  <a:pt x="4310742" y="888275"/>
                </a:cubicBezTo>
                <a:cubicBezTo>
                  <a:pt x="4328894" y="828632"/>
                  <a:pt x="4335912" y="766142"/>
                  <a:pt x="4349931" y="705395"/>
                </a:cubicBezTo>
                <a:cubicBezTo>
                  <a:pt x="4362042" y="652915"/>
                  <a:pt x="4376057" y="600892"/>
                  <a:pt x="4389120" y="548640"/>
                </a:cubicBezTo>
                <a:cubicBezTo>
                  <a:pt x="4392488" y="514955"/>
                  <a:pt x="4402450" y="386549"/>
                  <a:pt x="4415245" y="339635"/>
                </a:cubicBezTo>
                <a:cubicBezTo>
                  <a:pt x="4429995" y="285553"/>
                  <a:pt x="4439884" y="276550"/>
                  <a:pt x="4467497" y="235132"/>
                </a:cubicBezTo>
                <a:cubicBezTo>
                  <a:pt x="4476205" y="252549"/>
                  <a:pt x="4483961" y="270476"/>
                  <a:pt x="4493622" y="287383"/>
                </a:cubicBezTo>
                <a:cubicBezTo>
                  <a:pt x="4501411" y="301014"/>
                  <a:pt x="4514783" y="311678"/>
                  <a:pt x="4519748" y="326572"/>
                </a:cubicBezTo>
                <a:cubicBezTo>
                  <a:pt x="4528124" y="351699"/>
                  <a:pt x="4516919" y="383760"/>
                  <a:pt x="4532811" y="404949"/>
                </a:cubicBezTo>
                <a:cubicBezTo>
                  <a:pt x="4546880" y="423708"/>
                  <a:pt x="4576354" y="422366"/>
                  <a:pt x="4598125" y="431075"/>
                </a:cubicBezTo>
                <a:cubicBezTo>
                  <a:pt x="4814743" y="301104"/>
                  <a:pt x="4542708" y="455704"/>
                  <a:pt x="4715691" y="378823"/>
                </a:cubicBezTo>
                <a:cubicBezTo>
                  <a:pt x="4864844" y="312533"/>
                  <a:pt x="4706800" y="364092"/>
                  <a:pt x="4833257" y="313509"/>
                </a:cubicBezTo>
                <a:cubicBezTo>
                  <a:pt x="4886262" y="292307"/>
                  <a:pt x="4912561" y="287151"/>
                  <a:pt x="4963885" y="274320"/>
                </a:cubicBezTo>
                <a:cubicBezTo>
                  <a:pt x="4976948" y="261257"/>
                  <a:pt x="4988776" y="246830"/>
                  <a:pt x="5003074" y="235132"/>
                </a:cubicBezTo>
                <a:cubicBezTo>
                  <a:pt x="5036774" y="207559"/>
                  <a:pt x="5107577" y="156755"/>
                  <a:pt x="5107577" y="156755"/>
                </a:cubicBezTo>
                <a:cubicBezTo>
                  <a:pt x="5116285" y="169818"/>
                  <a:pt x="5131482" y="180401"/>
                  <a:pt x="5133702" y="195943"/>
                </a:cubicBezTo>
                <a:cubicBezTo>
                  <a:pt x="5136241" y="213716"/>
                  <a:pt x="5122867" y="230380"/>
                  <a:pt x="5120640" y="248195"/>
                </a:cubicBezTo>
                <a:cubicBezTo>
                  <a:pt x="5114137" y="300223"/>
                  <a:pt x="5114507" y="352977"/>
                  <a:pt x="5107577" y="404949"/>
                </a:cubicBezTo>
                <a:cubicBezTo>
                  <a:pt x="5105757" y="418598"/>
                  <a:pt x="5094514" y="444137"/>
                  <a:pt x="5094514" y="4441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A7E1-7DB1-4A85-B450-CC8E9838F37A}"/>
              </a:ext>
            </a:extLst>
          </p:cNvPr>
          <p:cNvSpPr/>
          <p:nvPr/>
        </p:nvSpPr>
        <p:spPr>
          <a:xfrm>
            <a:off x="10175966" y="2730137"/>
            <a:ext cx="1476103" cy="698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F1D54A-7972-4729-A668-1E52F345D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449" y="3011191"/>
            <a:ext cx="220999" cy="20575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C8DDD7-F197-4F1F-B9CB-38BC458E31EE}"/>
              </a:ext>
            </a:extLst>
          </p:cNvPr>
          <p:cNvCxnSpPr/>
          <p:nvPr/>
        </p:nvCxnSpPr>
        <p:spPr>
          <a:xfrm flipH="1" flipV="1">
            <a:off x="10556404" y="2984663"/>
            <a:ext cx="625967" cy="12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3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C8F5-7CE4-46D8-BAE2-42A55FD91C18}"/>
              </a:ext>
            </a:extLst>
          </p:cNvPr>
          <p:cNvSpPr txBox="1"/>
          <p:nvPr/>
        </p:nvSpPr>
        <p:spPr>
          <a:xfrm>
            <a:off x="308231" y="2214805"/>
            <a:ext cx="9469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이렇게 데이터 분석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예측하는 법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머신러닝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종류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선형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트리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등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..</a:t>
            </a:r>
          </a:p>
          <a:p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 중 선형 여러 개로 비선형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딥러닝도 머신러닝중 하나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83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7B1AD-DA2A-47C4-9D56-7671C6E25E08}"/>
              </a:ext>
            </a:extLst>
          </p:cNvPr>
          <p:cNvSpPr txBox="1"/>
          <p:nvPr/>
        </p:nvSpPr>
        <p:spPr>
          <a:xfrm>
            <a:off x="574764" y="1951672"/>
            <a:ext cx="11325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게임 툴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(tool)</a:t>
            </a:r>
          </a:p>
          <a:p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우리는 강화 학습 시뮬레이션 툴로 활용 예정</a:t>
            </a: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CDB9F3-D7D0-4C24-85A3-4C981023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8" y="3189345"/>
            <a:ext cx="5521236" cy="3499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7AEA5E-B807-4FA6-853E-925852BC9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533" y="545424"/>
            <a:ext cx="2872989" cy="1752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CF4574-B6D5-4392-B5C7-953723EF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813" y="1104410"/>
            <a:ext cx="2842506" cy="1569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68B5F1-C712-4DE8-8C06-CE6BC6AFD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5964" y="395689"/>
            <a:ext cx="2751058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7B1AD-DA2A-47C4-9D56-7671C6E25E08}"/>
              </a:ext>
            </a:extLst>
          </p:cNvPr>
          <p:cNvSpPr txBox="1"/>
          <p:nvPr/>
        </p:nvSpPr>
        <p:spPr>
          <a:xfrm>
            <a:off x="574764" y="1951672"/>
            <a:ext cx="11325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유니티의 좋은점 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</a:p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모듈화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(component)</a:t>
            </a:r>
          </a:p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2.Asset store</a:t>
            </a:r>
          </a:p>
          <a:p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..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아직 다는 모름</a:t>
            </a: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A59086-60CE-42E8-96B6-D4B02A738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62"/>
          <a:stretch/>
        </p:blipFill>
        <p:spPr>
          <a:xfrm>
            <a:off x="4179919" y="536132"/>
            <a:ext cx="2057594" cy="29796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0ABB97-233E-4F7F-9657-F25776F8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23" y="2464250"/>
            <a:ext cx="4518669" cy="3781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0FB7F1-2058-4433-9A6B-90C920AB4001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74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7B1AD-DA2A-47C4-9D56-7671C6E25E08}"/>
              </a:ext>
            </a:extLst>
          </p:cNvPr>
          <p:cNvSpPr txBox="1"/>
          <p:nvPr/>
        </p:nvSpPr>
        <p:spPr>
          <a:xfrm>
            <a:off x="574764" y="1951672"/>
            <a:ext cx="11325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지원 언어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 python , C# ) </a:t>
            </a: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-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버전에 따라 인터페이스가 크게 달라짐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버전 신경 주의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먼저 설치부터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 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설치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단계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483C-8170-4E39-B67D-B134D711D7D6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59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/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- 1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 unity hub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설치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(unity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버전 관리해주는 툴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4B4B13-3292-4D2B-A9FD-2BF69967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63" y="2084493"/>
            <a:ext cx="10129674" cy="38709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D4CF27-CE9B-4F77-8DCC-F97FBE373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553" y="2301492"/>
            <a:ext cx="6386113" cy="3436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9EC78D-ABAD-4575-8027-F1AF166B86D8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4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- 2) hub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에서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unity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설치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(2020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년 최신으로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A38859-C5F6-40DF-A479-C5C30339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73" y="2235801"/>
            <a:ext cx="7094798" cy="4393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F9AB7-3888-4CFE-A181-63824CFD8988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94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- 3)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ml-agents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설치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구버전 깔면 안됨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BF229-FB47-4DA0-BAFE-0DA2DA7C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91" y="2713066"/>
            <a:ext cx="8679932" cy="3177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72D18-0DCA-4120-B3A7-4BF58430A0B3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2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- 3)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ml-agents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설치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아래 녹색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code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버튼 눌러서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드라이브에 다운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C16224-B456-44D9-97DD-D173493EE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62" y="2469290"/>
            <a:ext cx="8542110" cy="3850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89C47-33D2-4429-BEF9-D5F2A5940E1D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82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177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TOPICS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11068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35406"/>
            <a:ext cx="28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0. </a:t>
            </a:r>
            <a:r>
              <a:rPr lang="ko-KR" altLang="en-US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목표</a:t>
            </a:r>
            <a:endParaRPr lang="en-US" altLang="ko-KR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4C01D-EFBA-43C2-BAA6-53DD96FEAE83}"/>
              </a:ext>
            </a:extLst>
          </p:cNvPr>
          <p:cNvSpPr txBox="1"/>
          <p:nvPr/>
        </p:nvSpPr>
        <p:spPr>
          <a:xfrm>
            <a:off x="2417632" y="3244334"/>
            <a:ext cx="28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강화학습</a:t>
            </a:r>
            <a:endParaRPr lang="en-US" altLang="ko-KR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A4639-33B9-4B38-B2CB-F84A320093C9}"/>
              </a:ext>
            </a:extLst>
          </p:cNvPr>
          <p:cNvSpPr txBox="1"/>
          <p:nvPr/>
        </p:nvSpPr>
        <p:spPr>
          <a:xfrm>
            <a:off x="4972224" y="3244334"/>
            <a:ext cx="28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endParaRPr lang="en-US" altLang="ko-KR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54630-478B-4340-973E-081A3F039834}"/>
              </a:ext>
            </a:extLst>
          </p:cNvPr>
          <p:cNvSpPr txBox="1"/>
          <p:nvPr/>
        </p:nvSpPr>
        <p:spPr>
          <a:xfrm>
            <a:off x="8321039" y="3235406"/>
            <a:ext cx="334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 </a:t>
            </a:r>
            <a:r>
              <a:rPr lang="ko-KR" altLang="en-US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환경 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1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- 4)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anaconda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설치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2070D4-6398-4003-A524-73997A06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74" y="3041670"/>
            <a:ext cx="4123288" cy="29290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BAF417-C03E-4C55-B995-F6DD3A991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18" y="3010165"/>
            <a:ext cx="4804508" cy="2992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9295A2-E094-4FDA-B768-E33C0BA5DAFA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70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11974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- 5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윈도우버튼 오른쪽 돋보기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찾기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 -&gt; anaconda prompt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입력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다음코드 입력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환경 생성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8FF222-E322-4443-AE39-A5FCE543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8" y="3738015"/>
            <a:ext cx="6187976" cy="990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7D6C92-0B06-4DCA-BA7C-A08CF440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772" y="3738015"/>
            <a:ext cx="3414056" cy="693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07609-498E-400D-80E9-4FFF5E7039DB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5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10103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+ </a:t>
            </a:r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이어서 커맨드 창에</a:t>
            </a:r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pip install mlagents </a:t>
            </a:r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입력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=&gt; </a:t>
            </a:r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설치가 다되었을 때 커맨드 창에 </a:t>
            </a:r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mlagents-learn</a:t>
            </a:r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--help </a:t>
            </a:r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쳤을 때 에러가 안 나야함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7060D-83AE-497F-BBC6-F4466AD17D0C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77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이제 실행해보자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추가 버튼 클릭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B9F3BE-DF85-4AFE-AAF9-63583AF5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90" y="2142082"/>
            <a:ext cx="6873001" cy="4303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87060D-83AE-497F-BBC6-F4466AD17D0C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2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이제 실행해보자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mlagents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설치한 폴더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내부의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project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선택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B6F45D-4978-4915-A7B7-A26257A5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58" y="1660453"/>
            <a:ext cx="7117697" cy="4465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613BBD-3036-40FD-882A-B4041CEB49E3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35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13511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이제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실행해보자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강화학습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예제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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여기 페이지부터는 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              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다음주 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9/9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에 같이 해요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076A0A-73C5-4DB6-9DA3-9AE1A6FC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7" y="1979809"/>
            <a:ext cx="6107800" cy="2785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DCA9BA-712F-44FA-9221-BCE43332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36" y="3498436"/>
            <a:ext cx="7194287" cy="3195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E18698-2F37-44C5-8177-9D815947D250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78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118533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강화학습 시작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cd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ppo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mlagents-learn 3DBall.yaml --run-id=3dball --train</a:t>
            </a:r>
          </a:p>
          <a:p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model none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으로 바꾸고 실행</a:t>
            </a:r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…</a:t>
            </a:r>
          </a:p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ctrl+c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누를시 진행 사항 자동 저장</a:t>
            </a:r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7CD931-3F99-40AD-A4C0-7BA04266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18" y="3418113"/>
            <a:ext cx="7986452" cy="8382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1B6C6-9DDE-4ECD-BCF2-29E4863EE441}"/>
              </a:ext>
            </a:extLst>
          </p:cNvPr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UNITY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46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D75DD7-1CBF-4F61-9D02-CC61AB756047}"/>
              </a:ext>
            </a:extLst>
          </p:cNvPr>
          <p:cNvGrpSpPr/>
          <p:nvPr/>
        </p:nvGrpSpPr>
        <p:grpSpPr>
          <a:xfrm>
            <a:off x="3009900" y="1359633"/>
            <a:ext cx="6172200" cy="3588318"/>
            <a:chOff x="3009900" y="1031264"/>
            <a:chExt cx="6172200" cy="3588318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9F95914F-954D-4261-880C-99FC7C3A8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3815"/>
            <a:stretch/>
          </p:blipFill>
          <p:spPr>
            <a:xfrm>
              <a:off x="4430590" y="1031264"/>
              <a:ext cx="3330819" cy="35883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9900" y="3044279"/>
              <a:ext cx="617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7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-윤고딕330" panose="02030504000101010101" pitchFamily="18" charset="-127"/>
                <a:ea typeface="-윤고딕330" panose="02030504000101010101" pitchFamily="18" charset="-127"/>
              </a:rPr>
              <a:t>0. </a:t>
            </a:r>
            <a:r>
              <a:rPr lang="ko-KR" altLang="en-US" sz="3200">
                <a:latin typeface="-윤고딕330" panose="02030504000101010101" pitchFamily="18" charset="-127"/>
                <a:ea typeface="-윤고딕330" panose="02030504000101010101" pitchFamily="18" charset="-127"/>
              </a:rPr>
              <a:t>목표</a:t>
            </a:r>
            <a:endParaRPr lang="en-US" altLang="ko-KR" sz="32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7E100-66B0-4848-BD13-81BB41F6490B}"/>
              </a:ext>
            </a:extLst>
          </p:cNvPr>
          <p:cNvSpPr txBox="1"/>
          <p:nvPr/>
        </p:nvSpPr>
        <p:spPr>
          <a:xfrm>
            <a:off x="433250" y="1825859"/>
            <a:ext cx="113254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우리의 목표 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400" u="sng">
                <a:latin typeface="-윤고딕330" panose="02030504000101010101" pitchFamily="18" charset="-127"/>
                <a:ea typeface="-윤고딕330" panose="02030504000101010101" pitchFamily="18" charset="-127"/>
              </a:rPr>
              <a:t>UNITY</a:t>
            </a:r>
            <a:r>
              <a:rPr lang="ko-KR" altLang="en-US" sz="2400" u="sng">
                <a:latin typeface="-윤고딕330" panose="02030504000101010101" pitchFamily="18" charset="-127"/>
                <a:ea typeface="-윤고딕330" panose="02030504000101010101" pitchFamily="18" charset="-127"/>
              </a:rPr>
              <a:t>에서 강화 학습된 </a:t>
            </a:r>
            <a:r>
              <a:rPr lang="en-US" altLang="ko-KR" sz="2400" u="sng">
                <a:latin typeface="-윤고딕330" panose="02030504000101010101" pitchFamily="18" charset="-127"/>
                <a:ea typeface="-윤고딕330" panose="02030504000101010101" pitchFamily="18" charset="-127"/>
              </a:rPr>
              <a:t>Agent</a:t>
            </a:r>
            <a:r>
              <a:rPr lang="ko-KR" altLang="en-US" sz="2400" u="sng">
                <a:latin typeface="-윤고딕330" panose="02030504000101010101" pitchFamily="18" charset="-127"/>
                <a:ea typeface="-윤고딕330" panose="02030504000101010101" pitchFamily="18" charset="-127"/>
              </a:rPr>
              <a:t>로 월드 만들어보자</a:t>
            </a:r>
            <a:endParaRPr lang="en-US" altLang="ko-KR" sz="2400" u="sng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왜 해야할까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재밌다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. (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재미있게 강화 학습와 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에 입문 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2. Unity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는 알면 좋다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. (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게임 말고도 시뮬레이션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시각화 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차세대 기술</a:t>
            </a: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학습에 자연스레 녹아있는 딥러닝까지 접근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(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심층 강화학습 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공부 중 강화되는 역량 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:  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주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en-US" altLang="ko-KR" sz="2400" b="1">
                <a:latin typeface="-윤고딕330" panose="02030504000101010101" pitchFamily="18" charset="-127"/>
                <a:ea typeface="-윤고딕330" panose="02030504000101010101" pitchFamily="18" charset="-127"/>
              </a:rPr>
              <a:t>Unity,Python,</a:t>
            </a:r>
            <a:r>
              <a:rPr lang="ko-KR" altLang="en-US" sz="24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r>
              <a:rPr lang="en-US" altLang="ko-KR" sz="2400" b="1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2400" b="1"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지식</a:t>
            </a: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    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부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) C#,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수학 등</a:t>
            </a: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99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542FC-9212-4487-891F-94A1542A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2" y="966887"/>
            <a:ext cx="8315552" cy="5660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929619-EC76-448D-A557-196D35B2F6C8}"/>
              </a:ext>
            </a:extLst>
          </p:cNvPr>
          <p:cNvSpPr txBox="1"/>
          <p:nvPr/>
        </p:nvSpPr>
        <p:spPr>
          <a:xfrm>
            <a:off x="645001" y="505222"/>
            <a:ext cx="6093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hype cycle(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미국 가트너사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2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29619-EC76-448D-A557-196D35B2F6C8}"/>
              </a:ext>
            </a:extLst>
          </p:cNvPr>
          <p:cNvSpPr txBox="1"/>
          <p:nvPr/>
        </p:nvSpPr>
        <p:spPr>
          <a:xfrm>
            <a:off x="645001" y="505222"/>
            <a:ext cx="6093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동기부여</a:t>
            </a: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9614B2-8459-412F-B3E9-7D35E978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6" y="1514476"/>
            <a:ext cx="7704488" cy="4320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65CEF5-0EDD-4690-9B57-8ADCF7FF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47" y="1450123"/>
            <a:ext cx="5758072" cy="5050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57828C-876B-42F1-B8F8-A9010DDA5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559" y="357874"/>
            <a:ext cx="3612193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372002-F3D5-40E2-9A88-5FEC8A4D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70" y="1951672"/>
            <a:ext cx="8899799" cy="452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73" y="818208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7E100-66B0-4848-BD13-81BB41F6490B}"/>
              </a:ext>
            </a:extLst>
          </p:cNvPr>
          <p:cNvSpPr txBox="1"/>
          <p:nvPr/>
        </p:nvSpPr>
        <p:spPr>
          <a:xfrm>
            <a:off x="697167" y="1899693"/>
            <a:ext cx="11325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강화학습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(Reinforcement learning)</a:t>
            </a:r>
          </a:p>
          <a:p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94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1785C3-3B0F-4ED1-B2AE-11F2F524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89" y="370656"/>
            <a:ext cx="4747671" cy="47476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140" y="850715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7E100-66B0-4848-BD13-81BB41F6490B}"/>
              </a:ext>
            </a:extLst>
          </p:cNvPr>
          <p:cNvSpPr txBox="1"/>
          <p:nvPr/>
        </p:nvSpPr>
        <p:spPr>
          <a:xfrm>
            <a:off x="697167" y="1899693"/>
            <a:ext cx="11325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강화학습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(Reinforcement learning)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Frozen-Lake 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예제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(Q-learning)</a:t>
            </a:r>
          </a:p>
          <a:p>
            <a:pPr marL="342900" indent="-342900">
              <a:buFontTx/>
              <a:buChar char="-"/>
            </a:pP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스터디 커리큘럼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 : </a:t>
            </a:r>
          </a:p>
          <a:p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빙판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역진자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기타 예제</a:t>
            </a:r>
            <a:r>
              <a:rPr lang="en-US" altLang="ko-KR" sz="2400">
                <a:latin typeface="-윤고딕330" panose="02030504000101010101" pitchFamily="18" charset="-127"/>
                <a:ea typeface="-윤고딕330" panose="02030504000101010101" pitchFamily="18" charset="-127"/>
              </a:rPr>
              <a:t>-DQN-mlagents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4EB91-AB6F-49A7-8F48-92B78BB52F13}"/>
              </a:ext>
            </a:extLst>
          </p:cNvPr>
          <p:cNvSpPr txBox="1"/>
          <p:nvPr/>
        </p:nvSpPr>
        <p:spPr>
          <a:xfrm>
            <a:off x="7842739" y="5700733"/>
            <a:ext cx="931006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8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100">
                <a:hlinkClick r:id="rId4"/>
              </a:rPr>
              <a:t>https://www.youtube.com/watch?v=Yr_nRnqeDp0</a:t>
            </a:r>
            <a:r>
              <a:rPr lang="en-US" altLang="ko-KR" sz="1100"/>
              <a:t> </a:t>
            </a:r>
            <a:r>
              <a:rPr lang="ko-KR" altLang="en-US" sz="1100"/>
              <a:t>그네</a:t>
            </a:r>
            <a:endParaRPr lang="en-US" altLang="ko-KR" sz="1100"/>
          </a:p>
          <a:p>
            <a:endParaRPr lang="en-US" altLang="ko-KR" sz="1100"/>
          </a:p>
          <a:p>
            <a:r>
              <a:rPr lang="en-US" altLang="ko-KR" sz="1100">
                <a:hlinkClick r:id="rId5"/>
              </a:rPr>
              <a:t>https://www.youtube.com/watch?v=Lu56xVlZ40M</a:t>
            </a:r>
            <a:r>
              <a:rPr lang="en-US" altLang="ko-KR" sz="1100"/>
              <a:t> </a:t>
            </a:r>
            <a:r>
              <a:rPr lang="ko-KR" altLang="en-US" sz="1100"/>
              <a:t>숨바꼭질</a:t>
            </a:r>
            <a:endParaRPr lang="en-US" altLang="ko-KR" sz="11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67094-BA74-4253-83BC-01732F031E5C}"/>
              </a:ext>
            </a:extLst>
          </p:cNvPr>
          <p:cNvSpPr txBox="1"/>
          <p:nvPr/>
        </p:nvSpPr>
        <p:spPr>
          <a:xfrm>
            <a:off x="7842739" y="5405092"/>
            <a:ext cx="8009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>
                <a:hlinkClick r:id="rId6"/>
              </a:rPr>
              <a:t>https://www.youtube.com/watch?v=VMp6pq6_QjI&amp;t=52s</a:t>
            </a:r>
            <a:r>
              <a:rPr lang="en-US" altLang="ko-KR" sz="1100"/>
              <a:t> </a:t>
            </a:r>
            <a:r>
              <a:rPr lang="ko-KR" altLang="en-US" sz="110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2040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0EB8B-1902-45D4-9350-9ADAFA49A4DF}"/>
              </a:ext>
            </a:extLst>
          </p:cNvPr>
          <p:cNvSpPr/>
          <p:nvPr/>
        </p:nvSpPr>
        <p:spPr>
          <a:xfrm>
            <a:off x="10175966" y="2730137"/>
            <a:ext cx="1476103" cy="698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C34AFF-93BE-4C6A-B692-8F95C55F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176" y="1277020"/>
            <a:ext cx="6787648" cy="455623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AA9274-DC5B-4476-BF09-2A2EEE3559B6}"/>
              </a:ext>
            </a:extLst>
          </p:cNvPr>
          <p:cNvCxnSpPr>
            <a:cxnSpLocks/>
          </p:cNvCxnSpPr>
          <p:nvPr/>
        </p:nvCxnSpPr>
        <p:spPr>
          <a:xfrm flipV="1">
            <a:off x="3169920" y="2154767"/>
            <a:ext cx="5852160" cy="20769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F6D62A-273C-4457-BBFF-EA73D916F827}"/>
              </a:ext>
            </a:extLst>
          </p:cNvPr>
          <p:cNvSpPr txBox="1"/>
          <p:nvPr/>
        </p:nvSpPr>
        <p:spPr>
          <a:xfrm>
            <a:off x="9240161" y="2008313"/>
            <a:ext cx="106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y=ax+b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D882F7-C7E9-4C65-BB39-ECA4F5688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449" y="3011191"/>
            <a:ext cx="220999" cy="20575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ABA549-749E-4B97-BABA-37A3B678D8C8}"/>
              </a:ext>
            </a:extLst>
          </p:cNvPr>
          <p:cNvCxnSpPr/>
          <p:nvPr/>
        </p:nvCxnSpPr>
        <p:spPr>
          <a:xfrm flipH="1" flipV="1">
            <a:off x="10556404" y="2984663"/>
            <a:ext cx="625967" cy="12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94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C6295-F6C1-4B9D-A146-F3006AD04719}"/>
              </a:ext>
            </a:extLst>
          </p:cNvPr>
          <p:cNvSpPr txBox="1"/>
          <p:nvPr/>
        </p:nvSpPr>
        <p:spPr>
          <a:xfrm>
            <a:off x="9111665" y="2947221"/>
            <a:ext cx="946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???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600AB0-3EC3-4DC8-A830-5440BAFE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66" y="1630601"/>
            <a:ext cx="6070482" cy="44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7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528</Words>
  <Application>Microsoft Office PowerPoint</Application>
  <PresentationFormat>와이드스크린</PresentationFormat>
  <Paragraphs>143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이승희</cp:lastModifiedBy>
  <cp:revision>813</cp:revision>
  <dcterms:created xsi:type="dcterms:W3CDTF">2016-03-30T05:53:39Z</dcterms:created>
  <dcterms:modified xsi:type="dcterms:W3CDTF">2020-09-02T13:22:06Z</dcterms:modified>
</cp:coreProperties>
</file>