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3d7120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083d7120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b942d31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cb942d317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3d7120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083d71209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83d7120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83d71209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3d7120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083d71209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b942d317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cb942d317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b942d31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cb942d317c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b942d31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cb942d317c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2a6a37a0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d2a6a37a0c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b942d317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cb942d317c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5441425" y="1196075"/>
            <a:ext cx="2954100" cy="2872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1925" y="1991850"/>
            <a:ext cx="4220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300"/>
              <a:buNone/>
              <a:defRPr sz="53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817533" y="901103"/>
            <a:ext cx="2143125" cy="1855946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43C47A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898809" y="-95251"/>
            <a:ext cx="926327" cy="932484"/>
          </a:xfrm>
          <a:custGeom>
            <a:rect b="b" l="l" r="r" t="t"/>
            <a:pathLst>
              <a:path extrusionOk="0" h="2095470" w="2081634">
                <a:moveTo>
                  <a:pt x="0" y="0"/>
                </a:moveTo>
                <a:lnTo>
                  <a:pt x="2081634" y="0"/>
                </a:lnTo>
                <a:lnTo>
                  <a:pt x="2081634" y="2095470"/>
                </a:lnTo>
                <a:lnTo>
                  <a:pt x="0" y="2095470"/>
                </a:lnTo>
                <a:close/>
              </a:path>
            </a:pathLst>
          </a:custGeom>
          <a:solidFill>
            <a:srgbClr val="F88545"/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1480869" y="4185042"/>
            <a:ext cx="1917398" cy="191739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FFCB3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52866" y="-561365"/>
            <a:ext cx="6242644" cy="6270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128101" y="4099496"/>
            <a:ext cx="1770066" cy="1778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3C47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79719" y="777074"/>
            <a:ext cx="1587500" cy="1374775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FFCB30"/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8013562" y="870871"/>
            <a:ext cx="412200" cy="423600"/>
          </a:xfrm>
          <a:prstGeom prst="rect">
            <a:avLst/>
          </a:prstGeom>
          <a:solidFill>
            <a:srgbClr val="F8854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2236500" y="2059200"/>
            <a:ext cx="4671000" cy="102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660488" y="3084300"/>
            <a:ext cx="3827400" cy="2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463850" y="2982950"/>
            <a:ext cx="6216300" cy="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1pPr>
            <a:lvl2pPr indent="-3429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2pPr>
            <a:lvl3pPr indent="-3429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3pPr>
            <a:lvl4pPr indent="-3429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4pPr>
            <a:lvl5pPr indent="-3429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5pPr>
            <a:lvl6pPr indent="-3429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6pPr>
            <a:lvl7pPr indent="-3429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7pPr>
            <a:lvl8pPr indent="-3429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8pPr>
            <a:lvl9pPr indent="-3429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687821" y="-958458"/>
            <a:ext cx="1917398" cy="191739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FFCB3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571690" y="3781879"/>
            <a:ext cx="1571625" cy="1361027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4B6FED"/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388544" y="4060132"/>
            <a:ext cx="1124400" cy="236700"/>
          </a:xfrm>
          <a:prstGeom prst="rect">
            <a:avLst/>
          </a:prstGeom>
          <a:solidFill>
            <a:srgbClr val="F8854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1283850" y="2321100"/>
            <a:ext cx="6576300" cy="50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800"/>
              <a:buNone/>
              <a:defRPr sz="3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239964" y="0"/>
            <a:ext cx="3904200" cy="5143500"/>
          </a:xfrm>
          <a:prstGeom prst="rect">
            <a:avLst/>
          </a:prstGeom>
          <a:solidFill>
            <a:srgbClr val="FFCB3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5715000" y="1135475"/>
            <a:ext cx="2953800" cy="2872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855300" y="1786425"/>
            <a:ext cx="305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800"/>
              <a:buNone/>
              <a:defRPr sz="3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19300" y="2475075"/>
            <a:ext cx="3864600" cy="165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ctr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ctr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ctr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ctr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ctr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057340" y="3309650"/>
            <a:ext cx="1571625" cy="1361027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4B6FED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4281507" y="-552450"/>
            <a:ext cx="1917398" cy="191739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3C47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-562229" y="4392480"/>
            <a:ext cx="1124400" cy="236700"/>
          </a:xfrm>
          <a:prstGeom prst="rect">
            <a:avLst/>
          </a:prstGeom>
          <a:solidFill>
            <a:srgbClr val="F8854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55275" y="2178875"/>
            <a:ext cx="34731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15599" y="2178875"/>
            <a:ext cx="34731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10008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4350" y="2178950"/>
            <a:ext cx="22140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65625" y="2178950"/>
            <a:ext cx="22140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416900" y="2178950"/>
            <a:ext cx="2214000" cy="25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10900" y="2418875"/>
            <a:ext cx="6922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800"/>
              <a:buNone/>
              <a:defRPr sz="3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261202" y="3435910"/>
            <a:ext cx="2681796" cy="2681795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3C47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5363684" y="-883192"/>
            <a:ext cx="1959716" cy="1968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8854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174956" y="4219541"/>
            <a:ext cx="1172258" cy="237512"/>
          </a:xfrm>
          <a:custGeom>
            <a:rect b="b" l="l" r="r" t="t"/>
            <a:pathLst>
              <a:path extrusionOk="0" h="387775" w="1913890">
                <a:moveTo>
                  <a:pt x="0" y="0"/>
                </a:moveTo>
                <a:lnTo>
                  <a:pt x="1913890" y="0"/>
                </a:lnTo>
                <a:lnTo>
                  <a:pt x="1913890" y="387775"/>
                </a:lnTo>
                <a:lnTo>
                  <a:pt x="0" y="387775"/>
                </a:lnTo>
                <a:close/>
              </a:path>
            </a:pathLst>
          </a:custGeom>
          <a:solidFill>
            <a:srgbClr val="FFCB30"/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-410130" y="2857500"/>
            <a:ext cx="1682750" cy="1457261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FFCB30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0" y="0"/>
            <a:ext cx="9144000" cy="4009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0" y="4009758"/>
            <a:ext cx="9144000" cy="1133775"/>
          </a:xfrm>
          <a:prstGeom prst="rect">
            <a:avLst/>
          </a:prstGeom>
          <a:solidFill>
            <a:srgbClr val="FFCB3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316838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3800"/>
              <a:buNone/>
              <a:defRPr b="1" sz="3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BeeZee"/>
              <a:buNone/>
              <a:defRPr b="1" sz="32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b="1" sz="3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●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○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■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●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○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■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●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○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2400"/>
              <a:buFont typeface="ABeeZee"/>
              <a:buChar char="■"/>
              <a:defRPr sz="2400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7817533" y="901103"/>
            <a:ext cx="2143125" cy="1855946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6" name="Google Shape;66;p11"/>
          <p:cNvSpPr/>
          <p:nvPr/>
        </p:nvSpPr>
        <p:spPr>
          <a:xfrm>
            <a:off x="898809" y="-95251"/>
            <a:ext cx="926327" cy="932484"/>
          </a:xfrm>
          <a:custGeom>
            <a:rect b="b" l="l" r="r" t="t"/>
            <a:pathLst>
              <a:path extrusionOk="0" h="2095470" w="2081634">
                <a:moveTo>
                  <a:pt x="0" y="0"/>
                </a:moveTo>
                <a:lnTo>
                  <a:pt x="2081634" y="0"/>
                </a:lnTo>
                <a:lnTo>
                  <a:pt x="2081634" y="2095470"/>
                </a:lnTo>
                <a:lnTo>
                  <a:pt x="0" y="20954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67" name="Google Shape;67;p11"/>
          <p:cNvSpPr/>
          <p:nvPr/>
        </p:nvSpPr>
        <p:spPr>
          <a:xfrm>
            <a:off x="1480869" y="4185042"/>
            <a:ext cx="1917398" cy="191739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666750" y="1737888"/>
            <a:ext cx="798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F1F1F1"/>
                </a:solidFill>
                <a:latin typeface="ABeeZee"/>
                <a:ea typeface="ABeeZee"/>
                <a:cs typeface="ABeeZee"/>
                <a:sym typeface="ABeeZee"/>
              </a:rPr>
              <a:t>Online Booking System</a:t>
            </a:r>
            <a:endParaRPr b="1" sz="3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794250" y="2833675"/>
            <a:ext cx="77286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1F1F1"/>
                </a:solidFill>
                <a:latin typeface="ABeeZee"/>
                <a:ea typeface="ABeeZee"/>
                <a:cs typeface="ABeeZee"/>
                <a:sym typeface="ABeeZee"/>
              </a:rPr>
              <a:t>Group 8</a:t>
            </a:r>
            <a:endParaRPr b="1" sz="2400">
              <a:solidFill>
                <a:srgbClr val="F1F1F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1F1F1"/>
                </a:solidFill>
                <a:latin typeface="ABeeZee"/>
                <a:ea typeface="ABeeZee"/>
                <a:cs typeface="ABeeZee"/>
                <a:sym typeface="ABeeZee"/>
              </a:rPr>
              <a:t>Team Members:</a:t>
            </a:r>
            <a:endParaRPr b="1" sz="2400">
              <a:solidFill>
                <a:srgbClr val="F1F1F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400">
                <a:solidFill>
                  <a:srgbClr val="F1F1F1"/>
                </a:solidFill>
                <a:latin typeface="ABeeZee"/>
                <a:ea typeface="ABeeZee"/>
                <a:cs typeface="ABeeZee"/>
                <a:sym typeface="ABeeZee"/>
              </a:rPr>
              <a:t>108590037	徐妍婕	 108820018	蔡翔宇	 </a:t>
            </a:r>
            <a:endParaRPr b="1" sz="2400">
              <a:solidFill>
                <a:srgbClr val="F1F1F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400">
                <a:solidFill>
                  <a:srgbClr val="F1F1F1"/>
                </a:solidFill>
                <a:latin typeface="ABeeZee"/>
                <a:ea typeface="ABeeZee"/>
                <a:cs typeface="ABeeZee"/>
                <a:sym typeface="ABeeZee"/>
              </a:rPr>
              <a:t>108AC1026	林   寧 	 110590057	蔡昀祐 </a:t>
            </a:r>
            <a:endParaRPr b="1" sz="2400">
              <a:solidFill>
                <a:srgbClr val="F1F1F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1452866" y="-561365"/>
            <a:ext cx="6242644" cy="6270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128101" y="4099496"/>
            <a:ext cx="1770066" cy="1778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279719" y="777074"/>
            <a:ext cx="1587500" cy="1374775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20"/>
          <p:cNvSpPr/>
          <p:nvPr/>
        </p:nvSpPr>
        <p:spPr>
          <a:xfrm>
            <a:off x="8013562" y="870871"/>
            <a:ext cx="412200" cy="42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2128955" y="1795261"/>
            <a:ext cx="4886100" cy="1169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rPr>
              <a:t>Thank you</a:t>
            </a:r>
            <a:endParaRPr b="1" sz="3800">
              <a:solidFill>
                <a:schemeClr val="accent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rPr>
              <a:t>For listening</a:t>
            </a:r>
            <a:endParaRPr b="1" sz="3800">
              <a:solidFill>
                <a:schemeClr val="accent3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765559" y="3140380"/>
            <a:ext cx="2607687" cy="2619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 rot="-1436921">
            <a:off x="6947403" y="-56524"/>
            <a:ext cx="2015647" cy="201564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6" name="Google Shape;76;p12"/>
          <p:cNvSpPr txBox="1"/>
          <p:nvPr/>
        </p:nvSpPr>
        <p:spPr>
          <a:xfrm>
            <a:off x="327735" y="1939738"/>
            <a:ext cx="228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rPr>
              <a:t>Diagram</a:t>
            </a:r>
            <a:endParaRPr sz="700">
              <a:solidFill>
                <a:schemeClr val="accent4"/>
              </a:solidFill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400" y="337400"/>
            <a:ext cx="5561599" cy="43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/>
          <p:nvPr/>
        </p:nvSpPr>
        <p:spPr>
          <a:xfrm rot="1016953">
            <a:off x="-541983" y="-406179"/>
            <a:ext cx="1742566" cy="1509062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532913" y="2201675"/>
            <a:ext cx="2214000" cy="56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693638" y="2345639"/>
            <a:ext cx="1892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Diagram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465001" y="2903225"/>
            <a:ext cx="2214000" cy="5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625727" y="3047189"/>
            <a:ext cx="1892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Page features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471639" y="3690275"/>
            <a:ext cx="2214000" cy="56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632365" y="3834239"/>
            <a:ext cx="1892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Demo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855300" y="10008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5239964" y="0"/>
            <a:ext cx="39042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7047290" y="3319700"/>
            <a:ext cx="1571625" cy="1361027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>
            <a:off x="4281507" y="-552450"/>
            <a:ext cx="1917398" cy="1917398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562229" y="4392480"/>
            <a:ext cx="1124400" cy="23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49600" y="325555"/>
            <a:ext cx="413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800">
                <a:solidFill>
                  <a:schemeClr val="accent5"/>
                </a:solidFill>
                <a:latin typeface="ABeeZee"/>
                <a:ea typeface="ABeeZee"/>
                <a:cs typeface="ABeeZee"/>
                <a:sym typeface="ABeeZee"/>
              </a:rPr>
              <a:t>Log-in Page</a:t>
            </a:r>
            <a:endParaRPr b="1" sz="3800">
              <a:solidFill>
                <a:schemeClr val="accent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75" y="1276275"/>
            <a:ext cx="7733349" cy="29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8550700" y="4723918"/>
            <a:ext cx="593306" cy="22966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10300"/>
            <a:ext cx="3573000" cy="51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4138375" y="153800"/>
            <a:ext cx="485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rPr>
              <a:t>Book Manage Page</a:t>
            </a:r>
            <a:endParaRPr sz="700"/>
          </a:p>
        </p:txBody>
      </p:sp>
      <p:sp>
        <p:nvSpPr>
          <p:cNvPr id="107" name="Google Shape;107;p15"/>
          <p:cNvSpPr/>
          <p:nvPr/>
        </p:nvSpPr>
        <p:spPr>
          <a:xfrm>
            <a:off x="324901" y="233597"/>
            <a:ext cx="682625" cy="591153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8" name="Google Shape;108;p15"/>
          <p:cNvSpPr/>
          <p:nvPr/>
        </p:nvSpPr>
        <p:spPr>
          <a:xfrm>
            <a:off x="2921447" y="4163644"/>
            <a:ext cx="1216921" cy="1222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75" y="891300"/>
            <a:ext cx="7006198" cy="4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550700" y="4723918"/>
            <a:ext cx="593306" cy="22966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0" y="10300"/>
            <a:ext cx="3573000" cy="51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386950" y="153800"/>
            <a:ext cx="361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rPr>
              <a:t>Book Edit Page</a:t>
            </a:r>
            <a:endParaRPr sz="700"/>
          </a:p>
        </p:txBody>
      </p:sp>
      <p:sp>
        <p:nvSpPr>
          <p:cNvPr id="117" name="Google Shape;117;p16"/>
          <p:cNvSpPr/>
          <p:nvPr/>
        </p:nvSpPr>
        <p:spPr>
          <a:xfrm>
            <a:off x="324901" y="233597"/>
            <a:ext cx="682625" cy="591153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8" name="Google Shape;118;p16"/>
          <p:cNvSpPr/>
          <p:nvPr/>
        </p:nvSpPr>
        <p:spPr>
          <a:xfrm>
            <a:off x="2921447" y="4163644"/>
            <a:ext cx="1216921" cy="1222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00" y="824750"/>
            <a:ext cx="7030077" cy="42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8550700" y="4723918"/>
            <a:ext cx="593306" cy="22966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5" name="Google Shape;125;p17"/>
          <p:cNvSpPr/>
          <p:nvPr/>
        </p:nvSpPr>
        <p:spPr>
          <a:xfrm>
            <a:off x="0" y="10300"/>
            <a:ext cx="3573000" cy="51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138375" y="181425"/>
            <a:ext cx="49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rPr>
              <a:t>User Managing Page</a:t>
            </a:r>
            <a:endParaRPr sz="700"/>
          </a:p>
        </p:txBody>
      </p:sp>
      <p:sp>
        <p:nvSpPr>
          <p:cNvPr id="127" name="Google Shape;127;p17"/>
          <p:cNvSpPr/>
          <p:nvPr/>
        </p:nvSpPr>
        <p:spPr>
          <a:xfrm>
            <a:off x="324901" y="233597"/>
            <a:ext cx="682625" cy="591153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28" name="Google Shape;128;p17"/>
          <p:cNvSpPr/>
          <p:nvPr/>
        </p:nvSpPr>
        <p:spPr>
          <a:xfrm>
            <a:off x="2921447" y="4163644"/>
            <a:ext cx="1216921" cy="1222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00" y="856925"/>
            <a:ext cx="7213348" cy="40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8550700" y="4723918"/>
            <a:ext cx="593306" cy="22966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35" name="Google Shape;135;p18"/>
          <p:cNvSpPr/>
          <p:nvPr/>
        </p:nvSpPr>
        <p:spPr>
          <a:xfrm>
            <a:off x="0" y="10300"/>
            <a:ext cx="3573000" cy="51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138375" y="181425"/>
            <a:ext cx="49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rPr>
              <a:t>User Edit Page</a:t>
            </a:r>
            <a:endParaRPr sz="700"/>
          </a:p>
        </p:txBody>
      </p:sp>
      <p:sp>
        <p:nvSpPr>
          <p:cNvPr id="137" name="Google Shape;137;p18"/>
          <p:cNvSpPr/>
          <p:nvPr/>
        </p:nvSpPr>
        <p:spPr>
          <a:xfrm>
            <a:off x="324901" y="233597"/>
            <a:ext cx="682625" cy="591153"/>
          </a:xfrm>
          <a:custGeom>
            <a:rect b="b" l="l" r="r" t="t"/>
            <a:pathLst>
              <a:path extrusionOk="0" h="5499100" w="635000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8" name="Google Shape;138;p18"/>
          <p:cNvSpPr/>
          <p:nvPr/>
        </p:nvSpPr>
        <p:spPr>
          <a:xfrm>
            <a:off x="2921447" y="4163644"/>
            <a:ext cx="1216921" cy="1222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00" y="918825"/>
            <a:ext cx="7607276" cy="40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495609" y="1787275"/>
            <a:ext cx="8152800" cy="56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656288" y="1931239"/>
            <a:ext cx="1892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108590037  徐妍婕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95572" y="2507275"/>
            <a:ext cx="8152800" cy="5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56302" y="2651239"/>
            <a:ext cx="1892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108AC1026  林   寧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95528" y="3254875"/>
            <a:ext cx="8152800" cy="56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56215" y="3398839"/>
            <a:ext cx="1892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108820018  蔡翔宇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855300" y="10008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assign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95684" y="3961325"/>
            <a:ext cx="8152800" cy="56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56363" y="4105289"/>
            <a:ext cx="1892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110590057  蔡昀祐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870924" y="1931250"/>
            <a:ext cx="5601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Login page, Register page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870924" y="2685625"/>
            <a:ext cx="5601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B</a:t>
            </a: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ook search page, </a:t>
            </a: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Book edit</a:t>
            </a: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 page, Book manage page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870924" y="3412400"/>
            <a:ext cx="5601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Book cart, Book borrow page</a:t>
            </a:r>
            <a:endParaRPr sz="700">
              <a:solidFill>
                <a:schemeClr val="accent4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870924" y="4105300"/>
            <a:ext cx="5601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User edit</a:t>
            </a:r>
            <a:r>
              <a:rPr b="1" lang="en" sz="1500">
                <a:solidFill>
                  <a:schemeClr val="accent4"/>
                </a:solidFill>
                <a:latin typeface="ABeeZee"/>
                <a:ea typeface="ABeeZee"/>
                <a:cs typeface="ABeeZee"/>
                <a:sym typeface="ABeeZee"/>
              </a:rPr>
              <a:t> page, User manage page</a:t>
            </a:r>
            <a:endParaRPr sz="7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orful Geometric 40th Birthday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191919"/>
      </a:accent1>
      <a:accent2>
        <a:srgbClr val="43C47A"/>
      </a:accent2>
      <a:accent3>
        <a:srgbClr val="4B6FED"/>
      </a:accent3>
      <a:accent4>
        <a:srgbClr val="F1F1F1"/>
      </a:accent4>
      <a:accent5>
        <a:srgbClr val="F88545"/>
      </a:accent5>
      <a:accent6>
        <a:srgbClr val="FFCB30"/>
      </a:accent6>
      <a:hlink>
        <a:srgbClr val="F8854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