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6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1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8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6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42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6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53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9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4BED-717C-45B9-A1E5-91E7923AB391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00F53-56F1-478C-BDC2-ECB1B7A0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55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" b="6582"/>
          <a:stretch/>
        </p:blipFill>
        <p:spPr>
          <a:xfrm rot="16140000">
            <a:off x="2710329" y="-1225027"/>
            <a:ext cx="6771340" cy="92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0000">
            <a:off x="2851827" y="-1289815"/>
            <a:ext cx="6623557" cy="9361579"/>
          </a:xfrm>
        </p:spPr>
      </p:pic>
    </p:spTree>
    <p:extLst>
      <p:ext uri="{BB962C8B-B14F-4D97-AF65-F5344CB8AC3E}">
        <p14:creationId xmlns:p14="http://schemas.microsoft.com/office/powerpoint/2010/main" val="19097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2023-03-10T07:33:02Z</dcterms:created>
  <dcterms:modified xsi:type="dcterms:W3CDTF">2023-03-10T08:02:35Z</dcterms:modified>
</cp:coreProperties>
</file>