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9" r:id="rId4"/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A6"/>
    <a:srgbClr val="62C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67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字串分析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變數型態為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zh-TW" altLang="en-US" dirty="0" smtClean="0"/>
              <a:t>將一</a:t>
            </a:r>
            <a:r>
              <a:rPr lang="zh-TW" altLang="en-US" dirty="0"/>
              <a:t>連串</a:t>
            </a:r>
            <a:r>
              <a:rPr lang="zh-TW" altLang="en-US" dirty="0" smtClean="0"/>
              <a:t>字元組成</a:t>
            </a:r>
            <a:r>
              <a:rPr lang="en-US" altLang="zh-TW" dirty="0" smtClean="0"/>
              <a:t>		</a:t>
            </a:r>
            <a:r>
              <a:rPr lang="zh-TW" altLang="en-US" dirty="0" smtClean="0"/>
              <a:t>*字元 </a:t>
            </a:r>
            <a:r>
              <a:rPr lang="en-US" altLang="zh-TW" dirty="0" smtClean="0"/>
              <a:t>= ‘a’ , ’b’, ’c’, ’d’…</a:t>
            </a:r>
          </a:p>
          <a:p>
            <a:r>
              <a:rPr lang="en-US" altLang="zh-TW" dirty="0" smtClean="0"/>
              <a:t>String = char[] (= char*)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0689"/>
          <a:stretch/>
        </p:blipFill>
        <p:spPr>
          <a:xfrm>
            <a:off x="1388972" y="3950005"/>
            <a:ext cx="3048425" cy="4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尋訪字串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72" y="2457572"/>
            <a:ext cx="8354279" cy="23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常用指令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</a:t>
            </a:r>
            <a:r>
              <a:rPr lang="en-US" dirty="0" smtClean="0"/>
              <a:t>()		</a:t>
            </a:r>
            <a:r>
              <a:rPr lang="zh-TW" altLang="en-US" dirty="0" smtClean="0"/>
              <a:t>回傳字串長度</a:t>
            </a:r>
            <a:endParaRPr lang="en-US" dirty="0" smtClean="0"/>
          </a:p>
          <a:p>
            <a:r>
              <a:rPr lang="en-US" dirty="0" smtClean="0"/>
              <a:t>indexOf(char)	</a:t>
            </a:r>
            <a:r>
              <a:rPr lang="zh-TW" altLang="en-US" dirty="0" smtClean="0"/>
              <a:t>回傳字元位置</a:t>
            </a:r>
            <a:endParaRPr lang="en-US" dirty="0" smtClean="0"/>
          </a:p>
          <a:p>
            <a:r>
              <a:rPr lang="en-US" dirty="0" smtClean="0"/>
              <a:t>substring(from, to)	</a:t>
            </a:r>
            <a:r>
              <a:rPr lang="zh-TW" altLang="en-US" dirty="0" smtClean="0"/>
              <a:t>切割字串從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的位置</a:t>
            </a:r>
            <a:r>
              <a:rPr lang="zh-TW" altLang="en-US" dirty="0"/>
              <a:t>到</a:t>
            </a:r>
            <a:r>
              <a:rPr lang="en-US" altLang="zh-TW" dirty="0" smtClean="0"/>
              <a:t>to </a:t>
            </a:r>
            <a:r>
              <a:rPr lang="zh-TW" altLang="en-US" dirty="0" smtClean="0"/>
              <a:t>如果沒給</a:t>
            </a:r>
            <a:r>
              <a:rPr lang="en-US" altLang="zh-TW" dirty="0" smtClean="0"/>
              <a:t>to</a:t>
            </a:r>
            <a:r>
              <a:rPr lang="zh-TW" altLang="en-US" dirty="0" smtClean="0"/>
              <a:t>值則切割到底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接線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55929" y="-26838"/>
            <a:ext cx="5098194" cy="656479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5760720" y="5189220"/>
            <a:ext cx="480060" cy="76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337560" y="70646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UNO1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2466" y="70646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UNO2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65505" y="501217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UNO1(TX)</a:t>
            </a:r>
            <a:r>
              <a:rPr lang="zh-TW" altLang="en-US" dirty="0" smtClean="0">
                <a:solidFill>
                  <a:srgbClr val="FFC000"/>
                </a:solidFill>
              </a:rPr>
              <a:t>－</a:t>
            </a:r>
            <a:r>
              <a:rPr lang="en-US" altLang="zh-TW" dirty="0" smtClean="0">
                <a:solidFill>
                  <a:srgbClr val="FFC000"/>
                </a:solidFill>
              </a:rPr>
              <a:t>&gt;</a:t>
            </a:r>
            <a:r>
              <a:rPr lang="en-US" dirty="0" smtClean="0">
                <a:solidFill>
                  <a:srgbClr val="FFC000"/>
                </a:solidFill>
              </a:rPr>
              <a:t>UNO2(RX)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1" name="直線單箭頭接點 10"/>
          <p:cNvCxnSpPr>
            <a:stCxn id="12" idx="3"/>
          </p:cNvCxnSpPr>
          <p:nvPr/>
        </p:nvCxnSpPr>
        <p:spPr>
          <a:xfrm flipV="1">
            <a:off x="5075522" y="5366266"/>
            <a:ext cx="312495" cy="7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590546" y="518922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UNO1(RX)&lt;</a:t>
            </a:r>
            <a:r>
              <a:rPr lang="zh-TW" altLang="en-US" dirty="0" smtClean="0">
                <a:solidFill>
                  <a:srgbClr val="00B050"/>
                </a:solidFill>
              </a:rPr>
              <a:t>－</a:t>
            </a:r>
            <a:r>
              <a:rPr lang="en-US" dirty="0" smtClean="0">
                <a:solidFill>
                  <a:srgbClr val="00B050"/>
                </a:solidFill>
              </a:rPr>
              <a:t>UNO2(TX)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90837" y="3520242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共地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8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32" y="756870"/>
            <a:ext cx="722095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8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藍芽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藍芽模組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773844" cy="1956166"/>
          </a:xfrm>
        </p:spPr>
      </p:pic>
      <p:cxnSp>
        <p:nvCxnSpPr>
          <p:cNvPr id="6" name="直線單箭頭接點 5"/>
          <p:cNvCxnSpPr/>
          <p:nvPr/>
        </p:nvCxnSpPr>
        <p:spPr>
          <a:xfrm flipH="1">
            <a:off x="6770077" y="3516923"/>
            <a:ext cx="905608" cy="307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75685" y="3178323"/>
            <a:ext cx="4437184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大部分是</a:t>
            </a:r>
            <a:r>
              <a:rPr lang="en-US" altLang="zh-TW" dirty="0" smtClean="0"/>
              <a:t>3.3V</a:t>
            </a:r>
            <a:r>
              <a:rPr lang="zh-TW" altLang="en-US" dirty="0" smtClean="0"/>
              <a:t>，所以主板為</a:t>
            </a:r>
            <a:r>
              <a:rPr lang="en-US" altLang="zh-TW" dirty="0" smtClean="0"/>
              <a:t>5V</a:t>
            </a:r>
            <a:r>
              <a:rPr lang="zh-TW" altLang="en-US" dirty="0" smtClean="0"/>
              <a:t>時需在主機</a:t>
            </a:r>
            <a:r>
              <a:rPr lang="en-US" altLang="zh-TW" dirty="0" smtClean="0"/>
              <a:t>TX</a:t>
            </a:r>
            <a:r>
              <a:rPr lang="zh-TW" altLang="en-US" dirty="0" smtClean="0"/>
              <a:t>端</a:t>
            </a:r>
            <a:r>
              <a:rPr lang="en-US" altLang="zh-TW" dirty="0" smtClean="0"/>
              <a:t>(HC05</a:t>
            </a:r>
            <a:r>
              <a:rPr lang="zh-TW" altLang="en-US" dirty="0" smtClean="0"/>
              <a:t> </a:t>
            </a:r>
            <a:r>
              <a:rPr lang="en-US" altLang="zh-TW" dirty="0" smtClean="0"/>
              <a:t>RX</a:t>
            </a:r>
            <a:r>
              <a:rPr lang="zh-TW" altLang="en-US" dirty="0" smtClean="0"/>
              <a:t>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加上電阻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356711"/>
            <a:ext cx="4232406" cy="19561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892798" y="1528833"/>
            <a:ext cx="112114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主從合一</a:t>
            </a:r>
            <a:endParaRPr 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924301" y="1760843"/>
            <a:ext cx="905608" cy="307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94116" y="4965462"/>
            <a:ext cx="2039829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主從從出廠就固定</a:t>
            </a:r>
            <a:endParaRPr lang="en-US" dirty="0"/>
          </a:p>
        </p:txBody>
      </p:sp>
      <p:cxnSp>
        <p:nvCxnSpPr>
          <p:cNvPr id="12" name="直線單箭頭接點 11"/>
          <p:cNvCxnSpPr>
            <a:endCxn id="8" idx="3"/>
          </p:cNvCxnSpPr>
          <p:nvPr/>
        </p:nvCxnSpPr>
        <p:spPr>
          <a:xfrm flipH="1">
            <a:off x="5373819" y="5150128"/>
            <a:ext cx="361698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6" t="494"/>
          <a:stretch/>
        </p:blipFill>
        <p:spPr>
          <a:xfrm>
            <a:off x="4387362" y="685800"/>
            <a:ext cx="6137030" cy="55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 mode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03266"/>
            <a:ext cx="4403721" cy="2562165"/>
          </a:xfrm>
        </p:spPr>
      </p:pic>
      <p:sp>
        <p:nvSpPr>
          <p:cNvPr id="5" name="文字方塊 4"/>
          <p:cNvSpPr txBox="1"/>
          <p:nvPr/>
        </p:nvSpPr>
        <p:spPr>
          <a:xfrm>
            <a:off x="1141413" y="1727756"/>
            <a:ext cx="3185487" cy="3693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傳完程式後，開啟序列埠視窗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45134" y="3101894"/>
            <a:ext cx="6646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常用指令</a:t>
            </a:r>
            <a:r>
              <a:rPr lang="en-US" altLang="zh-TW" sz="2800" dirty="0" smtClean="0"/>
              <a:t>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		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確認有無進入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AT+ADDR</a:t>
            </a:r>
            <a:r>
              <a:rPr lang="zh-TW" altLang="en-US" sz="2400" dirty="0" smtClean="0"/>
              <a:t>？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回傳</a:t>
            </a:r>
            <a:r>
              <a:rPr lang="en-US" altLang="zh-TW" sz="2400" dirty="0" smtClean="0"/>
              <a:t>HC-05</a:t>
            </a:r>
            <a:r>
              <a:rPr lang="zh-TW" altLang="en-US" sz="2400" dirty="0" smtClean="0"/>
              <a:t>地址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AT+BIND=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設定要連結的地址</a:t>
            </a:r>
            <a:endParaRPr lang="en-US" altLang="zh-TW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AT+ROLE</a:t>
            </a:r>
            <a:r>
              <a:rPr lang="zh-TW" altLang="en-US" sz="2400" dirty="0" smtClean="0"/>
              <a:t>？ 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回傳</a:t>
            </a:r>
            <a:r>
              <a:rPr lang="en-US" altLang="zh-TW" sz="2400" dirty="0" smtClean="0"/>
              <a:t>HC-05</a:t>
            </a:r>
            <a:r>
              <a:rPr lang="zh-TW" altLang="en-US" sz="2400" dirty="0" smtClean="0"/>
              <a:t>角色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AT+ROLE=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設定角色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1(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主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0(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從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AT+NAME</a:t>
            </a:r>
            <a:r>
              <a:rPr lang="zh-TW" altLang="en-US" sz="2400" dirty="0" smtClean="0"/>
              <a:t>？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回傳</a:t>
            </a:r>
            <a:r>
              <a:rPr lang="en-US" altLang="zh-TW" sz="2400" dirty="0" smtClean="0"/>
              <a:t>HC-05</a:t>
            </a:r>
            <a:r>
              <a:rPr lang="zh-TW" altLang="en-US" sz="2400" dirty="0" smtClean="0"/>
              <a:t>名字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AT+NAME=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設定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HC-05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名字</a:t>
            </a: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5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從端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95" y="4044463"/>
            <a:ext cx="4327405" cy="2257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05" y="1850780"/>
            <a:ext cx="4404495" cy="22979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3120" y="2265680"/>
            <a:ext cx="86360" cy="15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19886" y="2205920"/>
            <a:ext cx="25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54967" y="2482919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先設定角色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69386" y="469509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再取得地址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端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103120" y="2265680"/>
            <a:ext cx="86360" cy="15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19886" y="2205920"/>
            <a:ext cx="25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54967" y="2482919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先設定角色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61052" y="4537331"/>
            <a:ext cx="249299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設定欲連線之從端地址</a:t>
            </a:r>
            <a:endParaRPr lang="en-US" dirty="0"/>
          </a:p>
        </p:txBody>
      </p:sp>
      <p:pic>
        <p:nvPicPr>
          <p:cNvPr id="10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81" y="4035671"/>
            <a:ext cx="4404495" cy="2297997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9" y="1921777"/>
            <a:ext cx="4404495" cy="22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712</TotalTime>
  <Words>228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Trebuchet MS</vt:lpstr>
      <vt:lpstr>Tw Cen MT</vt:lpstr>
      <vt:lpstr>電路</vt:lpstr>
      <vt:lpstr>UART</vt:lpstr>
      <vt:lpstr>接線</vt:lpstr>
      <vt:lpstr>CODE</vt:lpstr>
      <vt:lpstr>藍芽</vt:lpstr>
      <vt:lpstr>藍芽模組</vt:lpstr>
      <vt:lpstr>code</vt:lpstr>
      <vt:lpstr>At mode</vt:lpstr>
      <vt:lpstr>從端</vt:lpstr>
      <vt:lpstr>主端</vt:lpstr>
      <vt:lpstr>字串分析</vt:lpstr>
      <vt:lpstr>字串</vt:lpstr>
      <vt:lpstr>尋訪字串</vt:lpstr>
      <vt:lpstr>常用指令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偉翔 高</dc:creator>
  <cp:lastModifiedBy>偉翔 高</cp:lastModifiedBy>
  <cp:revision>44</cp:revision>
  <dcterms:created xsi:type="dcterms:W3CDTF">2020-11-27T11:01:27Z</dcterms:created>
  <dcterms:modified xsi:type="dcterms:W3CDTF">2020-12-11T12:53:50Z</dcterms:modified>
</cp:coreProperties>
</file>