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5" r:id="rId4"/>
    <p:sldId id="257" r:id="rId5"/>
    <p:sldId id="266" r:id="rId6"/>
    <p:sldId id="270" r:id="rId7"/>
    <p:sldId id="263" r:id="rId8"/>
    <p:sldId id="268" r:id="rId9"/>
    <p:sldId id="271" r:id="rId10"/>
    <p:sldId id="264" r:id="rId11"/>
    <p:sldId id="267" r:id="rId12"/>
    <p:sldId id="272" r:id="rId13"/>
    <p:sldId id="258" r:id="rId14"/>
    <p:sldId id="259" r:id="rId15"/>
    <p:sldId id="262" r:id="rId16"/>
    <p:sldId id="273" r:id="rId17"/>
    <p:sldId id="260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zh-TW" altLang="en-US" dirty="0" smtClean="0"/>
              <a:t>入門</a:t>
            </a:r>
            <a:r>
              <a:rPr lang="en-US" altLang="zh-TW" dirty="0" smtClean="0"/>
              <a:t>(</a:t>
            </a:r>
            <a:r>
              <a:rPr lang="zh-TW" altLang="en-US" dirty="0" smtClean="0"/>
              <a:t>？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41" y="1097331"/>
            <a:ext cx="4602913" cy="5040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825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8177" y="660082"/>
            <a:ext cx="9905998" cy="1478570"/>
          </a:xfrm>
        </p:spPr>
        <p:txBody>
          <a:bodyPr/>
          <a:lstStyle/>
          <a:p>
            <a:r>
              <a:rPr lang="en-US" dirty="0" smtClean="0"/>
              <a:t>PWM code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094" y="434541"/>
            <a:ext cx="8404703" cy="58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87695"/>
            <a:ext cx="9905998" cy="1478570"/>
          </a:xfrm>
        </p:spPr>
        <p:txBody>
          <a:bodyPr/>
          <a:lstStyle/>
          <a:p>
            <a:r>
              <a:rPr lang="en-US" dirty="0" err="1" smtClean="0"/>
              <a:t>pwm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9" y="552572"/>
            <a:ext cx="5345502" cy="467005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94624"/>
            <a:ext cx="3943900" cy="55633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20008" y="4730262"/>
            <a:ext cx="3265305" cy="18375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88124" y="5418225"/>
            <a:ext cx="326530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把</a:t>
            </a:r>
            <a:r>
              <a:rPr lang="en-US" altLang="zh-TW" sz="2400" dirty="0" err="1">
                <a:solidFill>
                  <a:schemeClr val="bg1"/>
                </a:solidFill>
              </a:rPr>
              <a:t>val</a:t>
            </a:r>
            <a:r>
              <a:rPr lang="zh-TW" altLang="en-US" sz="2400" dirty="0">
                <a:solidFill>
                  <a:schemeClr val="bg1"/>
                </a:solidFill>
              </a:rPr>
              <a:t>轉換成</a:t>
            </a:r>
            <a:r>
              <a:rPr lang="en-US" altLang="zh-TW" sz="2400" dirty="0">
                <a:solidFill>
                  <a:schemeClr val="bg1"/>
                </a:solidFill>
              </a:rPr>
              <a:t>LED</a:t>
            </a:r>
            <a:r>
              <a:rPr lang="zh-TW" altLang="en-US" sz="2400" dirty="0">
                <a:solidFill>
                  <a:schemeClr val="bg1"/>
                </a:solidFill>
              </a:rPr>
              <a:t>的亮度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1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傳輸方式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UART</a:t>
                </a:r>
                <a:endParaRPr lang="en-US" dirty="0" smtClean="0"/>
              </a:p>
              <a:p>
                <a:pPr lvl="1"/>
                <a:r>
                  <a:rPr lang="zh-TW" altLang="en-US" dirty="0"/>
                  <a:t>藍芽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Arduino</a:t>
                </a:r>
                <a:r>
                  <a:rPr lang="zh-TW" altLang="en-US" dirty="0" smtClean="0"/>
                  <a:t>之間溝通、</a:t>
                </a:r>
                <a:r>
                  <a:rPr lang="en-US" altLang="zh-TW" dirty="0" smtClean="0"/>
                  <a:t>Arduino</a:t>
                </a:r>
                <a:r>
                  <a:rPr lang="zh-TW" altLang="en-US" dirty="0" smtClean="0"/>
                  <a:t>跟電腦之間溝通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TW" altLang="en-US" dirty="0" smtClean="0"/>
                  <a:t>感應器、封裝</a:t>
                </a:r>
                <a:r>
                  <a:rPr lang="en-US" altLang="zh-TW" dirty="0" smtClean="0"/>
                  <a:t>IC</a:t>
                </a:r>
                <a:endParaRPr lang="en-US" dirty="0" smtClean="0"/>
              </a:p>
              <a:p>
                <a:r>
                  <a:rPr lang="en-US" dirty="0" smtClean="0"/>
                  <a:t>SPI</a:t>
                </a:r>
                <a:endParaRPr lang="en-US" dirty="0"/>
              </a:p>
              <a:p>
                <a:pPr lvl="1"/>
                <a:r>
                  <a:rPr lang="zh-TW" altLang="en-US" dirty="0"/>
                  <a:t>感應器、封裝</a:t>
                </a:r>
                <a:r>
                  <a:rPr lang="en-US" altLang="zh-TW" dirty="0"/>
                  <a:t>IC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uart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77" y="1711174"/>
            <a:ext cx="6726070" cy="4080026"/>
          </a:xfrm>
        </p:spPr>
      </p:pic>
    </p:spTree>
    <p:extLst>
      <p:ext uri="{BB962C8B-B14F-4D97-AF65-F5344CB8AC3E}">
        <p14:creationId xmlns:p14="http://schemas.microsoft.com/office/powerpoint/2010/main" val="953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 </a:t>
            </a:r>
            <a:r>
              <a:rPr lang="en-US" altLang="zh-TW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Serial.begin(rate)</a:t>
            </a:r>
          </a:p>
          <a:p>
            <a:pPr lvl="1"/>
            <a:r>
              <a:rPr lang="en-US" dirty="0" smtClean="0"/>
              <a:t>rate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通訊速率</a:t>
            </a:r>
            <a:r>
              <a:rPr lang="en-US" altLang="zh-TW" dirty="0" smtClean="0"/>
              <a:t>)</a:t>
            </a:r>
            <a:r>
              <a:rPr lang="en-US" dirty="0" smtClean="0"/>
              <a:t> = 9600(</a:t>
            </a:r>
            <a:r>
              <a:rPr lang="zh-TW" altLang="en-US" dirty="0" smtClean="0"/>
              <a:t>常用</a:t>
            </a:r>
            <a:r>
              <a:rPr lang="en-US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38400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115200…</a:t>
            </a:r>
          </a:p>
          <a:p>
            <a:r>
              <a:rPr lang="en-US" altLang="zh-TW" dirty="0" smtClean="0"/>
              <a:t>Serial.print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”)</a:t>
            </a:r>
          </a:p>
          <a:p>
            <a:pPr lvl="1"/>
            <a:r>
              <a:rPr lang="zh-TW" altLang="en-US" dirty="0" smtClean="0"/>
              <a:t>顯示文字在序列阜視</a:t>
            </a:r>
            <a:r>
              <a:rPr lang="zh-TW" altLang="en-US" dirty="0" smtClean="0"/>
              <a:t>窗，且</a:t>
            </a:r>
            <a:r>
              <a:rPr lang="zh-TW" altLang="en-US" dirty="0"/>
              <a:t>不換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Serial.println(“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”)</a:t>
            </a:r>
          </a:p>
          <a:p>
            <a:pPr lvl="1"/>
            <a:r>
              <a:rPr lang="zh-TW" altLang="en-US" dirty="0"/>
              <a:t>顯示文字在序列阜視窗，</a:t>
            </a:r>
            <a:r>
              <a:rPr lang="zh-TW" altLang="en-US" dirty="0" smtClean="0"/>
              <a:t>且輸出完成後換</a:t>
            </a:r>
            <a:r>
              <a:rPr lang="zh-TW" altLang="en-US" dirty="0"/>
              <a:t>行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06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87695"/>
            <a:ext cx="9905998" cy="1478570"/>
          </a:xfrm>
        </p:spPr>
        <p:txBody>
          <a:bodyPr/>
          <a:lstStyle/>
          <a:p>
            <a:r>
              <a:rPr lang="en-US" dirty="0" err="1" smtClean="0"/>
              <a:t>uart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9" y="552572"/>
            <a:ext cx="5345502" cy="467005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344544"/>
            <a:ext cx="400105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572303"/>
                <a:ext cx="9905998" cy="147857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572303"/>
                <a:ext cx="9905998" cy="14785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383942"/>
            <a:ext cx="5610625" cy="27959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6" y="347714"/>
            <a:ext cx="715427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8332298" cy="3541714"/>
          </a:xfrm>
        </p:spPr>
        <p:txBody>
          <a:bodyPr/>
          <a:lstStyle/>
          <a:p>
            <a:r>
              <a:rPr lang="zh-TW" altLang="en-US" dirty="0" smtClean="0"/>
              <a:t>通常</a:t>
            </a:r>
            <a:r>
              <a:rPr lang="zh-TW" altLang="en-US" dirty="0"/>
              <a:t>使用</a:t>
            </a:r>
            <a:r>
              <a:rPr lang="zh-TW" altLang="en-US" dirty="0" smtClean="0"/>
              <a:t>在封裝好的感應器上</a:t>
            </a:r>
            <a:r>
              <a:rPr lang="en-US" altLang="zh-TW" dirty="0" smtClean="0"/>
              <a:t>(ex. BNO055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OLED</a:t>
            </a:r>
            <a:r>
              <a:rPr lang="zh-TW" altLang="en-US" dirty="0" smtClean="0"/>
              <a:t>螢幕</a:t>
            </a:r>
            <a:endParaRPr lang="en-US" altLang="zh-TW" dirty="0" smtClean="0"/>
          </a:p>
          <a:p>
            <a:r>
              <a:rPr lang="zh-TW" altLang="en-US" dirty="0" smtClean="0"/>
              <a:t>程式需上網搜尋感應器型號並下載其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，並在程式</a:t>
            </a:r>
            <a:r>
              <a:rPr lang="en-US" altLang="zh-TW" dirty="0" smtClean="0"/>
              <a:t>setup()</a:t>
            </a:r>
            <a:r>
              <a:rPr lang="zh-TW" altLang="en-US" dirty="0" smtClean="0"/>
              <a:t>上方 </a:t>
            </a:r>
            <a:r>
              <a:rPr lang="en-US" altLang="zh-TW" dirty="0" smtClean="0"/>
              <a:t>#include &lt;…&gt;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標題 1"/>
              <p:cNvSpPr txBox="1">
                <a:spLocks/>
              </p:cNvSpPr>
              <p:nvPr/>
            </p:nvSpPr>
            <p:spPr>
              <a:xfrm>
                <a:off x="1141413" y="572303"/>
                <a:ext cx="9905998" cy="1478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572303"/>
                <a:ext cx="9905998" cy="147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85" y="407109"/>
            <a:ext cx="2329962" cy="1791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10" y="2216067"/>
            <a:ext cx="2105758" cy="2105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24" y="3343466"/>
            <a:ext cx="2660268" cy="29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56" y="1357803"/>
            <a:ext cx="4887912" cy="3877744"/>
          </a:xfrm>
        </p:spPr>
      </p:pic>
    </p:spTree>
    <p:extLst>
      <p:ext uri="{BB962C8B-B14F-4D97-AF65-F5344CB8AC3E}">
        <p14:creationId xmlns:p14="http://schemas.microsoft.com/office/powerpoint/2010/main" val="6099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2778" y="-215153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Arduino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69" y="839940"/>
            <a:ext cx="10032249" cy="587014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871438" y="3775011"/>
            <a:ext cx="1652954" cy="251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84" y="618518"/>
            <a:ext cx="7668763" cy="6350318"/>
          </a:xfrm>
        </p:spPr>
      </p:pic>
      <p:sp>
        <p:nvSpPr>
          <p:cNvPr id="5" name="文字方塊 4"/>
          <p:cNvSpPr txBox="1"/>
          <p:nvPr/>
        </p:nvSpPr>
        <p:spPr>
          <a:xfrm>
            <a:off x="4908665" y="2391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僅執行</a:t>
            </a:r>
            <a:r>
              <a:rPr lang="zh-TW" altLang="en-US" dirty="0">
                <a:solidFill>
                  <a:srgbClr val="FF0000"/>
                </a:solidFill>
              </a:rPr>
              <a:t>一次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08665" y="3377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無限執行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1413" y="1899260"/>
            <a:ext cx="376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程式為上到下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逐行</a:t>
            </a:r>
            <a:r>
              <a:rPr lang="zh-TW" altLang="en-US" sz="2400" dirty="0" smtClean="0"/>
              <a:t>執行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一定要有</a:t>
            </a:r>
            <a:r>
              <a:rPr lang="en-US" altLang="zh-TW" sz="2400" dirty="0"/>
              <a:t>setup() &amp; loop()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2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數位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數值只有兩種</a:t>
            </a:r>
            <a:r>
              <a:rPr lang="en-US" altLang="zh-TW" dirty="0" smtClean="0"/>
              <a:t>(Ex.</a:t>
            </a:r>
            <a:r>
              <a:rPr lang="zh-TW" altLang="en-US" dirty="0" smtClean="0"/>
              <a:t>開關</a:t>
            </a:r>
            <a:endParaRPr lang="en-US" altLang="zh-TW" dirty="0" smtClean="0"/>
          </a:p>
          <a:p>
            <a:r>
              <a:rPr lang="zh-TW" altLang="en-US" dirty="0" smtClean="0"/>
              <a:t>類比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數值為連續型的</a:t>
            </a:r>
            <a:r>
              <a:rPr lang="en-US" altLang="zh-TW" dirty="0" smtClean="0"/>
              <a:t>(Ex.</a:t>
            </a:r>
            <a:r>
              <a:rPr lang="zh-TW" altLang="en-US" dirty="0" smtClean="0"/>
              <a:t>聲音、溫度</a:t>
            </a:r>
            <a:r>
              <a:rPr lang="en-US" altLang="zh-TW" dirty="0" smtClean="0"/>
              <a:t>…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12" y="615619"/>
            <a:ext cx="5192229" cy="3115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4" y="3160060"/>
            <a:ext cx="4950182" cy="29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49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4028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麵包板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3" t="28332" r="24314" b="10385"/>
          <a:stretch/>
        </p:blipFill>
        <p:spPr>
          <a:xfrm rot="16200000">
            <a:off x="4162353" y="-197632"/>
            <a:ext cx="5509991" cy="800539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3622431" y="2031023"/>
            <a:ext cx="6497515" cy="0"/>
          </a:xfrm>
          <a:prstGeom prst="line">
            <a:avLst/>
          </a:prstGeom>
          <a:ln w="57150">
            <a:solidFill>
              <a:srgbClr val="62CA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683978" y="2822331"/>
            <a:ext cx="0" cy="852853"/>
          </a:xfrm>
          <a:prstGeom prst="line">
            <a:avLst/>
          </a:prstGeom>
          <a:ln w="57150">
            <a:solidFill>
              <a:srgbClr val="62CA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4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(pin, mode) **mode = INPUT / OUTPUT**</a:t>
            </a:r>
          </a:p>
          <a:p>
            <a:r>
              <a:rPr lang="en-US" dirty="0" smtClean="0"/>
              <a:t>Digital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igitalRead</a:t>
            </a:r>
            <a:r>
              <a:rPr lang="en-US" dirty="0" smtClean="0"/>
              <a:t>(pin)</a:t>
            </a:r>
          </a:p>
          <a:p>
            <a:pPr lvl="1"/>
            <a:r>
              <a:rPr lang="en-US" dirty="0" err="1" smtClean="0"/>
              <a:t>digitalWrite</a:t>
            </a:r>
            <a:r>
              <a:rPr lang="en-US" dirty="0" smtClean="0"/>
              <a:t>(pin, value) **value = HIGH / LOW**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err="1" smtClean="0"/>
              <a:t>analogRead</a:t>
            </a:r>
            <a:r>
              <a:rPr lang="en-US" dirty="0" smtClean="0"/>
              <a:t>(pin)</a:t>
            </a:r>
          </a:p>
          <a:p>
            <a:pPr lvl="1"/>
            <a:r>
              <a:rPr lang="en-US" dirty="0" err="1" smtClean="0"/>
              <a:t>analogWrite</a:t>
            </a:r>
            <a:r>
              <a:rPr lang="en-US" dirty="0" smtClean="0"/>
              <a:t>(pin, value)  **value = 0~255**</a:t>
            </a:r>
          </a:p>
        </p:txBody>
      </p:sp>
    </p:spTree>
    <p:extLst>
      <p:ext uri="{BB962C8B-B14F-4D97-AF65-F5344CB8AC3E}">
        <p14:creationId xmlns:p14="http://schemas.microsoft.com/office/powerpoint/2010/main" val="1133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Blink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119" y="420687"/>
            <a:ext cx="7992837" cy="59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87695"/>
            <a:ext cx="9905998" cy="1478570"/>
          </a:xfrm>
        </p:spPr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9" y="552572"/>
            <a:ext cx="5345502" cy="467005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94624"/>
            <a:ext cx="394390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6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291</TotalTime>
  <Words>241</Words>
  <Application>Microsoft Office PowerPoint</Application>
  <PresentationFormat>寬螢幕</PresentationFormat>
  <Paragraphs>49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Cambria Math</vt:lpstr>
      <vt:lpstr>Trebuchet MS</vt:lpstr>
      <vt:lpstr>Tw Cen MT</vt:lpstr>
      <vt:lpstr>電路</vt:lpstr>
      <vt:lpstr>ArduinO 入門(？</vt:lpstr>
      <vt:lpstr>安裝Arduino</vt:lpstr>
      <vt:lpstr>Code structure</vt:lpstr>
      <vt:lpstr>訊號</vt:lpstr>
      <vt:lpstr>uno</vt:lpstr>
      <vt:lpstr>麵包板</vt:lpstr>
      <vt:lpstr>code</vt:lpstr>
      <vt:lpstr>Blink</vt:lpstr>
      <vt:lpstr>Analog</vt:lpstr>
      <vt:lpstr>PWM</vt:lpstr>
      <vt:lpstr>PWM code</vt:lpstr>
      <vt:lpstr>pwm</vt:lpstr>
      <vt:lpstr>傳輸方式</vt:lpstr>
      <vt:lpstr>uart</vt:lpstr>
      <vt:lpstr>UART code</vt:lpstr>
      <vt:lpstr>uart</vt:lpstr>
      <vt:lpstr>I^2 C</vt:lpstr>
      <vt:lpstr>PowerPoint 簡報</vt:lpstr>
      <vt:lpstr>spi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 高</cp:lastModifiedBy>
  <cp:revision>28</cp:revision>
  <dcterms:created xsi:type="dcterms:W3CDTF">2020-11-27T11:01:27Z</dcterms:created>
  <dcterms:modified xsi:type="dcterms:W3CDTF">2020-12-04T12:42:35Z</dcterms:modified>
</cp:coreProperties>
</file>