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70" r:id="rId3"/>
    <p:sldId id="268" r:id="rId4"/>
    <p:sldId id="269" r:id="rId5"/>
    <p:sldId id="271" r:id="rId6"/>
    <p:sldId id="257" r:id="rId7"/>
    <p:sldId id="258" r:id="rId8"/>
    <p:sldId id="259" r:id="rId9"/>
    <p:sldId id="272" r:id="rId10"/>
    <p:sldId id="261" r:id="rId11"/>
    <p:sldId id="273" r:id="rId12"/>
    <p:sldId id="26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B4A6"/>
    <a:srgbClr val="62C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RCJ Soccer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53" y="345440"/>
            <a:ext cx="4652044" cy="31696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4" y="2370166"/>
            <a:ext cx="5724048" cy="381603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22960" y="1930241"/>
            <a:ext cx="28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2Digitanl 1PWM for 1Motor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604953" y="3670021"/>
            <a:ext cx="190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2PWM for 1Motor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kicker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89" y="2432473"/>
            <a:ext cx="8689486" cy="351112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879332" y="2432473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12V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590532" y="2432473"/>
            <a:ext cx="348748" cy="1235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764906" y="1944793"/>
            <a:ext cx="73152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578434" y="176012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Boost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IR</a:t>
            </a:r>
          </a:p>
          <a:p>
            <a:pPr lvl="1"/>
            <a:r>
              <a:rPr lang="en-US" dirty="0" smtClean="0"/>
              <a:t>Light Sensor</a:t>
            </a:r>
          </a:p>
          <a:p>
            <a:pPr lvl="1"/>
            <a:r>
              <a:rPr lang="en-US" dirty="0" smtClean="0"/>
              <a:t>IMU(BNO055)</a:t>
            </a:r>
            <a:endParaRPr lang="en-US" dirty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Kicker</a:t>
            </a:r>
          </a:p>
          <a:p>
            <a:pPr lvl="1"/>
            <a:r>
              <a:rPr lang="en-US" dirty="0" smtClean="0"/>
              <a:t>Motor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85" y="618518"/>
            <a:ext cx="76009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</a:t>
            </a:r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141413" y="1780368"/>
            <a:ext cx="3943900" cy="2360335"/>
            <a:chOff x="1141413" y="1780368"/>
            <a:chExt cx="3943900" cy="2360335"/>
          </a:xfrm>
        </p:grpSpPr>
        <p:grpSp>
          <p:nvGrpSpPr>
            <p:cNvPr id="6" name="群組 5"/>
            <p:cNvGrpSpPr/>
            <p:nvPr/>
          </p:nvGrpSpPr>
          <p:grpSpPr>
            <a:xfrm>
              <a:off x="1141413" y="1780368"/>
              <a:ext cx="3943900" cy="1991003"/>
              <a:chOff x="865242" y="1399368"/>
              <a:chExt cx="3943900" cy="1991003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9043" l="4831" r="100000">
                            <a14:backgroundMark x1="27053" y1="52153" x2="29710" y2="50239"/>
                            <a14:backgroundMark x1="33816" y1="44498" x2="15700" y2="56459"/>
                            <a14:backgroundMark x1="41063" y1="40670" x2="32126" y2="40191"/>
                            <a14:backgroundMark x1="38406" y1="52632" x2="34783" y2="55502"/>
                            <a14:backgroundMark x1="47826" y1="48804" x2="13527" y2="72727"/>
                            <a14:backgroundMark x1="72947" y1="38756" x2="15700" y2="82775"/>
                            <a14:backgroundMark x1="43720" y1="39234" x2="54106" y2="31579"/>
                            <a14:backgroundMark x1="56522" y1="29187" x2="70290" y2="17225"/>
                            <a14:backgroundMark x1="73188" y1="9091" x2="82609" y2="1914"/>
                            <a14:backgroundMark x1="95411" y1="8612" x2="98309" y2="15311"/>
                            <a14:backgroundMark x1="99275" y1="18182" x2="99275" y2="27273"/>
                            <a14:backgroundMark x1="97101" y1="34450" x2="86715" y2="42105"/>
                            <a14:backgroundMark x1="78744" y1="46890" x2="71981" y2="51196"/>
                            <a14:backgroundMark x1="73671" y1="48325" x2="66425" y2="55981"/>
                            <a14:backgroundMark x1="76087" y1="47368" x2="68116" y2="51196"/>
                            <a14:backgroundMark x1="61353" y1="63158" x2="35990" y2="83254"/>
                            <a14:backgroundMark x1="35266" y1="81818" x2="21739" y2="89474"/>
                            <a14:backgroundMark x1="68599" y1="31579" x2="44203" y2="48325"/>
                            <a14:backgroundMark x1="86957" y1="1914" x2="89855" y2="1435"/>
                            <a14:backgroundMark x1="13768" y1="63158" x2="7729" y2="67464"/>
                            <a14:backgroundMark x1="6039" y1="67943" x2="3382" y2="7559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5242" y="1399368"/>
                <a:ext cx="3943900" cy="1991003"/>
              </a:xfrm>
              <a:prstGeom prst="rect">
                <a:avLst/>
              </a:prstGeom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956682" y="2651707"/>
                <a:ext cx="6358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1</a:t>
                </a:r>
              </a:p>
              <a:p>
                <a:r>
                  <a:rPr lang="zh-TW" altLang="en-US" sz="1400" dirty="0"/>
                  <a:t> </a:t>
                </a:r>
                <a:r>
                  <a:rPr lang="zh-TW" altLang="en-US" sz="1400" dirty="0" smtClean="0"/>
                  <a:t>  </a:t>
                </a:r>
                <a:r>
                  <a:rPr lang="en-US" altLang="zh-TW" sz="1400" dirty="0" smtClean="0"/>
                  <a:t>2</a:t>
                </a:r>
              </a:p>
              <a:p>
                <a:r>
                  <a:rPr lang="zh-TW" altLang="en-US" sz="1400" dirty="0" smtClean="0"/>
                  <a:t>      </a:t>
                </a:r>
                <a:r>
                  <a:rPr lang="en-US" altLang="zh-TW" sz="1400" dirty="0" smtClean="0"/>
                  <a:t>3</a:t>
                </a:r>
                <a:endParaRPr lang="en-US" sz="1400" dirty="0"/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1141413" y="3771371"/>
              <a:ext cx="300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= Output, 2 = GND, 3 </a:t>
              </a:r>
              <a:r>
                <a:rPr lang="en-US" smtClean="0"/>
                <a:t>= Vs</a:t>
              </a:r>
              <a:endParaRPr lang="en-US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53" y="4242302"/>
            <a:ext cx="3534109" cy="21686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092" y="1780368"/>
            <a:ext cx="5553449" cy="431563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830981" y="1912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外部測試訊號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78457" y="438912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IR</a:t>
            </a:r>
            <a:r>
              <a:rPr lang="zh-TW" altLang="en-US" dirty="0" smtClean="0">
                <a:solidFill>
                  <a:schemeClr val="bg1"/>
                </a:solidFill>
              </a:rPr>
              <a:t>輸出訊號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Light sensor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612" y="1584960"/>
            <a:ext cx="2841308" cy="3968172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1344612" y="1492568"/>
            <a:ext cx="3044507" cy="1209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/>
          <p:cNvCxnSpPr>
            <a:stCxn id="13" idx="6"/>
          </p:cNvCxnSpPr>
          <p:nvPr/>
        </p:nvCxnSpPr>
        <p:spPr>
          <a:xfrm flipV="1">
            <a:off x="4389119" y="1584960"/>
            <a:ext cx="1044734" cy="51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5433853" y="99060"/>
            <a:ext cx="4162425" cy="1752600"/>
            <a:chOff x="5433853" y="99060"/>
            <a:chExt cx="4162425" cy="1752600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853" y="99060"/>
              <a:ext cx="4162425" cy="1752600"/>
            </a:xfrm>
            <a:prstGeom prst="rect">
              <a:avLst/>
            </a:prstGeom>
          </p:spPr>
        </p:pic>
        <p:cxnSp>
          <p:nvCxnSpPr>
            <p:cNvPr id="23" name="直線單箭頭接點 22"/>
            <p:cNvCxnSpPr>
              <a:stCxn id="25" idx="4"/>
            </p:cNvCxnSpPr>
            <p:nvPr/>
          </p:nvCxnSpPr>
          <p:spPr>
            <a:xfrm flipH="1">
              <a:off x="8300719" y="644313"/>
              <a:ext cx="1" cy="65299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  <a:scene3d>
              <a:camera prst="orthographicFront">
                <a:rot lat="5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7963093" y="1152128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signal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8277860" y="592723"/>
              <a:ext cx="45719" cy="515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61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IMU</a:t>
            </a:r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65462" y="1500913"/>
            <a:ext cx="2117118" cy="276521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2322" r="3904" b="4856"/>
          <a:stretch/>
        </p:blipFill>
        <p:spPr>
          <a:xfrm>
            <a:off x="1147991" y="4096963"/>
            <a:ext cx="2758638" cy="210312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46" y="1067715"/>
            <a:ext cx="4019868" cy="28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6" t="494"/>
          <a:stretch/>
        </p:blipFill>
        <p:spPr>
          <a:xfrm>
            <a:off x="4387362" y="685800"/>
            <a:ext cx="6137030" cy="55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1115</TotalTime>
  <Words>63</Words>
  <Application>Microsoft Office PowerPoint</Application>
  <PresentationFormat>寬螢幕</PresentationFormat>
  <Paragraphs>31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Trebuchet MS</vt:lpstr>
      <vt:lpstr>Tw Cen MT</vt:lpstr>
      <vt:lpstr>電路</vt:lpstr>
      <vt:lpstr>RCJ Soccer</vt:lpstr>
      <vt:lpstr>Input &amp; output</vt:lpstr>
      <vt:lpstr>Block diagram</vt:lpstr>
      <vt:lpstr>IR</vt:lpstr>
      <vt:lpstr>code</vt:lpstr>
      <vt:lpstr>Light sensor</vt:lpstr>
      <vt:lpstr>code</vt:lpstr>
      <vt:lpstr>IMU</vt:lpstr>
      <vt:lpstr>code</vt:lpstr>
      <vt:lpstr>Motion</vt:lpstr>
      <vt:lpstr>code</vt:lpstr>
      <vt:lpstr>kicker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偉翔 高</dc:creator>
  <cp:lastModifiedBy>偉翔 高</cp:lastModifiedBy>
  <cp:revision>54</cp:revision>
  <dcterms:created xsi:type="dcterms:W3CDTF">2020-11-27T11:01:27Z</dcterms:created>
  <dcterms:modified xsi:type="dcterms:W3CDTF">2020-12-26T09:38:24Z</dcterms:modified>
</cp:coreProperties>
</file>