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68" r:id="rId3"/>
    <p:sldId id="269" r:id="rId4"/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4A6"/>
    <a:srgbClr val="62C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Appinventor</a:t>
            </a:r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2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字串分析</a:t>
            </a:r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8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字串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變數型態為</a:t>
            </a:r>
            <a:r>
              <a:rPr lang="en-US" altLang="zh-TW" dirty="0" smtClean="0">
                <a:solidFill>
                  <a:srgbClr val="FF0000"/>
                </a:solidFill>
              </a:rPr>
              <a:t>String</a:t>
            </a:r>
          </a:p>
          <a:p>
            <a:r>
              <a:rPr lang="zh-TW" altLang="en-US" dirty="0" smtClean="0"/>
              <a:t>將一</a:t>
            </a:r>
            <a:r>
              <a:rPr lang="zh-TW" altLang="en-US" dirty="0"/>
              <a:t>連串</a:t>
            </a:r>
            <a:r>
              <a:rPr lang="zh-TW" altLang="en-US" dirty="0" smtClean="0"/>
              <a:t>字元組成</a:t>
            </a:r>
            <a:r>
              <a:rPr lang="en-US" altLang="zh-TW" dirty="0" smtClean="0"/>
              <a:t>		</a:t>
            </a:r>
            <a:r>
              <a:rPr lang="zh-TW" altLang="en-US" dirty="0" smtClean="0"/>
              <a:t>*字元 </a:t>
            </a:r>
            <a:r>
              <a:rPr lang="en-US" altLang="zh-TW" dirty="0" smtClean="0"/>
              <a:t>= ‘a’ , ’b’, ’c’, ’d’…</a:t>
            </a:r>
          </a:p>
          <a:p>
            <a:r>
              <a:rPr lang="en-US" altLang="zh-TW" dirty="0" smtClean="0"/>
              <a:t>String = char[] (= char*)</a:t>
            </a:r>
          </a:p>
          <a:p>
            <a:r>
              <a:rPr lang="en-US" dirty="0"/>
              <a:t>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10689"/>
          <a:stretch/>
        </p:blipFill>
        <p:spPr>
          <a:xfrm>
            <a:off x="1388972" y="3950005"/>
            <a:ext cx="3048425" cy="45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6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尋訪字串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272" y="2457572"/>
            <a:ext cx="8354279" cy="239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1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常用指令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length</a:t>
            </a:r>
            <a:r>
              <a:rPr lang="en-US" dirty="0" smtClean="0"/>
              <a:t>()		</a:t>
            </a:r>
            <a:r>
              <a:rPr lang="zh-TW" altLang="en-US" dirty="0" smtClean="0"/>
              <a:t>回傳字串長度</a:t>
            </a:r>
            <a:endParaRPr lang="en-US" dirty="0" smtClean="0"/>
          </a:p>
          <a:p>
            <a:r>
              <a:rPr lang="en-US" dirty="0" smtClean="0"/>
              <a:t>indexOf(char)	</a:t>
            </a:r>
            <a:r>
              <a:rPr lang="zh-TW" altLang="en-US" dirty="0" smtClean="0"/>
              <a:t>回傳字元位置</a:t>
            </a:r>
            <a:endParaRPr lang="en-US" dirty="0" smtClean="0"/>
          </a:p>
          <a:p>
            <a:r>
              <a:rPr lang="en-US" dirty="0" smtClean="0"/>
              <a:t>substring(from, to)	</a:t>
            </a:r>
            <a:r>
              <a:rPr lang="zh-TW" altLang="en-US" dirty="0" smtClean="0"/>
              <a:t>切割字串從</a:t>
            </a:r>
            <a:r>
              <a:rPr lang="en-US" altLang="zh-TW" dirty="0" smtClean="0"/>
              <a:t>from</a:t>
            </a:r>
            <a:r>
              <a:rPr lang="zh-TW" altLang="en-US" dirty="0" smtClean="0"/>
              <a:t>的位置</a:t>
            </a:r>
            <a:r>
              <a:rPr lang="zh-TW" altLang="en-US" dirty="0"/>
              <a:t>到</a:t>
            </a:r>
            <a:r>
              <a:rPr lang="en-US" altLang="zh-TW" dirty="0" smtClean="0"/>
              <a:t>to </a:t>
            </a:r>
            <a:r>
              <a:rPr lang="zh-TW" altLang="en-US" dirty="0" smtClean="0"/>
              <a:t>如果沒給</a:t>
            </a:r>
            <a:r>
              <a:rPr lang="en-US" altLang="zh-TW" dirty="0" smtClean="0"/>
              <a:t>to</a:t>
            </a:r>
            <a:r>
              <a:rPr lang="zh-TW" altLang="en-US" dirty="0" smtClean="0"/>
              <a:t>值則切割到底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82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2810" y="133712"/>
            <a:ext cx="9905998" cy="1478570"/>
          </a:xfrm>
        </p:spPr>
        <p:txBody>
          <a:bodyPr/>
          <a:lstStyle/>
          <a:p>
            <a:r>
              <a:rPr lang="zh-TW" altLang="en-US" dirty="0" smtClean="0"/>
              <a:t>介面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9514" b="11913"/>
          <a:stretch/>
        </p:blipFill>
        <p:spPr>
          <a:xfrm>
            <a:off x="1884172" y="618518"/>
            <a:ext cx="1958510" cy="50895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11" y="1313896"/>
            <a:ext cx="10986267" cy="5259854"/>
          </a:xfrm>
          <a:prstGeom prst="rect">
            <a:avLst/>
          </a:prstGeom>
        </p:spPr>
      </p:pic>
      <p:cxnSp>
        <p:nvCxnSpPr>
          <p:cNvPr id="13" name="直線單箭頭接點 12"/>
          <p:cNvCxnSpPr/>
          <p:nvPr/>
        </p:nvCxnSpPr>
        <p:spPr>
          <a:xfrm flipH="1">
            <a:off x="10049523" y="998755"/>
            <a:ext cx="88776" cy="2574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9468885" y="6837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可選擇語言</a:t>
            </a:r>
            <a:endParaRPr lang="en-US" dirty="0"/>
          </a:p>
        </p:txBody>
      </p:sp>
      <p:sp>
        <p:nvSpPr>
          <p:cNvPr id="16" name="矩形 15"/>
          <p:cNvSpPr/>
          <p:nvPr/>
        </p:nvSpPr>
        <p:spPr>
          <a:xfrm>
            <a:off x="692911" y="2610035"/>
            <a:ext cx="1712938" cy="3963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1682574" y="230225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</a:rPr>
              <a:t>元件區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直線單箭頭接點 18"/>
          <p:cNvCxnSpPr>
            <a:stCxn id="20" idx="1"/>
          </p:cNvCxnSpPr>
          <p:nvPr/>
        </p:nvCxnSpPr>
        <p:spPr>
          <a:xfrm flipH="1">
            <a:off x="6667131" y="2466907"/>
            <a:ext cx="301840" cy="287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968971" y="231301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</a:rPr>
              <a:t>手機畫面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675624" y="1631947"/>
            <a:ext cx="1003554" cy="2411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11679178" y="1588955"/>
            <a:ext cx="461665" cy="159274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 smtClean="0"/>
              <a:t>程式</a:t>
            </a:r>
            <a:r>
              <a:rPr lang="en-US" altLang="zh-TW" dirty="0" smtClean="0"/>
              <a:t>\</a:t>
            </a:r>
            <a:r>
              <a:rPr lang="zh-TW" altLang="en-US" dirty="0" smtClean="0"/>
              <a:t>畫面排版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98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藍芽程式</a:t>
            </a:r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8" y="2172069"/>
            <a:ext cx="5544324" cy="431542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599" y="1980761"/>
            <a:ext cx="2857899" cy="26292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69002" y="2867487"/>
            <a:ext cx="2565647" cy="372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左大括弧 6"/>
          <p:cNvSpPr/>
          <p:nvPr/>
        </p:nvSpPr>
        <p:spPr>
          <a:xfrm>
            <a:off x="5078027" y="2698812"/>
            <a:ext cx="1083076" cy="2219417"/>
          </a:xfrm>
          <a:prstGeom prst="leftBrace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616362" y="3314119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/>
              <a:t>藍芽選擇</a:t>
            </a:r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918229" y="58059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測試</a:t>
            </a:r>
            <a:endParaRPr lang="en-US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5587998" y="5990662"/>
            <a:ext cx="5731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48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藍芽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0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藍芽模組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097088"/>
            <a:ext cx="5773844" cy="1956166"/>
          </a:xfrm>
        </p:spPr>
      </p:pic>
      <p:cxnSp>
        <p:nvCxnSpPr>
          <p:cNvPr id="6" name="直線單箭頭接點 5"/>
          <p:cNvCxnSpPr/>
          <p:nvPr/>
        </p:nvCxnSpPr>
        <p:spPr>
          <a:xfrm flipH="1">
            <a:off x="6770077" y="3516923"/>
            <a:ext cx="905608" cy="3077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675685" y="3178323"/>
            <a:ext cx="4437184" cy="646331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大部分是</a:t>
            </a:r>
            <a:r>
              <a:rPr lang="en-US" altLang="zh-TW" dirty="0" smtClean="0"/>
              <a:t>3.3V</a:t>
            </a:r>
            <a:r>
              <a:rPr lang="zh-TW" altLang="en-US" dirty="0" smtClean="0"/>
              <a:t>，所以主板為</a:t>
            </a:r>
            <a:r>
              <a:rPr lang="en-US" altLang="zh-TW" dirty="0" smtClean="0"/>
              <a:t>5V</a:t>
            </a:r>
            <a:r>
              <a:rPr lang="zh-TW" altLang="en-US" dirty="0" smtClean="0"/>
              <a:t>時需在主機</a:t>
            </a:r>
            <a:r>
              <a:rPr lang="en-US" altLang="zh-TW" dirty="0" smtClean="0"/>
              <a:t>TX</a:t>
            </a:r>
            <a:r>
              <a:rPr lang="zh-TW" altLang="en-US" dirty="0" smtClean="0"/>
              <a:t>端</a:t>
            </a:r>
            <a:r>
              <a:rPr lang="en-US" altLang="zh-TW" dirty="0" smtClean="0"/>
              <a:t>(HC05</a:t>
            </a:r>
            <a:r>
              <a:rPr lang="zh-TW" altLang="en-US" dirty="0" smtClean="0"/>
              <a:t> </a:t>
            </a:r>
            <a:r>
              <a:rPr lang="en-US" altLang="zh-TW" dirty="0" smtClean="0"/>
              <a:t>RX</a:t>
            </a:r>
            <a:r>
              <a:rPr lang="zh-TW" altLang="en-US" dirty="0" smtClean="0"/>
              <a:t>端</a:t>
            </a:r>
            <a:r>
              <a:rPr lang="en-US" altLang="zh-TW" dirty="0" smtClean="0"/>
              <a:t>)</a:t>
            </a:r>
            <a:r>
              <a:rPr lang="zh-TW" altLang="en-US" dirty="0" smtClean="0"/>
              <a:t>加上電阻</a:t>
            </a:r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4356711"/>
            <a:ext cx="4232406" cy="1956166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892798" y="1528833"/>
            <a:ext cx="1121140" cy="369332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主從合一</a:t>
            </a:r>
            <a:endParaRPr lang="en-US" dirty="0"/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3924301" y="1760843"/>
            <a:ext cx="905608" cy="3077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5794116" y="4965462"/>
            <a:ext cx="2039829" cy="369332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主從從出廠就固定</a:t>
            </a:r>
            <a:endParaRPr lang="en-US" dirty="0"/>
          </a:p>
        </p:txBody>
      </p:sp>
      <p:cxnSp>
        <p:nvCxnSpPr>
          <p:cNvPr id="12" name="直線單箭頭接點 11"/>
          <p:cNvCxnSpPr>
            <a:endCxn id="8" idx="3"/>
          </p:cNvCxnSpPr>
          <p:nvPr/>
        </p:nvCxnSpPr>
        <p:spPr>
          <a:xfrm flipH="1">
            <a:off x="5373819" y="5150128"/>
            <a:ext cx="361698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11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56" t="494"/>
          <a:stretch/>
        </p:blipFill>
        <p:spPr>
          <a:xfrm>
            <a:off x="4387362" y="685800"/>
            <a:ext cx="6137030" cy="558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4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At mode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203266"/>
            <a:ext cx="4403721" cy="2562165"/>
          </a:xfrm>
        </p:spPr>
      </p:pic>
      <p:sp>
        <p:nvSpPr>
          <p:cNvPr id="5" name="文字方塊 4"/>
          <p:cNvSpPr txBox="1"/>
          <p:nvPr/>
        </p:nvSpPr>
        <p:spPr>
          <a:xfrm>
            <a:off x="1141413" y="1727756"/>
            <a:ext cx="3185487" cy="36933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傳完程式後，開啟序列埠視窗</a:t>
            </a:r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545134" y="3101894"/>
            <a:ext cx="66468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800" dirty="0" smtClean="0"/>
              <a:t>常用指令</a:t>
            </a:r>
            <a:r>
              <a:rPr lang="en-US" altLang="zh-TW" sz="2800" dirty="0" smtClean="0"/>
              <a:t>﹔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AT				</a:t>
            </a:r>
            <a:r>
              <a:rPr lang="zh-TW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確認有無進入</a:t>
            </a:r>
            <a:r>
              <a:rPr lang="en-US" altLang="zh-TW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AT mode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AT+ADDR</a:t>
            </a:r>
            <a:r>
              <a:rPr lang="zh-TW" altLang="en-US" sz="2400" dirty="0" smtClean="0"/>
              <a:t>？</a:t>
            </a:r>
            <a:r>
              <a:rPr lang="en-US" altLang="zh-TW" sz="2400" dirty="0" smtClean="0"/>
              <a:t>		</a:t>
            </a:r>
            <a:r>
              <a:rPr lang="zh-TW" altLang="en-US" sz="2400" dirty="0" smtClean="0"/>
              <a:t>回傳</a:t>
            </a:r>
            <a:r>
              <a:rPr lang="en-US" altLang="zh-TW" sz="2400" dirty="0" smtClean="0"/>
              <a:t>HC-05</a:t>
            </a:r>
            <a:r>
              <a:rPr lang="zh-TW" altLang="en-US" sz="2400" dirty="0" smtClean="0"/>
              <a:t>地址</a:t>
            </a:r>
            <a:endParaRPr lang="en-US" altLang="zh-TW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AT+BIND=		</a:t>
            </a:r>
            <a:r>
              <a:rPr lang="zh-TW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設定要連結的地址</a:t>
            </a:r>
            <a:endParaRPr lang="en-US" altLang="zh-TW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AT+ROLE</a:t>
            </a:r>
            <a:r>
              <a:rPr lang="zh-TW" altLang="en-US" sz="2400" dirty="0" smtClean="0"/>
              <a:t>？ </a:t>
            </a:r>
            <a:r>
              <a:rPr lang="en-US" altLang="zh-TW" sz="2400" dirty="0" smtClean="0"/>
              <a:t>		</a:t>
            </a:r>
            <a:r>
              <a:rPr lang="zh-TW" altLang="en-US" sz="2400" dirty="0" smtClean="0"/>
              <a:t>回傳</a:t>
            </a:r>
            <a:r>
              <a:rPr lang="en-US" altLang="zh-TW" sz="2400" dirty="0" smtClean="0"/>
              <a:t>HC-05</a:t>
            </a:r>
            <a:r>
              <a:rPr lang="zh-TW" altLang="en-US" sz="2400" dirty="0" smtClean="0"/>
              <a:t>角色</a:t>
            </a:r>
            <a:endParaRPr lang="en-US" altLang="zh-TW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AT+ROLE=		</a:t>
            </a:r>
            <a:r>
              <a:rPr lang="zh-TW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設定角色</a:t>
            </a:r>
            <a:r>
              <a:rPr lang="en-US" altLang="zh-TW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1(</a:t>
            </a:r>
            <a:r>
              <a:rPr lang="zh-TW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主</a:t>
            </a:r>
            <a:r>
              <a:rPr lang="en-US" altLang="zh-TW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 0(</a:t>
            </a:r>
            <a:r>
              <a:rPr lang="zh-TW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從</a:t>
            </a:r>
            <a:r>
              <a:rPr lang="en-US" altLang="zh-TW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AT+NAME</a:t>
            </a:r>
            <a:r>
              <a:rPr lang="zh-TW" altLang="en-US" sz="2400" dirty="0" smtClean="0"/>
              <a:t>？</a:t>
            </a:r>
            <a:r>
              <a:rPr lang="en-US" altLang="zh-TW" sz="2400" dirty="0" smtClean="0"/>
              <a:t>	</a:t>
            </a:r>
            <a:r>
              <a:rPr lang="zh-TW" altLang="en-US" sz="2400" dirty="0" smtClean="0"/>
              <a:t>回傳</a:t>
            </a:r>
            <a:r>
              <a:rPr lang="en-US" altLang="zh-TW" sz="2400" dirty="0" smtClean="0"/>
              <a:t>HC-05</a:t>
            </a:r>
            <a:r>
              <a:rPr lang="zh-TW" altLang="en-US" sz="2400" dirty="0" smtClean="0"/>
              <a:t>名字</a:t>
            </a:r>
            <a:endParaRPr lang="en-US" altLang="zh-TW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AT+NAME=		</a:t>
            </a:r>
            <a:r>
              <a:rPr lang="zh-TW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設定</a:t>
            </a:r>
            <a:r>
              <a:rPr lang="en-US" altLang="zh-TW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HC-05</a:t>
            </a:r>
            <a:r>
              <a:rPr lang="zh-TW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名字</a:t>
            </a:r>
            <a:endParaRPr lang="en-US" altLang="zh-TW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8596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從端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795" y="4044463"/>
            <a:ext cx="4327405" cy="225777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305" y="1850780"/>
            <a:ext cx="4404495" cy="229799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03120" y="2265680"/>
            <a:ext cx="86360" cy="157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019886" y="2205920"/>
            <a:ext cx="252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1200" b="1" dirty="0" smtClean="0">
                <a:solidFill>
                  <a:schemeClr val="bg1"/>
                </a:solidFill>
                <a:latin typeface="+mj-ea"/>
                <a:ea typeface="+mj-ea"/>
              </a:rPr>
              <a:t>0</a:t>
            </a:r>
            <a:endParaRPr 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754967" y="2482919"/>
            <a:ext cx="1338828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先設定角色</a:t>
            </a:r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969386" y="4695092"/>
            <a:ext cx="1338828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再取得地址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1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</a:t>
            </a:r>
            <a:r>
              <a:rPr lang="zh-TW" altLang="en-US" dirty="0" smtClean="0"/>
              <a:t>端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2103120" y="2265680"/>
            <a:ext cx="86360" cy="157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019886" y="2205920"/>
            <a:ext cx="252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1200" b="1" dirty="0" smtClean="0">
                <a:solidFill>
                  <a:schemeClr val="bg1"/>
                </a:solidFill>
                <a:latin typeface="+mj-ea"/>
                <a:ea typeface="+mj-ea"/>
              </a:rPr>
              <a:t>0</a:t>
            </a:r>
            <a:endParaRPr 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754967" y="2482919"/>
            <a:ext cx="1338828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先設定角色</a:t>
            </a:r>
            <a:endParaRPr 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861052" y="4537331"/>
            <a:ext cx="2492990" cy="36933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設定欲連線之從端地址</a:t>
            </a:r>
            <a:endParaRPr lang="en-US" dirty="0"/>
          </a:p>
        </p:txBody>
      </p:sp>
      <p:pic>
        <p:nvPicPr>
          <p:cNvPr id="10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381" y="4035671"/>
            <a:ext cx="4404495" cy="2297997"/>
          </a:xfr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109" y="1921777"/>
            <a:ext cx="4404495" cy="229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728</TotalTime>
  <Words>230</Words>
  <Application>Microsoft Office PowerPoint</Application>
  <PresentationFormat>寬螢幕</PresentationFormat>
  <Paragraphs>45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Trebuchet MS</vt:lpstr>
      <vt:lpstr>Tw Cen MT</vt:lpstr>
      <vt:lpstr>電路</vt:lpstr>
      <vt:lpstr>Appinventor</vt:lpstr>
      <vt:lpstr>介面</vt:lpstr>
      <vt:lpstr>藍芽程式</vt:lpstr>
      <vt:lpstr>藍芽</vt:lpstr>
      <vt:lpstr>藍芽模組</vt:lpstr>
      <vt:lpstr>code</vt:lpstr>
      <vt:lpstr>At mode</vt:lpstr>
      <vt:lpstr>從端</vt:lpstr>
      <vt:lpstr>主端</vt:lpstr>
      <vt:lpstr>字串分析</vt:lpstr>
      <vt:lpstr>字串</vt:lpstr>
      <vt:lpstr>尋訪字串</vt:lpstr>
      <vt:lpstr>常用指令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偉翔 高</dc:creator>
  <cp:lastModifiedBy>偉翔 高</cp:lastModifiedBy>
  <cp:revision>47</cp:revision>
  <dcterms:created xsi:type="dcterms:W3CDTF">2020-11-27T11:01:27Z</dcterms:created>
  <dcterms:modified xsi:type="dcterms:W3CDTF">2021-03-05T11:12:45Z</dcterms:modified>
</cp:coreProperties>
</file>