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70" r:id="rId3"/>
    <p:sldId id="268" r:id="rId4"/>
    <p:sldId id="275" r:id="rId5"/>
    <p:sldId id="276" r:id="rId6"/>
    <p:sldId id="269" r:id="rId7"/>
    <p:sldId id="271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2B4A6"/>
    <a:srgbClr val="62C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76424" y="1214438"/>
            <a:ext cx="8791575" cy="2387600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PlatformIO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456" y="0"/>
            <a:ext cx="8951549" cy="6701472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介面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393440" y="537238"/>
            <a:ext cx="1757680" cy="30187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393440" y="3556000"/>
            <a:ext cx="1757680" cy="29565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5913120" y="2661920"/>
            <a:ext cx="5872480" cy="782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839816" y="5372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39816" y="35566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1474296" y="2661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34720" y="2600960"/>
            <a:ext cx="1915909" cy="1293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專案功能區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/>
              <a:t>PIO</a:t>
            </a:r>
            <a:r>
              <a:rPr lang="zh-TW" altLang="en-US" dirty="0" smtClean="0"/>
              <a:t>快捷區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開發版裝置</a:t>
            </a:r>
            <a:r>
              <a:rPr lang="zh-TW" altLang="en-US" dirty="0"/>
              <a:t>區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3908348" y="6510496"/>
            <a:ext cx="1087120" cy="193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433227" y="4787989"/>
            <a:ext cx="2639569" cy="1615827"/>
            <a:chOff x="933133" y="4465715"/>
            <a:chExt cx="2639569" cy="1615827"/>
          </a:xfrm>
          <a:solidFill>
            <a:schemeClr val="bg2">
              <a:lumMod val="75000"/>
            </a:schemeClr>
          </a:solidFill>
        </p:grpSpPr>
        <p:sp>
          <p:nvSpPr>
            <p:cNvPr id="20" name="文字方塊 19"/>
            <p:cNvSpPr txBox="1"/>
            <p:nvPr/>
          </p:nvSpPr>
          <p:spPr>
            <a:xfrm>
              <a:off x="980326" y="4465715"/>
              <a:ext cx="2592376" cy="16158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 smtClean="0"/>
                <a:t>Build(</a:t>
              </a:r>
              <a:r>
                <a:rPr lang="zh-TW" altLang="en-US" dirty="0" smtClean="0"/>
                <a:t>編譯</a:t>
              </a:r>
              <a:r>
                <a:rPr lang="en-US" altLang="zh-TW" dirty="0" smtClean="0"/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Upload(</a:t>
              </a:r>
              <a:r>
                <a:rPr lang="zh-TW" altLang="en-US" dirty="0" smtClean="0"/>
                <a:t>上傳</a:t>
              </a:r>
              <a:r>
                <a:rPr lang="en-US" dirty="0" smtClean="0"/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dirty="0" smtClean="0"/>
                <a:t>Clean(</a:t>
              </a:r>
              <a:r>
                <a:rPr lang="zh-TW" altLang="en-US" dirty="0" smtClean="0"/>
                <a:t>清除電腦快取</a:t>
              </a:r>
              <a:r>
                <a:rPr lang="en-US" altLang="zh-TW" dirty="0" smtClean="0"/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Serial Monitor</a:t>
              </a:r>
              <a:r>
                <a:rPr lang="en-US" altLang="zh-TW" dirty="0" smtClean="0"/>
                <a:t>(</a:t>
              </a:r>
              <a:r>
                <a:rPr lang="zh-TW" altLang="en-US" dirty="0" smtClean="0"/>
                <a:t>序列埠</a:t>
              </a:r>
              <a:r>
                <a:rPr lang="en-US" altLang="zh-TW" dirty="0" smtClean="0"/>
                <a:t>)</a:t>
              </a:r>
              <a:endParaRPr lang="en-US" dirty="0"/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933133" y="4504647"/>
              <a:ext cx="388664" cy="1458103"/>
              <a:chOff x="933133" y="4504647"/>
              <a:chExt cx="388664" cy="1458103"/>
            </a:xfrm>
            <a:grpFill/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 rotWithShape="1">
              <a:blip r:embed="rId3"/>
              <a:srcRect r="73511"/>
              <a:stretch/>
            </p:blipFill>
            <p:spPr>
              <a:xfrm>
                <a:off x="940753" y="4504647"/>
                <a:ext cx="381044" cy="238158"/>
              </a:xfrm>
              <a:prstGeom prst="rect">
                <a:avLst/>
              </a:prstGeom>
              <a:grpFill/>
            </p:spPr>
          </p:pic>
          <p:pic>
            <p:nvPicPr>
              <p:cNvPr id="16" name="圖片 15"/>
              <p:cNvPicPr>
                <a:picLocks noChangeAspect="1"/>
              </p:cNvPicPr>
              <p:nvPr/>
            </p:nvPicPr>
            <p:blipFill rotWithShape="1">
              <a:blip r:embed="rId3"/>
              <a:srcRect l="25809" r="47704"/>
              <a:stretch/>
            </p:blipFill>
            <p:spPr>
              <a:xfrm>
                <a:off x="933133" y="4900075"/>
                <a:ext cx="381000" cy="238158"/>
              </a:xfrm>
              <a:prstGeom prst="rect">
                <a:avLst/>
              </a:prstGeom>
              <a:grpFill/>
            </p:spPr>
          </p:pic>
          <p:pic>
            <p:nvPicPr>
              <p:cNvPr id="17" name="圖片 16"/>
              <p:cNvPicPr>
                <a:picLocks noChangeAspect="1"/>
              </p:cNvPicPr>
              <p:nvPr/>
            </p:nvPicPr>
            <p:blipFill rotWithShape="1">
              <a:blip r:embed="rId3"/>
              <a:srcRect l="50177" r="23691"/>
              <a:stretch/>
            </p:blipFill>
            <p:spPr>
              <a:xfrm>
                <a:off x="934720" y="5320139"/>
                <a:ext cx="381044" cy="238158"/>
              </a:xfrm>
              <a:prstGeom prst="rect">
                <a:avLst/>
              </a:prstGeom>
              <a:grpFill/>
            </p:spPr>
          </p:pic>
          <p:pic>
            <p:nvPicPr>
              <p:cNvPr id="18" name="圖片 17"/>
              <p:cNvPicPr>
                <a:picLocks noChangeAspect="1"/>
              </p:cNvPicPr>
              <p:nvPr/>
            </p:nvPicPr>
            <p:blipFill rotWithShape="1">
              <a:blip r:embed="rId3"/>
              <a:srcRect l="75961"/>
              <a:stretch/>
            </p:blipFill>
            <p:spPr>
              <a:xfrm>
                <a:off x="940753" y="5724592"/>
                <a:ext cx="381044" cy="238158"/>
              </a:xfrm>
              <a:prstGeom prst="rect">
                <a:avLst/>
              </a:prstGeom>
              <a:grpFill/>
            </p:spPr>
          </p:pic>
        </p:grpSp>
      </p:grpSp>
    </p:spTree>
    <p:extLst>
      <p:ext uri="{BB962C8B-B14F-4D97-AF65-F5344CB8AC3E}">
        <p14:creationId xmlns:p14="http://schemas.microsoft.com/office/powerpoint/2010/main" val="22748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40676" y="618518"/>
            <a:ext cx="2810435" cy="165333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Visual</a:t>
            </a:r>
          </a:p>
          <a:p>
            <a:r>
              <a:rPr lang="en-US" dirty="0" smtClean="0"/>
              <a:t>Studio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789" y="788195"/>
            <a:ext cx="1313983" cy="1313983"/>
          </a:xfrm>
        </p:spPr>
      </p:pic>
      <p:sp>
        <p:nvSpPr>
          <p:cNvPr id="6" name="文字方塊 5"/>
          <p:cNvSpPr txBox="1"/>
          <p:nvPr/>
        </p:nvSpPr>
        <p:spPr>
          <a:xfrm>
            <a:off x="1392195" y="2660822"/>
            <a:ext cx="694916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VScode</a:t>
            </a:r>
            <a:r>
              <a:rPr lang="en-US" dirty="0" smtClean="0"/>
              <a:t> </a:t>
            </a:r>
            <a:r>
              <a:rPr lang="zh-TW" altLang="en-US" dirty="0" smtClean="0"/>
              <a:t>是一款由 </a:t>
            </a:r>
            <a:r>
              <a:rPr lang="en-US" altLang="zh-TW" dirty="0" smtClean="0"/>
              <a:t>Microsoft</a:t>
            </a:r>
            <a:r>
              <a:rPr lang="zh-TW" altLang="en-US" dirty="0" smtClean="0"/>
              <a:t> 主導開發的編輯器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以 </a:t>
            </a:r>
            <a:r>
              <a:rPr lang="en-US" altLang="zh-TW" dirty="0" smtClean="0"/>
              <a:t>Electron</a:t>
            </a:r>
            <a:r>
              <a:rPr lang="zh-TW" altLang="en-US" dirty="0" smtClean="0"/>
              <a:t> 技術打造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內建 </a:t>
            </a:r>
            <a:r>
              <a:rPr lang="en-US" altLang="zh-TW" dirty="0" smtClean="0"/>
              <a:t>AutoComplete (</a:t>
            </a:r>
            <a:r>
              <a:rPr lang="zh-TW" altLang="en-US" dirty="0"/>
              <a:t>語法提示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(</a:t>
            </a:r>
            <a:r>
              <a:rPr lang="zh-TW" altLang="en-US" dirty="0" smtClean="0"/>
              <a:t>版本控制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Debug (</a:t>
            </a:r>
            <a:r>
              <a:rPr lang="zh-TW" altLang="en-US" dirty="0" smtClean="0"/>
              <a:t>偵錯</a:t>
            </a:r>
            <a:r>
              <a:rPr lang="en-US" altLang="zh-TW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有 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MacOS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Linux </a:t>
            </a:r>
            <a:r>
              <a:rPr lang="zh-TW" altLang="en-US" dirty="0" smtClean="0"/>
              <a:t>版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支援外掛系統，可擴充功能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81568"/>
            <a:ext cx="6309696" cy="354171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141413" y="1880156"/>
            <a:ext cx="704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bg2"/>
                </a:solidFill>
              </a:rPr>
              <a:t>到</a:t>
            </a:r>
            <a:r>
              <a:rPr lang="zh-TW" altLang="en-US" dirty="0">
                <a:solidFill>
                  <a:schemeClr val="bg2"/>
                </a:solidFill>
              </a:rPr>
              <a:t> </a:t>
            </a:r>
            <a:r>
              <a:rPr lang="en-US" altLang="zh-TW" dirty="0" smtClean="0">
                <a:solidFill>
                  <a:schemeClr val="bg2"/>
                </a:solidFill>
                <a:hlinkClick r:id="rId3"/>
              </a:rPr>
              <a:t>https</a:t>
            </a:r>
            <a:r>
              <a:rPr lang="en-US" altLang="zh-TW" dirty="0">
                <a:solidFill>
                  <a:schemeClr val="bg2"/>
                </a:solidFill>
                <a:hlinkClick r:id="rId3"/>
              </a:rPr>
              <a:t>://</a:t>
            </a:r>
            <a:r>
              <a:rPr lang="en-US" altLang="zh-TW" dirty="0" smtClean="0">
                <a:solidFill>
                  <a:schemeClr val="bg2"/>
                </a:solidFill>
                <a:hlinkClick r:id="rId3"/>
              </a:rPr>
              <a:t>code.visualstudio.com/download</a:t>
            </a:r>
            <a:r>
              <a:rPr lang="zh-TW" altLang="en-US" dirty="0" smtClean="0">
                <a:solidFill>
                  <a:schemeClr val="bg2"/>
                </a:solidFill>
              </a:rPr>
              <a:t> 選擇符合的系統並下載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9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0613" y="166688"/>
            <a:ext cx="9905998" cy="1478570"/>
          </a:xfrm>
        </p:spPr>
        <p:txBody>
          <a:bodyPr/>
          <a:lstStyle/>
          <a:p>
            <a:r>
              <a:rPr lang="zh-TW" altLang="en-US" dirty="0"/>
              <a:t>介面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816" y="166688"/>
            <a:ext cx="8598694" cy="64373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1520" y="1767840"/>
            <a:ext cx="1454244" cy="212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檔案總管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搜尋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Debug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擴充工具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13298" y="413888"/>
            <a:ext cx="5950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bg2"/>
                </a:solidFill>
              </a:rPr>
              <a:t> </a:t>
            </a:r>
            <a:endParaRPr lang="en-US" altLang="zh-TW" b="1" dirty="0" smtClean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bg2"/>
                </a:solidFill>
              </a:rPr>
              <a:t> </a:t>
            </a:r>
            <a:endParaRPr lang="en-US" b="1" dirty="0" smtClean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bg2"/>
                </a:solidFill>
              </a:rPr>
              <a:t> </a:t>
            </a:r>
            <a:endParaRPr lang="en-US" altLang="zh-TW" b="1" dirty="0" smtClean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bg2"/>
                </a:solidFill>
              </a:rPr>
              <a:t> </a:t>
            </a:r>
            <a:endParaRPr lang="en-US" altLang="zh-TW" b="1" dirty="0" smtClean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bg2"/>
                </a:solidFill>
              </a:rPr>
              <a:t> </a:t>
            </a:r>
            <a:endParaRPr lang="en-US" b="1" dirty="0" smtClean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235600"/>
            <a:ext cx="9905998" cy="1478570"/>
          </a:xfrm>
        </p:spPr>
        <p:txBody>
          <a:bodyPr/>
          <a:lstStyle/>
          <a:p>
            <a:r>
              <a:rPr lang="zh-TW" altLang="en-US" dirty="0"/>
              <a:t>擴充工具</a:t>
            </a:r>
            <a:endParaRPr 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48410"/>
            <a:ext cx="8697964" cy="4828870"/>
          </a:xfrm>
        </p:spPr>
      </p:pic>
      <p:sp>
        <p:nvSpPr>
          <p:cNvPr id="9" name="文字方塊 8"/>
          <p:cNvSpPr txBox="1"/>
          <p:nvPr/>
        </p:nvSpPr>
        <p:spPr>
          <a:xfrm>
            <a:off x="9839377" y="5530949"/>
            <a:ext cx="16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←</a:t>
            </a:r>
            <a:endParaRPr lang="en-US" altLang="zh-TW" dirty="0" smtClean="0"/>
          </a:p>
          <a:p>
            <a:r>
              <a:rPr lang="zh-TW" altLang="en-US" dirty="0" smtClean="0"/>
              <a:t>可不裝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美化用</a:t>
            </a:r>
            <a:r>
              <a:rPr lang="en-US" altLang="zh-TW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 smtClean="0"/>
              <a:t>PlatformIO</a:t>
            </a:r>
            <a:endParaRPr lang="en-US" cap="none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12515" y="2701462"/>
            <a:ext cx="6949165" cy="2228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PlatformIO</a:t>
            </a:r>
            <a:r>
              <a:rPr lang="en-US" dirty="0"/>
              <a:t> </a:t>
            </a:r>
            <a:r>
              <a:rPr lang="zh-TW" altLang="en-US" dirty="0"/>
              <a:t>是一個開源的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zh-TW" altLang="en-US" dirty="0"/>
              <a:t>開發工具</a:t>
            </a:r>
            <a:r>
              <a:rPr lang="zh-TW" altLang="en-US" dirty="0" smtClean="0"/>
              <a:t>平台</a:t>
            </a:r>
            <a:endParaRPr lang="en-US" altLang="zh-TW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提供超過</a:t>
            </a:r>
            <a:r>
              <a:rPr lang="en-US" altLang="zh-TW" dirty="0"/>
              <a:t>300</a:t>
            </a:r>
            <a:r>
              <a:rPr lang="zh-TW" altLang="en-US" dirty="0"/>
              <a:t>多個嵌入式開發</a:t>
            </a:r>
            <a:r>
              <a:rPr lang="zh-TW" altLang="en-US" dirty="0" smtClean="0"/>
              <a:t>板</a:t>
            </a:r>
            <a:endParaRPr lang="en-US" altLang="zh-TW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15</a:t>
            </a:r>
            <a:r>
              <a:rPr lang="zh-TW" altLang="en-US" dirty="0"/>
              <a:t>個以上開發</a:t>
            </a:r>
            <a:r>
              <a:rPr lang="zh-TW" altLang="en-US" dirty="0" smtClean="0"/>
              <a:t>平台</a:t>
            </a:r>
            <a:endParaRPr lang="en-US" altLang="zh-TW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10</a:t>
            </a:r>
            <a:r>
              <a:rPr lang="zh-TW" altLang="en-US" dirty="0"/>
              <a:t>個以上架構所使用</a:t>
            </a:r>
            <a:endParaRPr 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335520" y="443753"/>
            <a:ext cx="3040977" cy="1653335"/>
            <a:chOff x="7335520" y="443753"/>
            <a:chExt cx="3040977" cy="1653335"/>
          </a:xfrm>
          <a:solidFill>
            <a:schemeClr val="accent5">
              <a:lumMod val="50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7335520" y="443753"/>
              <a:ext cx="3040977" cy="1653335"/>
            </a:xfrm>
            <a:prstGeom prst="rect">
              <a:avLst/>
            </a:pr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/>
                <a:t>Platform</a:t>
              </a:r>
              <a:r>
                <a:rPr lang="zh-TW" altLang="en-US" dirty="0" smtClean="0"/>
                <a:t> </a:t>
              </a:r>
              <a:r>
                <a:rPr lang="en-US" dirty="0" smtClean="0"/>
                <a:t>IO</a:t>
              </a:r>
              <a:endParaRPr lang="en-US" dirty="0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8899" y="531135"/>
              <a:ext cx="1478570" cy="147857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074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主頁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84" y="197168"/>
            <a:ext cx="8621484" cy="6467792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1808480" y="3281680"/>
            <a:ext cx="599440" cy="6096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17503" y="31579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PIO</a:t>
            </a:r>
            <a:r>
              <a:rPr lang="zh-TW" altLang="en-US" dirty="0" smtClean="0"/>
              <a:t>主頁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2533" y="0"/>
            <a:ext cx="9905998" cy="1478570"/>
          </a:xfrm>
        </p:spPr>
        <p:txBody>
          <a:bodyPr/>
          <a:lstStyle/>
          <a:p>
            <a:r>
              <a:rPr lang="zh-TW" altLang="en-US" dirty="0"/>
              <a:t>建專案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560" y="3091604"/>
            <a:ext cx="5248352" cy="3201564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ChangeAspect="1"/>
          </p:cNvPicPr>
          <p:nvPr/>
        </p:nvPicPr>
        <p:blipFill rotWithShape="1">
          <a:blip r:embed="rId3"/>
          <a:srcRect l="31051" t="17058" r="6020" b="44927"/>
          <a:stretch/>
        </p:blipFill>
        <p:spPr>
          <a:xfrm>
            <a:off x="5786832" y="262256"/>
            <a:ext cx="5425440" cy="245872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8382000" y="1046480"/>
            <a:ext cx="599440" cy="6096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6553200" y="3586480"/>
            <a:ext cx="772160" cy="650240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3962400" y="6197600"/>
            <a:ext cx="701040" cy="370840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96720" y="4236720"/>
            <a:ext cx="4856480" cy="156464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765040" y="638377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打勾取消可自訂專案位置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62003" y="3167380"/>
            <a:ext cx="4439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取專案名稱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選擇開發</a:t>
            </a:r>
            <a:r>
              <a:rPr lang="zh-TW" altLang="en-US" dirty="0" smtClean="0"/>
              <a:t>版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選擇</a:t>
            </a:r>
            <a:r>
              <a:rPr lang="en-US" altLang="zh-TW" dirty="0" smtClean="0"/>
              <a:t>Framework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/>
              <a:t>這選項大部分皆為預設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2533" y="394998"/>
            <a:ext cx="9905998" cy="1478570"/>
          </a:xfrm>
        </p:spPr>
        <p:txBody>
          <a:bodyPr/>
          <a:lstStyle/>
          <a:p>
            <a:r>
              <a:rPr lang="zh-TW" altLang="en-US" dirty="0" smtClean="0"/>
              <a:t>專案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介面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20" y="223520"/>
            <a:ext cx="8617512" cy="64312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4320" y="2438400"/>
            <a:ext cx="2814745" cy="1293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Include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/>
              <a:t>自訂</a:t>
            </a:r>
            <a:r>
              <a:rPr lang="en-US" altLang="zh-TW" dirty="0"/>
              <a:t>head </a:t>
            </a:r>
            <a:r>
              <a:rPr lang="en-US" altLang="zh-TW" dirty="0" smtClean="0"/>
              <a:t>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lib : </a:t>
            </a:r>
            <a:r>
              <a:rPr lang="zh-TW" altLang="en-US" dirty="0" smtClean="0"/>
              <a:t>自訂</a:t>
            </a:r>
            <a:r>
              <a:rPr lang="en-US" altLang="zh-TW" dirty="0" smtClean="0"/>
              <a:t>private libraries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en-US" dirty="0" smtClean="0"/>
              <a:t> : </a:t>
            </a:r>
            <a:r>
              <a:rPr lang="zh-TW" altLang="en-US" dirty="0" smtClean="0"/>
              <a:t>主程式位置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1317</TotalTime>
  <Words>202</Words>
  <Application>Microsoft Office PowerPoint</Application>
  <PresentationFormat>寬螢幕</PresentationFormat>
  <Paragraphs>55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Trebuchet MS</vt:lpstr>
      <vt:lpstr>Tw Cen MT</vt:lpstr>
      <vt:lpstr>電路</vt:lpstr>
      <vt:lpstr>Vscode</vt:lpstr>
      <vt:lpstr>簡介</vt:lpstr>
      <vt:lpstr>安裝</vt:lpstr>
      <vt:lpstr>介面</vt:lpstr>
      <vt:lpstr>擴充工具</vt:lpstr>
      <vt:lpstr>PlatformIO</vt:lpstr>
      <vt:lpstr>主頁</vt:lpstr>
      <vt:lpstr>建專案</vt:lpstr>
      <vt:lpstr>專案 介面</vt:lpstr>
      <vt:lpstr>專案 介面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偉翔 高</dc:creator>
  <cp:lastModifiedBy>偉翔 高</cp:lastModifiedBy>
  <cp:revision>69</cp:revision>
  <dcterms:created xsi:type="dcterms:W3CDTF">2020-11-27T11:01:27Z</dcterms:created>
  <dcterms:modified xsi:type="dcterms:W3CDTF">2021-01-16T06:15:12Z</dcterms:modified>
</cp:coreProperties>
</file>