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7EB19-CCA8-44CF-B66C-5400218D59FC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</dgm:pt>
    <dgm:pt modelId="{9AAD804B-5B81-4CA6-8033-34F806738A8B}">
      <dgm:prSet phldrT="[文字]"/>
      <dgm:spPr/>
      <dgm:t>
        <a:bodyPr/>
        <a:lstStyle/>
        <a:p>
          <a:r>
            <a:rPr lang="en-US" altLang="zh-TW" dirty="0" smtClean="0"/>
            <a:t>Take photo</a:t>
          </a:r>
          <a:endParaRPr lang="zh-TW" altLang="en-US" dirty="0"/>
        </a:p>
      </dgm:t>
    </dgm:pt>
    <dgm:pt modelId="{628888B4-AD6E-4747-B2E7-D56F28400091}" type="parTrans" cxnId="{5738F776-1944-40BA-9EFD-ED6F32999E57}">
      <dgm:prSet/>
      <dgm:spPr/>
      <dgm:t>
        <a:bodyPr/>
        <a:lstStyle/>
        <a:p>
          <a:endParaRPr lang="zh-TW" altLang="en-US"/>
        </a:p>
      </dgm:t>
    </dgm:pt>
    <dgm:pt modelId="{9621AB77-7E6E-47CD-9EA8-C9EF3CF96C83}" type="sibTrans" cxnId="{5738F776-1944-40BA-9EFD-ED6F32999E57}">
      <dgm:prSet/>
      <dgm:spPr/>
      <dgm:t>
        <a:bodyPr/>
        <a:lstStyle/>
        <a:p>
          <a:endParaRPr lang="zh-TW" altLang="en-US"/>
        </a:p>
      </dgm:t>
    </dgm:pt>
    <dgm:pt modelId="{336CB8F2-3B92-4654-9EA3-CC49533CB7A1}">
      <dgm:prSet phldrT="[文字]"/>
      <dgm:spPr/>
      <dgm:t>
        <a:bodyPr/>
        <a:lstStyle/>
        <a:p>
          <a:r>
            <a:rPr lang="en-US" altLang="zh-TW" dirty="0" smtClean="0"/>
            <a:t>Preprocessing Image </a:t>
          </a:r>
          <a:endParaRPr lang="zh-TW" altLang="en-US" dirty="0"/>
        </a:p>
      </dgm:t>
    </dgm:pt>
    <dgm:pt modelId="{A28B5099-757C-4DF8-99ED-5AA8B0B8F31D}" type="parTrans" cxnId="{11189DFF-A16F-4330-A35F-977EB7BC3213}">
      <dgm:prSet/>
      <dgm:spPr/>
      <dgm:t>
        <a:bodyPr/>
        <a:lstStyle/>
        <a:p>
          <a:endParaRPr lang="zh-TW" altLang="en-US"/>
        </a:p>
      </dgm:t>
    </dgm:pt>
    <dgm:pt modelId="{AC65B787-18B6-4D16-A1EB-0B2F3DBDE791}" type="sibTrans" cxnId="{11189DFF-A16F-4330-A35F-977EB7BC3213}">
      <dgm:prSet/>
      <dgm:spPr/>
      <dgm:t>
        <a:bodyPr/>
        <a:lstStyle/>
        <a:p>
          <a:endParaRPr lang="zh-TW" altLang="en-US"/>
        </a:p>
      </dgm:t>
    </dgm:pt>
    <dgm:pt modelId="{8C414AC4-811E-41A5-B35D-632A13F6F356}">
      <dgm:prSet phldrT="[文字]"/>
      <dgm:spPr/>
      <dgm:t>
        <a:bodyPr/>
        <a:lstStyle/>
        <a:p>
          <a:r>
            <a:rPr lang="en-US" altLang="zh-TW" dirty="0" smtClean="0"/>
            <a:t>Mood detector </a:t>
          </a:r>
          <a:endParaRPr lang="zh-TW" altLang="en-US" dirty="0"/>
        </a:p>
      </dgm:t>
    </dgm:pt>
    <dgm:pt modelId="{9A0F464E-F8F2-4956-8EDC-057F3C6E88B4}" type="parTrans" cxnId="{C7594115-B12B-4E3E-BAAF-24729DF949FE}">
      <dgm:prSet/>
      <dgm:spPr/>
      <dgm:t>
        <a:bodyPr/>
        <a:lstStyle/>
        <a:p>
          <a:endParaRPr lang="zh-TW" altLang="en-US"/>
        </a:p>
      </dgm:t>
    </dgm:pt>
    <dgm:pt modelId="{2DC5338F-C5B7-4363-A39C-87ED598C9671}" type="sibTrans" cxnId="{C7594115-B12B-4E3E-BAAF-24729DF949FE}">
      <dgm:prSet/>
      <dgm:spPr/>
      <dgm:t>
        <a:bodyPr/>
        <a:lstStyle/>
        <a:p>
          <a:endParaRPr lang="zh-TW" altLang="en-US"/>
        </a:p>
      </dgm:t>
    </dgm:pt>
    <dgm:pt modelId="{937D5F07-8387-46B5-AA54-ECDE0AA24974}">
      <dgm:prSet phldrT="[文字]"/>
      <dgm:spPr/>
      <dgm:t>
        <a:bodyPr/>
        <a:lstStyle/>
        <a:p>
          <a:r>
            <a:rPr lang="en-US" altLang="zh-TW" dirty="0" smtClean="0"/>
            <a:t>Face detector </a:t>
          </a:r>
          <a:endParaRPr lang="zh-TW" altLang="en-US" dirty="0"/>
        </a:p>
      </dgm:t>
    </dgm:pt>
    <dgm:pt modelId="{206A6F65-59A7-43E4-BF14-D3AD8AF09158}" type="parTrans" cxnId="{94630342-B3D3-45A4-A072-B3FF207D1232}">
      <dgm:prSet/>
      <dgm:spPr/>
      <dgm:t>
        <a:bodyPr/>
        <a:lstStyle/>
        <a:p>
          <a:endParaRPr lang="zh-TW" altLang="en-US"/>
        </a:p>
      </dgm:t>
    </dgm:pt>
    <dgm:pt modelId="{169E4180-B089-43DC-ACE4-4151A3843AB3}" type="sibTrans" cxnId="{94630342-B3D3-45A4-A072-B3FF207D1232}">
      <dgm:prSet/>
      <dgm:spPr/>
      <dgm:t>
        <a:bodyPr/>
        <a:lstStyle/>
        <a:p>
          <a:endParaRPr lang="zh-TW" altLang="en-US"/>
        </a:p>
      </dgm:t>
    </dgm:pt>
    <dgm:pt modelId="{9F10C295-850B-4593-AABB-002590D7DAC5}">
      <dgm:prSet phldrT="[文字]"/>
      <dgm:spPr/>
      <dgm:t>
        <a:bodyPr/>
        <a:lstStyle/>
        <a:p>
          <a:r>
            <a:rPr lang="en-US" altLang="zh-TW" dirty="0" smtClean="0"/>
            <a:t>Play corresponding music!</a:t>
          </a:r>
          <a:endParaRPr lang="zh-TW" altLang="en-US" dirty="0"/>
        </a:p>
      </dgm:t>
    </dgm:pt>
    <dgm:pt modelId="{D31E0DDF-707A-48E1-8C32-C3BFFF44D43C}" type="parTrans" cxnId="{DDCFE834-9097-4340-B2EB-0C88A201BC62}">
      <dgm:prSet/>
      <dgm:spPr/>
      <dgm:t>
        <a:bodyPr/>
        <a:lstStyle/>
        <a:p>
          <a:endParaRPr lang="zh-TW" altLang="en-US"/>
        </a:p>
      </dgm:t>
    </dgm:pt>
    <dgm:pt modelId="{C97BB674-E3BC-4788-80AB-1A517B761D1E}" type="sibTrans" cxnId="{DDCFE834-9097-4340-B2EB-0C88A201BC62}">
      <dgm:prSet/>
      <dgm:spPr/>
      <dgm:t>
        <a:bodyPr/>
        <a:lstStyle/>
        <a:p>
          <a:endParaRPr lang="zh-TW" altLang="en-US"/>
        </a:p>
      </dgm:t>
    </dgm:pt>
    <dgm:pt modelId="{D3C27451-C81D-48E8-B015-9D15AE131932}" type="pres">
      <dgm:prSet presAssocID="{C887EB19-CCA8-44CF-B66C-5400218D59FC}" presName="linearFlow" presStyleCnt="0">
        <dgm:presLayoutVars>
          <dgm:resizeHandles val="exact"/>
        </dgm:presLayoutVars>
      </dgm:prSet>
      <dgm:spPr/>
    </dgm:pt>
    <dgm:pt modelId="{8D19D15E-EEAE-49F6-9575-7548748036EA}" type="pres">
      <dgm:prSet presAssocID="{9AAD804B-5B81-4CA6-8033-34F806738A8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94CFCA-FA55-4C72-948C-46864081FD84}" type="pres">
      <dgm:prSet presAssocID="{9621AB77-7E6E-47CD-9EA8-C9EF3CF96C83}" presName="sibTrans" presStyleLbl="sibTrans2D1" presStyleIdx="0" presStyleCnt="4"/>
      <dgm:spPr/>
    </dgm:pt>
    <dgm:pt modelId="{159BAF64-0A28-4EDF-9E4B-0B7E2CC86EB9}" type="pres">
      <dgm:prSet presAssocID="{9621AB77-7E6E-47CD-9EA8-C9EF3CF96C83}" presName="connectorText" presStyleLbl="sibTrans2D1" presStyleIdx="0" presStyleCnt="4"/>
      <dgm:spPr/>
    </dgm:pt>
    <dgm:pt modelId="{FC329B2C-88CD-4D2A-BEDA-260183ACF538}" type="pres">
      <dgm:prSet presAssocID="{937D5F07-8387-46B5-AA54-ECDE0AA2497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8566D8-C77E-4DA6-A585-7551F2CBBB56}" type="pres">
      <dgm:prSet presAssocID="{169E4180-B089-43DC-ACE4-4151A3843AB3}" presName="sibTrans" presStyleLbl="sibTrans2D1" presStyleIdx="1" presStyleCnt="4"/>
      <dgm:spPr/>
    </dgm:pt>
    <dgm:pt modelId="{C1C6C6C0-920F-4656-AFB2-758B6C835D27}" type="pres">
      <dgm:prSet presAssocID="{169E4180-B089-43DC-ACE4-4151A3843AB3}" presName="connectorText" presStyleLbl="sibTrans2D1" presStyleIdx="1" presStyleCnt="4"/>
      <dgm:spPr/>
    </dgm:pt>
    <dgm:pt modelId="{27848CEA-F3A5-4C81-AE22-951B1B063348}" type="pres">
      <dgm:prSet presAssocID="{336CB8F2-3B92-4654-9EA3-CC49533CB7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E0CA0C-5DE3-42EA-8E67-8003B093E0B7}" type="pres">
      <dgm:prSet presAssocID="{AC65B787-18B6-4D16-A1EB-0B2F3DBDE791}" presName="sibTrans" presStyleLbl="sibTrans2D1" presStyleIdx="2" presStyleCnt="4"/>
      <dgm:spPr/>
    </dgm:pt>
    <dgm:pt modelId="{34581523-D771-4366-8974-AD11A54EA227}" type="pres">
      <dgm:prSet presAssocID="{AC65B787-18B6-4D16-A1EB-0B2F3DBDE791}" presName="connectorText" presStyleLbl="sibTrans2D1" presStyleIdx="2" presStyleCnt="4"/>
      <dgm:spPr/>
    </dgm:pt>
    <dgm:pt modelId="{75E689B2-8C45-4F1E-9C3D-089DE8D9C3E8}" type="pres">
      <dgm:prSet presAssocID="{8C414AC4-811E-41A5-B35D-632A13F6F356}" presName="node" presStyleLbl="node1" presStyleIdx="3" presStyleCnt="5">
        <dgm:presLayoutVars>
          <dgm:bulletEnabled val="1"/>
        </dgm:presLayoutVars>
      </dgm:prSet>
      <dgm:spPr/>
    </dgm:pt>
    <dgm:pt modelId="{E6E34199-7E01-4DE3-8302-64463739F040}" type="pres">
      <dgm:prSet presAssocID="{2DC5338F-C5B7-4363-A39C-87ED598C9671}" presName="sibTrans" presStyleLbl="sibTrans2D1" presStyleIdx="3" presStyleCnt="4"/>
      <dgm:spPr/>
    </dgm:pt>
    <dgm:pt modelId="{666CC141-64C1-4C7E-94ED-C0C6D0EA842A}" type="pres">
      <dgm:prSet presAssocID="{2DC5338F-C5B7-4363-A39C-87ED598C9671}" presName="connectorText" presStyleLbl="sibTrans2D1" presStyleIdx="3" presStyleCnt="4"/>
      <dgm:spPr/>
    </dgm:pt>
    <dgm:pt modelId="{9E12441E-0D9D-4FCB-9663-C5680C0E7384}" type="pres">
      <dgm:prSet presAssocID="{9F10C295-850B-4593-AABB-002590D7DAC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067816A-4273-4DB8-BBF2-363919714429}" type="presOf" srcId="{9F10C295-850B-4593-AABB-002590D7DAC5}" destId="{9E12441E-0D9D-4FCB-9663-C5680C0E7384}" srcOrd="0" destOrd="0" presId="urn:microsoft.com/office/officeart/2005/8/layout/process2"/>
    <dgm:cxn modelId="{94630342-B3D3-45A4-A072-B3FF207D1232}" srcId="{C887EB19-CCA8-44CF-B66C-5400218D59FC}" destId="{937D5F07-8387-46B5-AA54-ECDE0AA24974}" srcOrd="1" destOrd="0" parTransId="{206A6F65-59A7-43E4-BF14-D3AD8AF09158}" sibTransId="{169E4180-B089-43DC-ACE4-4151A3843AB3}"/>
    <dgm:cxn modelId="{0A168EEE-BF1D-4E57-B7F7-79422CCD3AEE}" type="presOf" srcId="{9621AB77-7E6E-47CD-9EA8-C9EF3CF96C83}" destId="{159BAF64-0A28-4EDF-9E4B-0B7E2CC86EB9}" srcOrd="1" destOrd="0" presId="urn:microsoft.com/office/officeart/2005/8/layout/process2"/>
    <dgm:cxn modelId="{1D617E94-B468-4701-B809-6D56366062E7}" type="presOf" srcId="{9AAD804B-5B81-4CA6-8033-34F806738A8B}" destId="{8D19D15E-EEAE-49F6-9575-7548748036EA}" srcOrd="0" destOrd="0" presId="urn:microsoft.com/office/officeart/2005/8/layout/process2"/>
    <dgm:cxn modelId="{5738F776-1944-40BA-9EFD-ED6F32999E57}" srcId="{C887EB19-CCA8-44CF-B66C-5400218D59FC}" destId="{9AAD804B-5B81-4CA6-8033-34F806738A8B}" srcOrd="0" destOrd="0" parTransId="{628888B4-AD6E-4747-B2E7-D56F28400091}" sibTransId="{9621AB77-7E6E-47CD-9EA8-C9EF3CF96C83}"/>
    <dgm:cxn modelId="{B7CCC0BC-296F-453C-A37D-7A5818BEF745}" type="presOf" srcId="{AC65B787-18B6-4D16-A1EB-0B2F3DBDE791}" destId="{C5E0CA0C-5DE3-42EA-8E67-8003B093E0B7}" srcOrd="0" destOrd="0" presId="urn:microsoft.com/office/officeart/2005/8/layout/process2"/>
    <dgm:cxn modelId="{337E580F-97A9-4293-9370-A1BD8C3F0443}" type="presOf" srcId="{C887EB19-CCA8-44CF-B66C-5400218D59FC}" destId="{D3C27451-C81D-48E8-B015-9D15AE131932}" srcOrd="0" destOrd="0" presId="urn:microsoft.com/office/officeart/2005/8/layout/process2"/>
    <dgm:cxn modelId="{F3C4B4D0-9F7A-4BD2-A290-2274DEF60916}" type="presOf" srcId="{169E4180-B089-43DC-ACE4-4151A3843AB3}" destId="{AB8566D8-C77E-4DA6-A585-7551F2CBBB56}" srcOrd="0" destOrd="0" presId="urn:microsoft.com/office/officeart/2005/8/layout/process2"/>
    <dgm:cxn modelId="{DDCFE834-9097-4340-B2EB-0C88A201BC62}" srcId="{C887EB19-CCA8-44CF-B66C-5400218D59FC}" destId="{9F10C295-850B-4593-AABB-002590D7DAC5}" srcOrd="4" destOrd="0" parTransId="{D31E0DDF-707A-48E1-8C32-C3BFFF44D43C}" sibTransId="{C97BB674-E3BC-4788-80AB-1A517B761D1E}"/>
    <dgm:cxn modelId="{49EC1536-5525-4915-BC47-08BF69B42999}" type="presOf" srcId="{2DC5338F-C5B7-4363-A39C-87ED598C9671}" destId="{E6E34199-7E01-4DE3-8302-64463739F040}" srcOrd="0" destOrd="0" presId="urn:microsoft.com/office/officeart/2005/8/layout/process2"/>
    <dgm:cxn modelId="{36D4AEAF-8AFF-4B1E-A72D-D753C4119141}" type="presOf" srcId="{2DC5338F-C5B7-4363-A39C-87ED598C9671}" destId="{666CC141-64C1-4C7E-94ED-C0C6D0EA842A}" srcOrd="1" destOrd="0" presId="urn:microsoft.com/office/officeart/2005/8/layout/process2"/>
    <dgm:cxn modelId="{11189DFF-A16F-4330-A35F-977EB7BC3213}" srcId="{C887EB19-CCA8-44CF-B66C-5400218D59FC}" destId="{336CB8F2-3B92-4654-9EA3-CC49533CB7A1}" srcOrd="2" destOrd="0" parTransId="{A28B5099-757C-4DF8-99ED-5AA8B0B8F31D}" sibTransId="{AC65B787-18B6-4D16-A1EB-0B2F3DBDE791}"/>
    <dgm:cxn modelId="{C7594115-B12B-4E3E-BAAF-24729DF949FE}" srcId="{C887EB19-CCA8-44CF-B66C-5400218D59FC}" destId="{8C414AC4-811E-41A5-B35D-632A13F6F356}" srcOrd="3" destOrd="0" parTransId="{9A0F464E-F8F2-4956-8EDC-057F3C6E88B4}" sibTransId="{2DC5338F-C5B7-4363-A39C-87ED598C9671}"/>
    <dgm:cxn modelId="{9181037A-DB23-4942-A0D2-1F9D5B00597B}" type="presOf" srcId="{8C414AC4-811E-41A5-B35D-632A13F6F356}" destId="{75E689B2-8C45-4F1E-9C3D-089DE8D9C3E8}" srcOrd="0" destOrd="0" presId="urn:microsoft.com/office/officeart/2005/8/layout/process2"/>
    <dgm:cxn modelId="{C96A04BF-8DD1-40FD-A3BA-9A43F63D114E}" type="presOf" srcId="{AC65B787-18B6-4D16-A1EB-0B2F3DBDE791}" destId="{34581523-D771-4366-8974-AD11A54EA227}" srcOrd="1" destOrd="0" presId="urn:microsoft.com/office/officeart/2005/8/layout/process2"/>
    <dgm:cxn modelId="{15AF5EF8-B464-4D77-97BF-276B05BD6E7B}" type="presOf" srcId="{937D5F07-8387-46B5-AA54-ECDE0AA24974}" destId="{FC329B2C-88CD-4D2A-BEDA-260183ACF538}" srcOrd="0" destOrd="0" presId="urn:microsoft.com/office/officeart/2005/8/layout/process2"/>
    <dgm:cxn modelId="{71DA7B35-661F-45AE-9DA8-D56B90FBAAC0}" type="presOf" srcId="{169E4180-B089-43DC-ACE4-4151A3843AB3}" destId="{C1C6C6C0-920F-4656-AFB2-758B6C835D27}" srcOrd="1" destOrd="0" presId="urn:microsoft.com/office/officeart/2005/8/layout/process2"/>
    <dgm:cxn modelId="{4F8EC541-690B-45F4-BCB4-D6EF6AD9260E}" type="presOf" srcId="{9621AB77-7E6E-47CD-9EA8-C9EF3CF96C83}" destId="{7894CFCA-FA55-4C72-948C-46864081FD84}" srcOrd="0" destOrd="0" presId="urn:microsoft.com/office/officeart/2005/8/layout/process2"/>
    <dgm:cxn modelId="{686D4693-2C27-4F80-994D-47F7FA05BBCD}" type="presOf" srcId="{336CB8F2-3B92-4654-9EA3-CC49533CB7A1}" destId="{27848CEA-F3A5-4C81-AE22-951B1B063348}" srcOrd="0" destOrd="0" presId="urn:microsoft.com/office/officeart/2005/8/layout/process2"/>
    <dgm:cxn modelId="{36F4C600-4F6B-42BC-82A0-27943F42A367}" type="presParOf" srcId="{D3C27451-C81D-48E8-B015-9D15AE131932}" destId="{8D19D15E-EEAE-49F6-9575-7548748036EA}" srcOrd="0" destOrd="0" presId="urn:microsoft.com/office/officeart/2005/8/layout/process2"/>
    <dgm:cxn modelId="{271218D2-28A3-4F09-B74C-7FCC79F520DE}" type="presParOf" srcId="{D3C27451-C81D-48E8-B015-9D15AE131932}" destId="{7894CFCA-FA55-4C72-948C-46864081FD84}" srcOrd="1" destOrd="0" presId="urn:microsoft.com/office/officeart/2005/8/layout/process2"/>
    <dgm:cxn modelId="{3674BC27-3C49-46AE-85EF-ECF4537B6075}" type="presParOf" srcId="{7894CFCA-FA55-4C72-948C-46864081FD84}" destId="{159BAF64-0A28-4EDF-9E4B-0B7E2CC86EB9}" srcOrd="0" destOrd="0" presId="urn:microsoft.com/office/officeart/2005/8/layout/process2"/>
    <dgm:cxn modelId="{59D6F642-4306-48A5-9C27-512963F8B46D}" type="presParOf" srcId="{D3C27451-C81D-48E8-B015-9D15AE131932}" destId="{FC329B2C-88CD-4D2A-BEDA-260183ACF538}" srcOrd="2" destOrd="0" presId="urn:microsoft.com/office/officeart/2005/8/layout/process2"/>
    <dgm:cxn modelId="{75868510-B38F-4482-80FF-16AA3ADD7693}" type="presParOf" srcId="{D3C27451-C81D-48E8-B015-9D15AE131932}" destId="{AB8566D8-C77E-4DA6-A585-7551F2CBBB56}" srcOrd="3" destOrd="0" presId="urn:microsoft.com/office/officeart/2005/8/layout/process2"/>
    <dgm:cxn modelId="{08E50DD9-3BFE-4D0C-8C8E-84D13CAA5773}" type="presParOf" srcId="{AB8566D8-C77E-4DA6-A585-7551F2CBBB56}" destId="{C1C6C6C0-920F-4656-AFB2-758B6C835D27}" srcOrd="0" destOrd="0" presId="urn:microsoft.com/office/officeart/2005/8/layout/process2"/>
    <dgm:cxn modelId="{35491751-22C8-4028-8509-EEA2363E1A3F}" type="presParOf" srcId="{D3C27451-C81D-48E8-B015-9D15AE131932}" destId="{27848CEA-F3A5-4C81-AE22-951B1B063348}" srcOrd="4" destOrd="0" presId="urn:microsoft.com/office/officeart/2005/8/layout/process2"/>
    <dgm:cxn modelId="{D65381E9-3860-44C7-B8A9-8935DC414B22}" type="presParOf" srcId="{D3C27451-C81D-48E8-B015-9D15AE131932}" destId="{C5E0CA0C-5DE3-42EA-8E67-8003B093E0B7}" srcOrd="5" destOrd="0" presId="urn:microsoft.com/office/officeart/2005/8/layout/process2"/>
    <dgm:cxn modelId="{19C0AB1D-910F-4512-8F46-B7CC4BDFA5C5}" type="presParOf" srcId="{C5E0CA0C-5DE3-42EA-8E67-8003B093E0B7}" destId="{34581523-D771-4366-8974-AD11A54EA227}" srcOrd="0" destOrd="0" presId="urn:microsoft.com/office/officeart/2005/8/layout/process2"/>
    <dgm:cxn modelId="{D0AD058A-BFA0-4F62-88A7-4FCA54BD67E0}" type="presParOf" srcId="{D3C27451-C81D-48E8-B015-9D15AE131932}" destId="{75E689B2-8C45-4F1E-9C3D-089DE8D9C3E8}" srcOrd="6" destOrd="0" presId="urn:microsoft.com/office/officeart/2005/8/layout/process2"/>
    <dgm:cxn modelId="{CC52619E-844C-4C41-85AF-99BDAB0104E4}" type="presParOf" srcId="{D3C27451-C81D-48E8-B015-9D15AE131932}" destId="{E6E34199-7E01-4DE3-8302-64463739F040}" srcOrd="7" destOrd="0" presId="urn:microsoft.com/office/officeart/2005/8/layout/process2"/>
    <dgm:cxn modelId="{DEC24AD5-C4AF-4FB7-9A19-224809226031}" type="presParOf" srcId="{E6E34199-7E01-4DE3-8302-64463739F040}" destId="{666CC141-64C1-4C7E-94ED-C0C6D0EA842A}" srcOrd="0" destOrd="0" presId="urn:microsoft.com/office/officeart/2005/8/layout/process2"/>
    <dgm:cxn modelId="{6F1E5D8B-88DD-4AAB-82A4-8E4EA0A093D8}" type="presParOf" srcId="{D3C27451-C81D-48E8-B015-9D15AE131932}" destId="{9E12441E-0D9D-4FCB-9663-C5680C0E738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A0821-5B51-455F-B45E-53F25C8CD3C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751A058D-A0D2-49A2-933A-BB15339696EA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 smtClean="0"/>
            <a:t>Input image</a:t>
          </a:r>
          <a:endParaRPr lang="zh-TW" altLang="en-US" dirty="0"/>
        </a:p>
      </dgm:t>
    </dgm:pt>
    <dgm:pt modelId="{93C51087-8F3F-4660-8191-A280F243E83A}" type="parTrans" cxnId="{EA8B3EFB-7A7F-4E91-98CF-26B18D64BBD9}">
      <dgm:prSet/>
      <dgm:spPr/>
      <dgm:t>
        <a:bodyPr/>
        <a:lstStyle/>
        <a:p>
          <a:endParaRPr lang="zh-TW" altLang="en-US"/>
        </a:p>
      </dgm:t>
    </dgm:pt>
    <dgm:pt modelId="{C6C3C8DA-44C1-4452-A452-39C108C10AB2}" type="sibTrans" cxnId="{EA8B3EFB-7A7F-4E91-98CF-26B18D64BBD9}">
      <dgm:prSet/>
      <dgm:spPr/>
      <dgm:t>
        <a:bodyPr/>
        <a:lstStyle/>
        <a:p>
          <a:endParaRPr lang="zh-TW" altLang="en-US"/>
        </a:p>
      </dgm:t>
    </dgm:pt>
    <dgm:pt modelId="{44F2AAE4-FDBE-4D45-B0CC-A227BD426DDC}">
      <dgm:prSet phldrT="[文字]"/>
      <dgm:spPr/>
      <dgm:t>
        <a:bodyPr/>
        <a:lstStyle/>
        <a:p>
          <a:r>
            <a:rPr lang="en-US" altLang="zh-TW" dirty="0" smtClean="0"/>
            <a:t>Positive</a:t>
          </a:r>
          <a:endParaRPr lang="zh-TW" altLang="en-US" dirty="0"/>
        </a:p>
      </dgm:t>
    </dgm:pt>
    <dgm:pt modelId="{C0C623AC-AF02-4552-B291-FA51AE78C086}" type="parTrans" cxnId="{D69A7ECE-2727-445D-BF21-3C0F4B8B4796}">
      <dgm:prSet/>
      <dgm:spPr/>
      <dgm:t>
        <a:bodyPr/>
        <a:lstStyle/>
        <a:p>
          <a:endParaRPr lang="zh-TW" altLang="en-US"/>
        </a:p>
      </dgm:t>
    </dgm:pt>
    <dgm:pt modelId="{081A1358-6C02-4BB8-B3E3-63F096F38B58}" type="sibTrans" cxnId="{D69A7ECE-2727-445D-BF21-3C0F4B8B4796}">
      <dgm:prSet/>
      <dgm:spPr/>
      <dgm:t>
        <a:bodyPr/>
        <a:lstStyle/>
        <a:p>
          <a:endParaRPr lang="zh-TW" altLang="en-US"/>
        </a:p>
      </dgm:t>
    </dgm:pt>
    <dgm:pt modelId="{FDCFD35B-4A80-4064-9CA2-4A5EE1774670}">
      <dgm:prSet phldrT="[文字]"/>
      <dgm:spPr/>
      <dgm:t>
        <a:bodyPr/>
        <a:lstStyle/>
        <a:p>
          <a:r>
            <a:rPr lang="en-US" altLang="zh-TW" dirty="0" smtClean="0"/>
            <a:t>Positive</a:t>
          </a:r>
          <a:endParaRPr lang="zh-TW" altLang="en-US" dirty="0"/>
        </a:p>
      </dgm:t>
    </dgm:pt>
    <dgm:pt modelId="{801A1EFC-DA11-4107-B5D2-4443777D0A5D}" type="parTrans" cxnId="{4874D83F-C10C-4EB2-A068-7A6EEAEBE8B2}">
      <dgm:prSet/>
      <dgm:spPr/>
      <dgm:t>
        <a:bodyPr/>
        <a:lstStyle/>
        <a:p>
          <a:endParaRPr lang="zh-TW" altLang="en-US"/>
        </a:p>
      </dgm:t>
    </dgm:pt>
    <dgm:pt modelId="{1983F462-4A21-4165-BD8E-A93C9F43611E}" type="sibTrans" cxnId="{4874D83F-C10C-4EB2-A068-7A6EEAEBE8B2}">
      <dgm:prSet/>
      <dgm:spPr/>
      <dgm:t>
        <a:bodyPr/>
        <a:lstStyle/>
        <a:p>
          <a:endParaRPr lang="zh-TW" altLang="en-US"/>
        </a:p>
      </dgm:t>
    </dgm:pt>
    <dgm:pt modelId="{98B28BDD-96D9-4682-8636-6815E267B4D5}">
      <dgm:prSet phldrT="[文字]"/>
      <dgm:spPr/>
      <dgm:t>
        <a:bodyPr/>
        <a:lstStyle/>
        <a:p>
          <a:r>
            <a:rPr lang="en-US" altLang="zh-TW" dirty="0" smtClean="0"/>
            <a:t>Negative</a:t>
          </a:r>
          <a:endParaRPr lang="zh-TW" altLang="en-US" dirty="0"/>
        </a:p>
      </dgm:t>
    </dgm:pt>
    <dgm:pt modelId="{82503BC0-F524-4057-9F2F-124160A1BE0F}" type="parTrans" cxnId="{60E7BAA9-D0FA-4205-A104-4F025C3F81AF}">
      <dgm:prSet/>
      <dgm:spPr/>
      <dgm:t>
        <a:bodyPr/>
        <a:lstStyle/>
        <a:p>
          <a:endParaRPr lang="zh-TW" altLang="en-US"/>
        </a:p>
      </dgm:t>
    </dgm:pt>
    <dgm:pt modelId="{D7263094-9A9E-4032-B263-895B91040217}" type="sibTrans" cxnId="{60E7BAA9-D0FA-4205-A104-4F025C3F81AF}">
      <dgm:prSet/>
      <dgm:spPr/>
      <dgm:t>
        <a:bodyPr/>
        <a:lstStyle/>
        <a:p>
          <a:endParaRPr lang="zh-TW" altLang="en-US"/>
        </a:p>
      </dgm:t>
    </dgm:pt>
    <dgm:pt modelId="{0E507CF8-1D70-4250-AD72-759B78F278C5}">
      <dgm:prSet phldrT="[文字]"/>
      <dgm:spPr/>
      <dgm:t>
        <a:bodyPr/>
        <a:lstStyle/>
        <a:p>
          <a:r>
            <a:rPr lang="en-US" altLang="zh-TW" dirty="0" smtClean="0"/>
            <a:t>Negative</a:t>
          </a:r>
          <a:endParaRPr lang="zh-TW" altLang="en-US" dirty="0"/>
        </a:p>
      </dgm:t>
    </dgm:pt>
    <dgm:pt modelId="{8421B3C9-09F4-4BD3-B108-678C55490C03}" type="parTrans" cxnId="{D88BAE6F-C608-4BF6-B39C-4D76CE439CD6}">
      <dgm:prSet/>
      <dgm:spPr/>
      <dgm:t>
        <a:bodyPr/>
        <a:lstStyle/>
        <a:p>
          <a:endParaRPr lang="zh-TW" altLang="en-US"/>
        </a:p>
      </dgm:t>
    </dgm:pt>
    <dgm:pt modelId="{76225524-AC2C-451B-9463-AD70490F6547}" type="sibTrans" cxnId="{D88BAE6F-C608-4BF6-B39C-4D76CE439CD6}">
      <dgm:prSet/>
      <dgm:spPr/>
      <dgm:t>
        <a:bodyPr/>
        <a:lstStyle/>
        <a:p>
          <a:endParaRPr lang="zh-TW" altLang="en-US"/>
        </a:p>
      </dgm:t>
    </dgm:pt>
    <dgm:pt modelId="{83A74774-BD62-4884-9F92-C1AED7A80416}">
      <dgm:prSet phldrT="[文字]"/>
      <dgm:spPr/>
      <dgm:t>
        <a:bodyPr/>
        <a:lstStyle/>
        <a:p>
          <a:r>
            <a:rPr lang="en-US" altLang="zh-TW" dirty="0" smtClean="0"/>
            <a:t>Input </a:t>
          </a:r>
          <a:endParaRPr lang="zh-TW" altLang="en-US" dirty="0"/>
        </a:p>
      </dgm:t>
    </dgm:pt>
    <dgm:pt modelId="{E7026607-2D8F-4934-B3D8-4B258F4C82EE}" type="parTrans" cxnId="{F867771A-7892-41EE-9983-E193DE0AB7BA}">
      <dgm:prSet/>
      <dgm:spPr/>
      <dgm:t>
        <a:bodyPr/>
        <a:lstStyle/>
        <a:p>
          <a:endParaRPr lang="zh-TW" altLang="en-US"/>
        </a:p>
      </dgm:t>
    </dgm:pt>
    <dgm:pt modelId="{9891539A-6E31-4427-BB78-597134C65C20}" type="sibTrans" cxnId="{F867771A-7892-41EE-9983-E193DE0AB7BA}">
      <dgm:prSet/>
      <dgm:spPr/>
      <dgm:t>
        <a:bodyPr/>
        <a:lstStyle/>
        <a:p>
          <a:endParaRPr lang="zh-TW" altLang="en-US"/>
        </a:p>
      </dgm:t>
    </dgm:pt>
    <dgm:pt modelId="{8969001B-3512-4F5A-93AD-80ABE6A99E7A}">
      <dgm:prSet phldrT="[文字]"/>
      <dgm:spPr/>
      <dgm:t>
        <a:bodyPr/>
        <a:lstStyle/>
        <a:p>
          <a:r>
            <a:rPr lang="en-US" altLang="zh-TW" dirty="0" smtClean="0"/>
            <a:t>Stage 1</a:t>
          </a:r>
          <a:endParaRPr lang="zh-TW" altLang="en-US" dirty="0"/>
        </a:p>
      </dgm:t>
    </dgm:pt>
    <dgm:pt modelId="{344A6323-30CA-4B02-B32A-52F5C5DD86F6}" type="parTrans" cxnId="{53739FB0-BC49-4073-9DE9-E987812A2584}">
      <dgm:prSet/>
      <dgm:spPr/>
      <dgm:t>
        <a:bodyPr/>
        <a:lstStyle/>
        <a:p>
          <a:endParaRPr lang="zh-TW" altLang="en-US"/>
        </a:p>
      </dgm:t>
    </dgm:pt>
    <dgm:pt modelId="{BF5202F5-A3F5-4032-A7A2-CAB68448D10E}" type="sibTrans" cxnId="{53739FB0-BC49-4073-9DE9-E987812A2584}">
      <dgm:prSet/>
      <dgm:spPr/>
      <dgm:t>
        <a:bodyPr/>
        <a:lstStyle/>
        <a:p>
          <a:endParaRPr lang="zh-TW" altLang="en-US"/>
        </a:p>
      </dgm:t>
    </dgm:pt>
    <dgm:pt modelId="{AA0C5ADB-93D3-43AB-AA2E-1DD49800152C}">
      <dgm:prSet phldrT="[文字]"/>
      <dgm:spPr/>
      <dgm:t>
        <a:bodyPr/>
        <a:lstStyle/>
        <a:p>
          <a:r>
            <a:rPr lang="en-US" altLang="zh-TW" dirty="0" smtClean="0"/>
            <a:t>Stage 2</a:t>
          </a:r>
          <a:endParaRPr lang="zh-TW" altLang="en-US" dirty="0"/>
        </a:p>
      </dgm:t>
    </dgm:pt>
    <dgm:pt modelId="{0EB95401-CF03-4254-BC90-7B0A70BEEA24}" type="parTrans" cxnId="{E9BB1059-39DF-4817-8D39-EBAFFEEF32F4}">
      <dgm:prSet/>
      <dgm:spPr/>
      <dgm:t>
        <a:bodyPr/>
        <a:lstStyle/>
        <a:p>
          <a:endParaRPr lang="zh-TW" altLang="en-US"/>
        </a:p>
      </dgm:t>
    </dgm:pt>
    <dgm:pt modelId="{BE8633C6-423A-455F-9DEC-00A2F56CD823}" type="sibTrans" cxnId="{E9BB1059-39DF-4817-8D39-EBAFFEEF32F4}">
      <dgm:prSet/>
      <dgm:spPr/>
      <dgm:t>
        <a:bodyPr/>
        <a:lstStyle/>
        <a:p>
          <a:endParaRPr lang="zh-TW" altLang="en-US"/>
        </a:p>
      </dgm:t>
    </dgm:pt>
    <dgm:pt modelId="{1273F329-4D22-484C-A137-D81BACB3A356}">
      <dgm:prSet phldrT="[文字]"/>
      <dgm:spPr/>
      <dgm:t>
        <a:bodyPr/>
        <a:lstStyle/>
        <a:p>
          <a:r>
            <a:rPr lang="en-US" altLang="zh-TW" dirty="0" smtClean="0"/>
            <a:t>Wanted </a:t>
          </a:r>
          <a:endParaRPr lang="zh-TW" altLang="en-US" dirty="0"/>
        </a:p>
      </dgm:t>
    </dgm:pt>
    <dgm:pt modelId="{F1CC5F23-B6A2-4659-80D3-5ACFB6B1095C}" type="parTrans" cxnId="{6167FAC0-FD69-4335-9724-514BC4AB8049}">
      <dgm:prSet/>
      <dgm:spPr/>
      <dgm:t>
        <a:bodyPr/>
        <a:lstStyle/>
        <a:p>
          <a:endParaRPr lang="zh-TW" altLang="en-US"/>
        </a:p>
      </dgm:t>
    </dgm:pt>
    <dgm:pt modelId="{04258BA6-C26A-4E3C-947A-0E4E43746439}" type="sibTrans" cxnId="{6167FAC0-FD69-4335-9724-514BC4AB8049}">
      <dgm:prSet/>
      <dgm:spPr/>
      <dgm:t>
        <a:bodyPr/>
        <a:lstStyle/>
        <a:p>
          <a:endParaRPr lang="zh-TW" altLang="en-US"/>
        </a:p>
      </dgm:t>
    </dgm:pt>
    <dgm:pt modelId="{CF2B7D27-2E4A-4E59-95FB-049E220DBE84}">
      <dgm:prSet phldrT="[文字]"/>
      <dgm:spPr/>
      <dgm:t>
        <a:bodyPr/>
        <a:lstStyle/>
        <a:p>
          <a:r>
            <a:rPr lang="en-US" altLang="zh-TW" dirty="0" smtClean="0"/>
            <a:t>Stage 3</a:t>
          </a:r>
          <a:endParaRPr lang="zh-TW" altLang="en-US" dirty="0"/>
        </a:p>
      </dgm:t>
    </dgm:pt>
    <dgm:pt modelId="{C97768A4-6469-490B-89FE-FC4216BEE017}" type="parTrans" cxnId="{19A8A964-7A46-44C6-B328-4C1A160F4EF0}">
      <dgm:prSet/>
      <dgm:spPr/>
      <dgm:t>
        <a:bodyPr/>
        <a:lstStyle/>
        <a:p>
          <a:endParaRPr lang="zh-TW" altLang="en-US"/>
        </a:p>
      </dgm:t>
    </dgm:pt>
    <dgm:pt modelId="{A455513D-EF20-4C89-805D-CF4764E913BD}" type="sibTrans" cxnId="{19A8A964-7A46-44C6-B328-4C1A160F4EF0}">
      <dgm:prSet/>
      <dgm:spPr/>
      <dgm:t>
        <a:bodyPr/>
        <a:lstStyle/>
        <a:p>
          <a:endParaRPr lang="zh-TW" altLang="en-US"/>
        </a:p>
      </dgm:t>
    </dgm:pt>
    <dgm:pt modelId="{65055B8E-3C08-4CE7-A94B-D4962EC81AE2}">
      <dgm:prSet phldrT="[文字]"/>
      <dgm:spPr/>
      <dgm:t>
        <a:bodyPr/>
        <a:lstStyle/>
        <a:p>
          <a:r>
            <a:rPr lang="en-US" altLang="zh-TW" dirty="0" smtClean="0"/>
            <a:t>Negative</a:t>
          </a:r>
          <a:endParaRPr lang="zh-TW" altLang="en-US" dirty="0"/>
        </a:p>
      </dgm:t>
    </dgm:pt>
    <dgm:pt modelId="{4F606887-D9E9-4B79-8AD9-A7EB1448976A}" type="parTrans" cxnId="{E7DC6663-FC71-494B-94F2-6A5DDD460A61}">
      <dgm:prSet/>
      <dgm:spPr/>
      <dgm:t>
        <a:bodyPr/>
        <a:lstStyle/>
        <a:p>
          <a:endParaRPr lang="zh-TW" altLang="en-US"/>
        </a:p>
      </dgm:t>
    </dgm:pt>
    <dgm:pt modelId="{E29921C1-0017-43A0-8695-C2FCE3ADE1DC}" type="sibTrans" cxnId="{E7DC6663-FC71-494B-94F2-6A5DDD460A61}">
      <dgm:prSet/>
      <dgm:spPr/>
      <dgm:t>
        <a:bodyPr/>
        <a:lstStyle/>
        <a:p>
          <a:endParaRPr lang="zh-TW" altLang="en-US"/>
        </a:p>
      </dgm:t>
    </dgm:pt>
    <dgm:pt modelId="{88C43990-4E90-4AA1-A598-32C9FA86EC51}" type="pres">
      <dgm:prSet presAssocID="{CB8A0821-5B51-455F-B45E-53F25C8CD3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2522611-9D6D-4C1F-BED3-CF1602145B18}" type="pres">
      <dgm:prSet presAssocID="{CB8A0821-5B51-455F-B45E-53F25C8CD3C0}" presName="hierFlow" presStyleCnt="0"/>
      <dgm:spPr/>
    </dgm:pt>
    <dgm:pt modelId="{C7C5839C-C9F3-4484-AE9D-73164CD5ADBD}" type="pres">
      <dgm:prSet presAssocID="{CB8A0821-5B51-455F-B45E-53F25C8CD3C0}" presName="firstBuf" presStyleCnt="0"/>
      <dgm:spPr/>
    </dgm:pt>
    <dgm:pt modelId="{142ABB8E-9FC0-4E08-BFE9-3F76765D060B}" type="pres">
      <dgm:prSet presAssocID="{CB8A0821-5B51-455F-B45E-53F25C8CD3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092D4F9-E614-4E7D-92D1-124984DC7E54}" type="pres">
      <dgm:prSet presAssocID="{751A058D-A0D2-49A2-933A-BB15339696EA}" presName="Name14" presStyleCnt="0"/>
      <dgm:spPr/>
    </dgm:pt>
    <dgm:pt modelId="{75E1ADCA-A524-4812-B588-FC4E8433F233}" type="pres">
      <dgm:prSet presAssocID="{751A058D-A0D2-49A2-933A-BB15339696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6BD17B-83A4-4ED2-85E8-01D9E3022CD6}" type="pres">
      <dgm:prSet presAssocID="{751A058D-A0D2-49A2-933A-BB15339696EA}" presName="hierChild2" presStyleCnt="0"/>
      <dgm:spPr/>
    </dgm:pt>
    <dgm:pt modelId="{42DB47FF-54CC-4E35-A2CD-FF4A86A00D04}" type="pres">
      <dgm:prSet presAssocID="{C0C623AC-AF02-4552-B291-FA51AE78C086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38BC0D27-599E-4EF5-A29A-591E09F3DCC2}" type="pres">
      <dgm:prSet presAssocID="{44F2AAE4-FDBE-4D45-B0CC-A227BD426DDC}" presName="Name21" presStyleCnt="0"/>
      <dgm:spPr/>
    </dgm:pt>
    <dgm:pt modelId="{EDB3A006-1BD4-41E4-89CB-621BA18390C0}" type="pres">
      <dgm:prSet presAssocID="{44F2AAE4-FDBE-4D45-B0CC-A227BD426DDC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FFCEA535-F334-49FB-853B-03C9EFA9F55C}" type="pres">
      <dgm:prSet presAssocID="{44F2AAE4-FDBE-4D45-B0CC-A227BD426DDC}" presName="hierChild3" presStyleCnt="0"/>
      <dgm:spPr/>
    </dgm:pt>
    <dgm:pt modelId="{CBAC614C-A52E-4E9A-A9F3-7F4284BCA587}" type="pres">
      <dgm:prSet presAssocID="{801A1EFC-DA11-4107-B5D2-4443777D0A5D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CFE5DE91-5B09-41C3-AE70-79C4A6F8FDBE}" type="pres">
      <dgm:prSet presAssocID="{FDCFD35B-4A80-4064-9CA2-4A5EE1774670}" presName="Name21" presStyleCnt="0"/>
      <dgm:spPr/>
    </dgm:pt>
    <dgm:pt modelId="{E1FFC530-E302-4AD1-ACAA-7A3F2AEBE9BF}" type="pres">
      <dgm:prSet presAssocID="{FDCFD35B-4A80-4064-9CA2-4A5EE1774670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64B9BDF7-B409-4802-80D2-6AFD96ECCBF4}" type="pres">
      <dgm:prSet presAssocID="{FDCFD35B-4A80-4064-9CA2-4A5EE1774670}" presName="hierChild3" presStyleCnt="0"/>
      <dgm:spPr/>
    </dgm:pt>
    <dgm:pt modelId="{D946D405-3F75-4A52-B674-FFF733B67C3A}" type="pres">
      <dgm:prSet presAssocID="{F1CC5F23-B6A2-4659-80D3-5ACFB6B1095C}" presName="Name19" presStyleLbl="parChTrans1D4" presStyleIdx="0" presStyleCnt="2"/>
      <dgm:spPr/>
      <dgm:t>
        <a:bodyPr/>
        <a:lstStyle/>
        <a:p>
          <a:endParaRPr lang="zh-TW" altLang="en-US"/>
        </a:p>
      </dgm:t>
    </dgm:pt>
    <dgm:pt modelId="{D76C644B-98D0-4EE4-A877-6CDDB8AEC8C5}" type="pres">
      <dgm:prSet presAssocID="{1273F329-4D22-484C-A137-D81BACB3A356}" presName="Name21" presStyleCnt="0"/>
      <dgm:spPr/>
    </dgm:pt>
    <dgm:pt modelId="{A429748F-E2A3-44BC-ABC7-C00E80CD4351}" type="pres">
      <dgm:prSet presAssocID="{1273F329-4D22-484C-A137-D81BACB3A356}" presName="level2Shape" presStyleLbl="node4" presStyleIdx="0" presStyleCnt="2"/>
      <dgm:spPr/>
      <dgm:t>
        <a:bodyPr/>
        <a:lstStyle/>
        <a:p>
          <a:endParaRPr lang="zh-TW" altLang="en-US"/>
        </a:p>
      </dgm:t>
    </dgm:pt>
    <dgm:pt modelId="{BA964AF9-1AD6-42B7-BAE4-F9581C0B9433}" type="pres">
      <dgm:prSet presAssocID="{1273F329-4D22-484C-A137-D81BACB3A356}" presName="hierChild3" presStyleCnt="0"/>
      <dgm:spPr/>
    </dgm:pt>
    <dgm:pt modelId="{C61F294B-BA46-4234-9E4C-E74D25A897FD}" type="pres">
      <dgm:prSet presAssocID="{4F606887-D9E9-4B79-8AD9-A7EB1448976A}" presName="Name19" presStyleLbl="parChTrans1D4" presStyleIdx="1" presStyleCnt="2"/>
      <dgm:spPr/>
      <dgm:t>
        <a:bodyPr/>
        <a:lstStyle/>
        <a:p>
          <a:endParaRPr lang="zh-TW" altLang="en-US"/>
        </a:p>
      </dgm:t>
    </dgm:pt>
    <dgm:pt modelId="{143584F5-ED49-45F0-A78C-796FA31FC603}" type="pres">
      <dgm:prSet presAssocID="{65055B8E-3C08-4CE7-A94B-D4962EC81AE2}" presName="Name21" presStyleCnt="0"/>
      <dgm:spPr/>
    </dgm:pt>
    <dgm:pt modelId="{4FEB875C-CB7E-41DC-9660-9D2C1F337A69}" type="pres">
      <dgm:prSet presAssocID="{65055B8E-3C08-4CE7-A94B-D4962EC81AE2}" presName="level2Shape" presStyleLbl="node4" presStyleIdx="1" presStyleCnt="2"/>
      <dgm:spPr/>
      <dgm:t>
        <a:bodyPr/>
        <a:lstStyle/>
        <a:p>
          <a:endParaRPr lang="zh-TW" altLang="en-US"/>
        </a:p>
      </dgm:t>
    </dgm:pt>
    <dgm:pt modelId="{2D29C4CE-D23A-45C1-BF42-D78059045D4B}" type="pres">
      <dgm:prSet presAssocID="{65055B8E-3C08-4CE7-A94B-D4962EC81AE2}" presName="hierChild3" presStyleCnt="0"/>
      <dgm:spPr/>
    </dgm:pt>
    <dgm:pt modelId="{2667B668-8BD8-4A1C-82D8-8D0897981125}" type="pres">
      <dgm:prSet presAssocID="{82503BC0-F524-4057-9F2F-124160A1BE0F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5D34F270-5E96-4426-9C1C-E6AACD933985}" type="pres">
      <dgm:prSet presAssocID="{98B28BDD-96D9-4682-8636-6815E267B4D5}" presName="Name21" presStyleCnt="0"/>
      <dgm:spPr/>
    </dgm:pt>
    <dgm:pt modelId="{FB4224AA-AC82-4AF3-894F-26612D48D476}" type="pres">
      <dgm:prSet presAssocID="{98B28BDD-96D9-4682-8636-6815E267B4D5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AB8CDB3C-F2D0-4943-936E-74CBA2F39DA8}" type="pres">
      <dgm:prSet presAssocID="{98B28BDD-96D9-4682-8636-6815E267B4D5}" presName="hierChild3" presStyleCnt="0"/>
      <dgm:spPr/>
    </dgm:pt>
    <dgm:pt modelId="{DCA6D3C9-9C03-4019-B973-372F704E6CED}" type="pres">
      <dgm:prSet presAssocID="{8421B3C9-09F4-4BD3-B108-678C55490C03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8EC9861-4B25-4ACB-BC7F-6DBBB455BD9D}" type="pres">
      <dgm:prSet presAssocID="{0E507CF8-1D70-4250-AD72-759B78F278C5}" presName="Name21" presStyleCnt="0"/>
      <dgm:spPr/>
    </dgm:pt>
    <dgm:pt modelId="{7B806DA3-07B1-4479-8ADC-950992C5FC40}" type="pres">
      <dgm:prSet presAssocID="{0E507CF8-1D70-4250-AD72-759B78F278C5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CF92F292-5D9D-4382-98E9-EB2D9AD188B1}" type="pres">
      <dgm:prSet presAssocID="{0E507CF8-1D70-4250-AD72-759B78F278C5}" presName="hierChild3" presStyleCnt="0"/>
      <dgm:spPr/>
    </dgm:pt>
    <dgm:pt modelId="{DA407AB8-81AA-4972-9547-C3860A1155DB}" type="pres">
      <dgm:prSet presAssocID="{CB8A0821-5B51-455F-B45E-53F25C8CD3C0}" presName="bgShapesFlow" presStyleCnt="0"/>
      <dgm:spPr/>
    </dgm:pt>
    <dgm:pt modelId="{48B20C07-6E90-4E9E-9B13-553167639E9E}" type="pres">
      <dgm:prSet presAssocID="{83A74774-BD62-4884-9F92-C1AED7A80416}" presName="rectComp" presStyleCnt="0"/>
      <dgm:spPr/>
    </dgm:pt>
    <dgm:pt modelId="{CC4975FE-1631-4626-925A-332F67FAB8CC}" type="pres">
      <dgm:prSet presAssocID="{83A74774-BD62-4884-9F92-C1AED7A80416}" presName="bgRect" presStyleLbl="bgShp" presStyleIdx="0" presStyleCnt="4"/>
      <dgm:spPr/>
      <dgm:t>
        <a:bodyPr/>
        <a:lstStyle/>
        <a:p>
          <a:endParaRPr lang="zh-TW" altLang="en-US"/>
        </a:p>
      </dgm:t>
    </dgm:pt>
    <dgm:pt modelId="{AE3CFF89-CC26-4435-B70A-8D6DFC9D3998}" type="pres">
      <dgm:prSet presAssocID="{83A74774-BD62-4884-9F92-C1AED7A80416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5EF0F4-1E71-4460-B2DC-A081C393EA39}" type="pres">
      <dgm:prSet presAssocID="{83A74774-BD62-4884-9F92-C1AED7A80416}" presName="spComp" presStyleCnt="0"/>
      <dgm:spPr/>
    </dgm:pt>
    <dgm:pt modelId="{2F00B717-FC87-4BEA-865E-04D647D9246B}" type="pres">
      <dgm:prSet presAssocID="{83A74774-BD62-4884-9F92-C1AED7A80416}" presName="vSp" presStyleCnt="0"/>
      <dgm:spPr/>
    </dgm:pt>
    <dgm:pt modelId="{01A8E5B2-463F-49F9-9813-A58F97CB6581}" type="pres">
      <dgm:prSet presAssocID="{8969001B-3512-4F5A-93AD-80ABE6A99E7A}" presName="rectComp" presStyleCnt="0"/>
      <dgm:spPr/>
    </dgm:pt>
    <dgm:pt modelId="{72D78890-44CE-439A-B980-B0C341F22589}" type="pres">
      <dgm:prSet presAssocID="{8969001B-3512-4F5A-93AD-80ABE6A99E7A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6A554C04-EA20-47EA-B27B-51A226817705}" type="pres">
      <dgm:prSet presAssocID="{8969001B-3512-4F5A-93AD-80ABE6A99E7A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2B75D9-EAAD-40F2-A8B0-22F9C6C8018A}" type="pres">
      <dgm:prSet presAssocID="{8969001B-3512-4F5A-93AD-80ABE6A99E7A}" presName="spComp" presStyleCnt="0"/>
      <dgm:spPr/>
    </dgm:pt>
    <dgm:pt modelId="{9E116D13-84B4-4F36-9445-73E61AAA8077}" type="pres">
      <dgm:prSet presAssocID="{8969001B-3512-4F5A-93AD-80ABE6A99E7A}" presName="vSp" presStyleCnt="0"/>
      <dgm:spPr/>
    </dgm:pt>
    <dgm:pt modelId="{B7617A5F-D419-4472-94D2-E40016C9C0B5}" type="pres">
      <dgm:prSet presAssocID="{AA0C5ADB-93D3-43AB-AA2E-1DD49800152C}" presName="rectComp" presStyleCnt="0"/>
      <dgm:spPr/>
    </dgm:pt>
    <dgm:pt modelId="{CFB1ED88-4097-4BA4-A550-DABF00F1C24C}" type="pres">
      <dgm:prSet presAssocID="{AA0C5ADB-93D3-43AB-AA2E-1DD49800152C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80302650-D025-4EB6-96B2-08EE87030E0A}" type="pres">
      <dgm:prSet presAssocID="{AA0C5ADB-93D3-43AB-AA2E-1DD49800152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1310CF-6F2C-48A2-9D89-1E602630247E}" type="pres">
      <dgm:prSet presAssocID="{AA0C5ADB-93D3-43AB-AA2E-1DD49800152C}" presName="spComp" presStyleCnt="0"/>
      <dgm:spPr/>
    </dgm:pt>
    <dgm:pt modelId="{D23CF43C-F448-469D-AB90-996A35F8CCE2}" type="pres">
      <dgm:prSet presAssocID="{AA0C5ADB-93D3-43AB-AA2E-1DD49800152C}" presName="vSp" presStyleCnt="0"/>
      <dgm:spPr/>
    </dgm:pt>
    <dgm:pt modelId="{9D03B2C0-F8C6-4854-B1F7-85B22904333E}" type="pres">
      <dgm:prSet presAssocID="{CF2B7D27-2E4A-4E59-95FB-049E220DBE84}" presName="rectComp" presStyleCnt="0"/>
      <dgm:spPr/>
    </dgm:pt>
    <dgm:pt modelId="{08836014-6A8E-41CD-99E9-2A06E9A1D3FD}" type="pres">
      <dgm:prSet presAssocID="{CF2B7D27-2E4A-4E59-95FB-049E220DBE84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D7FBEB12-C808-4B4A-B756-913C55ECB3A4}" type="pres">
      <dgm:prSet presAssocID="{CF2B7D27-2E4A-4E59-95FB-049E220DBE84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91F6080-3C3E-4338-8591-F9D8C4A7987D}" type="presOf" srcId="{801A1EFC-DA11-4107-B5D2-4443777D0A5D}" destId="{CBAC614C-A52E-4E9A-A9F3-7F4284BCA587}" srcOrd="0" destOrd="0" presId="urn:microsoft.com/office/officeart/2005/8/layout/hierarchy6"/>
    <dgm:cxn modelId="{73EC3379-3895-4435-8E80-CE43EADFF401}" type="presOf" srcId="{8969001B-3512-4F5A-93AD-80ABE6A99E7A}" destId="{72D78890-44CE-439A-B980-B0C341F22589}" srcOrd="0" destOrd="0" presId="urn:microsoft.com/office/officeart/2005/8/layout/hierarchy6"/>
    <dgm:cxn modelId="{D5F62A64-5D03-4D63-A7A9-9C8A3F31BA80}" type="presOf" srcId="{4F606887-D9E9-4B79-8AD9-A7EB1448976A}" destId="{C61F294B-BA46-4234-9E4C-E74D25A897FD}" srcOrd="0" destOrd="0" presId="urn:microsoft.com/office/officeart/2005/8/layout/hierarchy6"/>
    <dgm:cxn modelId="{1F7BB2F5-5C1A-4393-814A-C2EF79A6F87A}" type="presOf" srcId="{1273F329-4D22-484C-A137-D81BACB3A356}" destId="{A429748F-E2A3-44BC-ABC7-C00E80CD4351}" srcOrd="0" destOrd="0" presId="urn:microsoft.com/office/officeart/2005/8/layout/hierarchy6"/>
    <dgm:cxn modelId="{8B2727CC-CBAF-4A4E-8A6E-E13DDC047C4A}" type="presOf" srcId="{AA0C5ADB-93D3-43AB-AA2E-1DD49800152C}" destId="{CFB1ED88-4097-4BA4-A550-DABF00F1C24C}" srcOrd="0" destOrd="0" presId="urn:microsoft.com/office/officeart/2005/8/layout/hierarchy6"/>
    <dgm:cxn modelId="{4D2E31B9-2FB8-4EBE-86C3-A00113523C4A}" type="presOf" srcId="{C0C623AC-AF02-4552-B291-FA51AE78C086}" destId="{42DB47FF-54CC-4E35-A2CD-FF4A86A00D04}" srcOrd="0" destOrd="0" presId="urn:microsoft.com/office/officeart/2005/8/layout/hierarchy6"/>
    <dgm:cxn modelId="{19A8A964-7A46-44C6-B328-4C1A160F4EF0}" srcId="{CB8A0821-5B51-455F-B45E-53F25C8CD3C0}" destId="{CF2B7D27-2E4A-4E59-95FB-049E220DBE84}" srcOrd="4" destOrd="0" parTransId="{C97768A4-6469-490B-89FE-FC4216BEE017}" sibTransId="{A455513D-EF20-4C89-805D-CF4764E913BD}"/>
    <dgm:cxn modelId="{EA8B3EFB-7A7F-4E91-98CF-26B18D64BBD9}" srcId="{CB8A0821-5B51-455F-B45E-53F25C8CD3C0}" destId="{751A058D-A0D2-49A2-933A-BB15339696EA}" srcOrd="0" destOrd="0" parTransId="{93C51087-8F3F-4660-8191-A280F243E83A}" sibTransId="{C6C3C8DA-44C1-4452-A452-39C108C10AB2}"/>
    <dgm:cxn modelId="{45E29DD2-7D4C-4588-B9D4-309B94F4847C}" type="presOf" srcId="{CF2B7D27-2E4A-4E59-95FB-049E220DBE84}" destId="{08836014-6A8E-41CD-99E9-2A06E9A1D3FD}" srcOrd="0" destOrd="0" presId="urn:microsoft.com/office/officeart/2005/8/layout/hierarchy6"/>
    <dgm:cxn modelId="{4874D83F-C10C-4EB2-A068-7A6EEAEBE8B2}" srcId="{44F2AAE4-FDBE-4D45-B0CC-A227BD426DDC}" destId="{FDCFD35B-4A80-4064-9CA2-4A5EE1774670}" srcOrd="0" destOrd="0" parTransId="{801A1EFC-DA11-4107-B5D2-4443777D0A5D}" sibTransId="{1983F462-4A21-4165-BD8E-A93C9F43611E}"/>
    <dgm:cxn modelId="{50E0024F-C29B-4CB0-8DBE-DCEFEED9DA7D}" type="presOf" srcId="{CB8A0821-5B51-455F-B45E-53F25C8CD3C0}" destId="{88C43990-4E90-4AA1-A598-32C9FA86EC51}" srcOrd="0" destOrd="0" presId="urn:microsoft.com/office/officeart/2005/8/layout/hierarchy6"/>
    <dgm:cxn modelId="{2047B1D3-E9DF-42CB-B11D-915EC78D330C}" type="presOf" srcId="{0E507CF8-1D70-4250-AD72-759B78F278C5}" destId="{7B806DA3-07B1-4479-8ADC-950992C5FC40}" srcOrd="0" destOrd="0" presId="urn:microsoft.com/office/officeart/2005/8/layout/hierarchy6"/>
    <dgm:cxn modelId="{01CA443F-0976-4914-9250-74B474C1239E}" type="presOf" srcId="{F1CC5F23-B6A2-4659-80D3-5ACFB6B1095C}" destId="{D946D405-3F75-4A52-B674-FFF733B67C3A}" srcOrd="0" destOrd="0" presId="urn:microsoft.com/office/officeart/2005/8/layout/hierarchy6"/>
    <dgm:cxn modelId="{D417D07F-1DD3-4586-AC86-532AE07EA208}" type="presOf" srcId="{65055B8E-3C08-4CE7-A94B-D4962EC81AE2}" destId="{4FEB875C-CB7E-41DC-9660-9D2C1F337A69}" srcOrd="0" destOrd="0" presId="urn:microsoft.com/office/officeart/2005/8/layout/hierarchy6"/>
    <dgm:cxn modelId="{6167FAC0-FD69-4335-9724-514BC4AB8049}" srcId="{FDCFD35B-4A80-4064-9CA2-4A5EE1774670}" destId="{1273F329-4D22-484C-A137-D81BACB3A356}" srcOrd="0" destOrd="0" parTransId="{F1CC5F23-B6A2-4659-80D3-5ACFB6B1095C}" sibTransId="{04258BA6-C26A-4E3C-947A-0E4E43746439}"/>
    <dgm:cxn modelId="{19FA2C81-BC0C-4096-B2B1-6E81EF6CD17F}" type="presOf" srcId="{751A058D-A0D2-49A2-933A-BB15339696EA}" destId="{75E1ADCA-A524-4812-B588-FC4E8433F233}" srcOrd="0" destOrd="0" presId="urn:microsoft.com/office/officeart/2005/8/layout/hierarchy6"/>
    <dgm:cxn modelId="{2307E7AE-F514-43D5-885F-AA30A1D7DEB0}" type="presOf" srcId="{83A74774-BD62-4884-9F92-C1AED7A80416}" destId="{AE3CFF89-CC26-4435-B70A-8D6DFC9D3998}" srcOrd="1" destOrd="0" presId="urn:microsoft.com/office/officeart/2005/8/layout/hierarchy6"/>
    <dgm:cxn modelId="{810F2FAA-28AB-4961-9749-3499F22CC82E}" type="presOf" srcId="{8421B3C9-09F4-4BD3-B108-678C55490C03}" destId="{DCA6D3C9-9C03-4019-B973-372F704E6CED}" srcOrd="0" destOrd="0" presId="urn:microsoft.com/office/officeart/2005/8/layout/hierarchy6"/>
    <dgm:cxn modelId="{0E5AE552-E1BE-4B57-B692-ABD7AD70286D}" type="presOf" srcId="{FDCFD35B-4A80-4064-9CA2-4A5EE1774670}" destId="{E1FFC530-E302-4AD1-ACAA-7A3F2AEBE9BF}" srcOrd="0" destOrd="0" presId="urn:microsoft.com/office/officeart/2005/8/layout/hierarchy6"/>
    <dgm:cxn modelId="{53739FB0-BC49-4073-9DE9-E987812A2584}" srcId="{CB8A0821-5B51-455F-B45E-53F25C8CD3C0}" destId="{8969001B-3512-4F5A-93AD-80ABE6A99E7A}" srcOrd="2" destOrd="0" parTransId="{344A6323-30CA-4B02-B32A-52F5C5DD86F6}" sibTransId="{BF5202F5-A3F5-4032-A7A2-CAB68448D10E}"/>
    <dgm:cxn modelId="{982DDD66-05D1-4D20-9BC7-4A13285ECF1E}" type="presOf" srcId="{8969001B-3512-4F5A-93AD-80ABE6A99E7A}" destId="{6A554C04-EA20-47EA-B27B-51A226817705}" srcOrd="1" destOrd="0" presId="urn:microsoft.com/office/officeart/2005/8/layout/hierarchy6"/>
    <dgm:cxn modelId="{D69A7ECE-2727-445D-BF21-3C0F4B8B4796}" srcId="{751A058D-A0D2-49A2-933A-BB15339696EA}" destId="{44F2AAE4-FDBE-4D45-B0CC-A227BD426DDC}" srcOrd="0" destOrd="0" parTransId="{C0C623AC-AF02-4552-B291-FA51AE78C086}" sibTransId="{081A1358-6C02-4BB8-B3E3-63F096F38B58}"/>
    <dgm:cxn modelId="{67DF6499-5B98-4E84-9257-EA842111ED65}" type="presOf" srcId="{82503BC0-F524-4057-9F2F-124160A1BE0F}" destId="{2667B668-8BD8-4A1C-82D8-8D0897981125}" srcOrd="0" destOrd="0" presId="urn:microsoft.com/office/officeart/2005/8/layout/hierarchy6"/>
    <dgm:cxn modelId="{75CE7589-73A0-4348-A5B1-D5EF4BE310BD}" type="presOf" srcId="{83A74774-BD62-4884-9F92-C1AED7A80416}" destId="{CC4975FE-1631-4626-925A-332F67FAB8CC}" srcOrd="0" destOrd="0" presId="urn:microsoft.com/office/officeart/2005/8/layout/hierarchy6"/>
    <dgm:cxn modelId="{60E7BAA9-D0FA-4205-A104-4F025C3F81AF}" srcId="{44F2AAE4-FDBE-4D45-B0CC-A227BD426DDC}" destId="{98B28BDD-96D9-4682-8636-6815E267B4D5}" srcOrd="1" destOrd="0" parTransId="{82503BC0-F524-4057-9F2F-124160A1BE0F}" sibTransId="{D7263094-9A9E-4032-B263-895B91040217}"/>
    <dgm:cxn modelId="{F867771A-7892-41EE-9983-E193DE0AB7BA}" srcId="{CB8A0821-5B51-455F-B45E-53F25C8CD3C0}" destId="{83A74774-BD62-4884-9F92-C1AED7A80416}" srcOrd="1" destOrd="0" parTransId="{E7026607-2D8F-4934-B3D8-4B258F4C82EE}" sibTransId="{9891539A-6E31-4427-BB78-597134C65C20}"/>
    <dgm:cxn modelId="{E7DC6663-FC71-494B-94F2-6A5DDD460A61}" srcId="{FDCFD35B-4A80-4064-9CA2-4A5EE1774670}" destId="{65055B8E-3C08-4CE7-A94B-D4962EC81AE2}" srcOrd="1" destOrd="0" parTransId="{4F606887-D9E9-4B79-8AD9-A7EB1448976A}" sibTransId="{E29921C1-0017-43A0-8695-C2FCE3ADE1DC}"/>
    <dgm:cxn modelId="{D88BAE6F-C608-4BF6-B39C-4D76CE439CD6}" srcId="{751A058D-A0D2-49A2-933A-BB15339696EA}" destId="{0E507CF8-1D70-4250-AD72-759B78F278C5}" srcOrd="1" destOrd="0" parTransId="{8421B3C9-09F4-4BD3-B108-678C55490C03}" sibTransId="{76225524-AC2C-451B-9463-AD70490F6547}"/>
    <dgm:cxn modelId="{CCDEA312-61D8-4376-A18A-29A2F1BB3056}" type="presOf" srcId="{CF2B7D27-2E4A-4E59-95FB-049E220DBE84}" destId="{D7FBEB12-C808-4B4A-B756-913C55ECB3A4}" srcOrd="1" destOrd="0" presId="urn:microsoft.com/office/officeart/2005/8/layout/hierarchy6"/>
    <dgm:cxn modelId="{ABFF62AE-DFA6-4D34-ABA4-29FCA3F6A393}" type="presOf" srcId="{44F2AAE4-FDBE-4D45-B0CC-A227BD426DDC}" destId="{EDB3A006-1BD4-41E4-89CB-621BA18390C0}" srcOrd="0" destOrd="0" presId="urn:microsoft.com/office/officeart/2005/8/layout/hierarchy6"/>
    <dgm:cxn modelId="{75DDB259-C4DD-4356-92A0-67414335D841}" type="presOf" srcId="{AA0C5ADB-93D3-43AB-AA2E-1DD49800152C}" destId="{80302650-D025-4EB6-96B2-08EE87030E0A}" srcOrd="1" destOrd="0" presId="urn:microsoft.com/office/officeart/2005/8/layout/hierarchy6"/>
    <dgm:cxn modelId="{71A9B2C0-9AEB-439B-BA1C-E98462887FD4}" type="presOf" srcId="{98B28BDD-96D9-4682-8636-6815E267B4D5}" destId="{FB4224AA-AC82-4AF3-894F-26612D48D476}" srcOrd="0" destOrd="0" presId="urn:microsoft.com/office/officeart/2005/8/layout/hierarchy6"/>
    <dgm:cxn modelId="{E9BB1059-39DF-4817-8D39-EBAFFEEF32F4}" srcId="{CB8A0821-5B51-455F-B45E-53F25C8CD3C0}" destId="{AA0C5ADB-93D3-43AB-AA2E-1DD49800152C}" srcOrd="3" destOrd="0" parTransId="{0EB95401-CF03-4254-BC90-7B0A70BEEA24}" sibTransId="{BE8633C6-423A-455F-9DEC-00A2F56CD823}"/>
    <dgm:cxn modelId="{0311F80B-7C07-4048-A8FF-D8378CDB5556}" type="presParOf" srcId="{88C43990-4E90-4AA1-A598-32C9FA86EC51}" destId="{12522611-9D6D-4C1F-BED3-CF1602145B18}" srcOrd="0" destOrd="0" presId="urn:microsoft.com/office/officeart/2005/8/layout/hierarchy6"/>
    <dgm:cxn modelId="{50CCEF29-6907-4FD4-9096-2701B7EE2A41}" type="presParOf" srcId="{12522611-9D6D-4C1F-BED3-CF1602145B18}" destId="{C7C5839C-C9F3-4484-AE9D-73164CD5ADBD}" srcOrd="0" destOrd="0" presId="urn:microsoft.com/office/officeart/2005/8/layout/hierarchy6"/>
    <dgm:cxn modelId="{9F1CCE6F-D07E-4C8E-8B0F-191570774E68}" type="presParOf" srcId="{12522611-9D6D-4C1F-BED3-CF1602145B18}" destId="{142ABB8E-9FC0-4E08-BFE9-3F76765D060B}" srcOrd="1" destOrd="0" presId="urn:microsoft.com/office/officeart/2005/8/layout/hierarchy6"/>
    <dgm:cxn modelId="{0BF7E7CC-E050-4755-A0C9-903A303A26ED}" type="presParOf" srcId="{142ABB8E-9FC0-4E08-BFE9-3F76765D060B}" destId="{8092D4F9-E614-4E7D-92D1-124984DC7E54}" srcOrd="0" destOrd="0" presId="urn:microsoft.com/office/officeart/2005/8/layout/hierarchy6"/>
    <dgm:cxn modelId="{0963B251-8B52-4148-A18D-1314CCB4860F}" type="presParOf" srcId="{8092D4F9-E614-4E7D-92D1-124984DC7E54}" destId="{75E1ADCA-A524-4812-B588-FC4E8433F233}" srcOrd="0" destOrd="0" presId="urn:microsoft.com/office/officeart/2005/8/layout/hierarchy6"/>
    <dgm:cxn modelId="{3EC7C561-0691-4684-8E70-CFA5FD62C716}" type="presParOf" srcId="{8092D4F9-E614-4E7D-92D1-124984DC7E54}" destId="{266BD17B-83A4-4ED2-85E8-01D9E3022CD6}" srcOrd="1" destOrd="0" presId="urn:microsoft.com/office/officeart/2005/8/layout/hierarchy6"/>
    <dgm:cxn modelId="{3D423A1C-C796-4F2B-843B-FE63D7ED0437}" type="presParOf" srcId="{266BD17B-83A4-4ED2-85E8-01D9E3022CD6}" destId="{42DB47FF-54CC-4E35-A2CD-FF4A86A00D04}" srcOrd="0" destOrd="0" presId="urn:microsoft.com/office/officeart/2005/8/layout/hierarchy6"/>
    <dgm:cxn modelId="{91A80F7A-B49E-4934-8753-733102F68BC5}" type="presParOf" srcId="{266BD17B-83A4-4ED2-85E8-01D9E3022CD6}" destId="{38BC0D27-599E-4EF5-A29A-591E09F3DCC2}" srcOrd="1" destOrd="0" presId="urn:microsoft.com/office/officeart/2005/8/layout/hierarchy6"/>
    <dgm:cxn modelId="{764B8EDD-0A60-4CE5-96B5-A20B1AE2AC95}" type="presParOf" srcId="{38BC0D27-599E-4EF5-A29A-591E09F3DCC2}" destId="{EDB3A006-1BD4-41E4-89CB-621BA18390C0}" srcOrd="0" destOrd="0" presId="urn:microsoft.com/office/officeart/2005/8/layout/hierarchy6"/>
    <dgm:cxn modelId="{2F54A234-12ED-4BE0-BEC4-1A42474101F7}" type="presParOf" srcId="{38BC0D27-599E-4EF5-A29A-591E09F3DCC2}" destId="{FFCEA535-F334-49FB-853B-03C9EFA9F55C}" srcOrd="1" destOrd="0" presId="urn:microsoft.com/office/officeart/2005/8/layout/hierarchy6"/>
    <dgm:cxn modelId="{4F70DE50-C61E-4372-8A41-4F66A7E4A89D}" type="presParOf" srcId="{FFCEA535-F334-49FB-853B-03C9EFA9F55C}" destId="{CBAC614C-A52E-4E9A-A9F3-7F4284BCA587}" srcOrd="0" destOrd="0" presId="urn:microsoft.com/office/officeart/2005/8/layout/hierarchy6"/>
    <dgm:cxn modelId="{37E3021E-F188-4F33-A69A-63D18E60C2CF}" type="presParOf" srcId="{FFCEA535-F334-49FB-853B-03C9EFA9F55C}" destId="{CFE5DE91-5B09-41C3-AE70-79C4A6F8FDBE}" srcOrd="1" destOrd="0" presId="urn:microsoft.com/office/officeart/2005/8/layout/hierarchy6"/>
    <dgm:cxn modelId="{B52FF43C-521F-47B8-B679-AA53CA506460}" type="presParOf" srcId="{CFE5DE91-5B09-41C3-AE70-79C4A6F8FDBE}" destId="{E1FFC530-E302-4AD1-ACAA-7A3F2AEBE9BF}" srcOrd="0" destOrd="0" presId="urn:microsoft.com/office/officeart/2005/8/layout/hierarchy6"/>
    <dgm:cxn modelId="{F1F7C5A4-8FBA-4246-AF8C-7036D6AA91A4}" type="presParOf" srcId="{CFE5DE91-5B09-41C3-AE70-79C4A6F8FDBE}" destId="{64B9BDF7-B409-4802-80D2-6AFD96ECCBF4}" srcOrd="1" destOrd="0" presId="urn:microsoft.com/office/officeart/2005/8/layout/hierarchy6"/>
    <dgm:cxn modelId="{68AB2EC2-9440-4592-B382-D84E6DAF6306}" type="presParOf" srcId="{64B9BDF7-B409-4802-80D2-6AFD96ECCBF4}" destId="{D946D405-3F75-4A52-B674-FFF733B67C3A}" srcOrd="0" destOrd="0" presId="urn:microsoft.com/office/officeart/2005/8/layout/hierarchy6"/>
    <dgm:cxn modelId="{6325CB37-662E-4D3D-8D56-7A5505FAFC94}" type="presParOf" srcId="{64B9BDF7-B409-4802-80D2-6AFD96ECCBF4}" destId="{D76C644B-98D0-4EE4-A877-6CDDB8AEC8C5}" srcOrd="1" destOrd="0" presId="urn:microsoft.com/office/officeart/2005/8/layout/hierarchy6"/>
    <dgm:cxn modelId="{66134F8F-9025-4323-BA81-E5FC396ABE7B}" type="presParOf" srcId="{D76C644B-98D0-4EE4-A877-6CDDB8AEC8C5}" destId="{A429748F-E2A3-44BC-ABC7-C00E80CD4351}" srcOrd="0" destOrd="0" presId="urn:microsoft.com/office/officeart/2005/8/layout/hierarchy6"/>
    <dgm:cxn modelId="{9F5F70F6-315C-4F5A-90A3-87E37D89CD22}" type="presParOf" srcId="{D76C644B-98D0-4EE4-A877-6CDDB8AEC8C5}" destId="{BA964AF9-1AD6-42B7-BAE4-F9581C0B9433}" srcOrd="1" destOrd="0" presId="urn:microsoft.com/office/officeart/2005/8/layout/hierarchy6"/>
    <dgm:cxn modelId="{35B7B9F3-5942-42FF-B431-925E5638CD21}" type="presParOf" srcId="{64B9BDF7-B409-4802-80D2-6AFD96ECCBF4}" destId="{C61F294B-BA46-4234-9E4C-E74D25A897FD}" srcOrd="2" destOrd="0" presId="urn:microsoft.com/office/officeart/2005/8/layout/hierarchy6"/>
    <dgm:cxn modelId="{3CBCD795-3D31-42B5-8958-25347331664C}" type="presParOf" srcId="{64B9BDF7-B409-4802-80D2-6AFD96ECCBF4}" destId="{143584F5-ED49-45F0-A78C-796FA31FC603}" srcOrd="3" destOrd="0" presId="urn:microsoft.com/office/officeart/2005/8/layout/hierarchy6"/>
    <dgm:cxn modelId="{0D459F40-D0B8-49C4-8EAD-375F1CF0A9BA}" type="presParOf" srcId="{143584F5-ED49-45F0-A78C-796FA31FC603}" destId="{4FEB875C-CB7E-41DC-9660-9D2C1F337A69}" srcOrd="0" destOrd="0" presId="urn:microsoft.com/office/officeart/2005/8/layout/hierarchy6"/>
    <dgm:cxn modelId="{EFECDEB4-1F98-4F51-BD07-BDB4E5A06004}" type="presParOf" srcId="{143584F5-ED49-45F0-A78C-796FA31FC603}" destId="{2D29C4CE-D23A-45C1-BF42-D78059045D4B}" srcOrd="1" destOrd="0" presId="urn:microsoft.com/office/officeart/2005/8/layout/hierarchy6"/>
    <dgm:cxn modelId="{F59EE40F-2A71-4B7B-8893-58C3C2CD1FF1}" type="presParOf" srcId="{FFCEA535-F334-49FB-853B-03C9EFA9F55C}" destId="{2667B668-8BD8-4A1C-82D8-8D0897981125}" srcOrd="2" destOrd="0" presId="urn:microsoft.com/office/officeart/2005/8/layout/hierarchy6"/>
    <dgm:cxn modelId="{BC117841-F958-4294-B54D-C5A32370AD3E}" type="presParOf" srcId="{FFCEA535-F334-49FB-853B-03C9EFA9F55C}" destId="{5D34F270-5E96-4426-9C1C-E6AACD933985}" srcOrd="3" destOrd="0" presId="urn:microsoft.com/office/officeart/2005/8/layout/hierarchy6"/>
    <dgm:cxn modelId="{4064607A-5193-486E-8C25-06B296D7C8F2}" type="presParOf" srcId="{5D34F270-5E96-4426-9C1C-E6AACD933985}" destId="{FB4224AA-AC82-4AF3-894F-26612D48D476}" srcOrd="0" destOrd="0" presId="urn:microsoft.com/office/officeart/2005/8/layout/hierarchy6"/>
    <dgm:cxn modelId="{F7132EAD-BFC7-41E2-BAB4-86FE9FD7745B}" type="presParOf" srcId="{5D34F270-5E96-4426-9C1C-E6AACD933985}" destId="{AB8CDB3C-F2D0-4943-936E-74CBA2F39DA8}" srcOrd="1" destOrd="0" presId="urn:microsoft.com/office/officeart/2005/8/layout/hierarchy6"/>
    <dgm:cxn modelId="{41B258EA-3984-4173-9A41-1FA2C1D975AC}" type="presParOf" srcId="{266BD17B-83A4-4ED2-85E8-01D9E3022CD6}" destId="{DCA6D3C9-9C03-4019-B973-372F704E6CED}" srcOrd="2" destOrd="0" presId="urn:microsoft.com/office/officeart/2005/8/layout/hierarchy6"/>
    <dgm:cxn modelId="{28671DB4-DDAC-4559-9A3C-69585BCAB854}" type="presParOf" srcId="{266BD17B-83A4-4ED2-85E8-01D9E3022CD6}" destId="{48EC9861-4B25-4ACB-BC7F-6DBBB455BD9D}" srcOrd="3" destOrd="0" presId="urn:microsoft.com/office/officeart/2005/8/layout/hierarchy6"/>
    <dgm:cxn modelId="{7430C059-3DBC-4ECC-8113-BDCD4445878F}" type="presParOf" srcId="{48EC9861-4B25-4ACB-BC7F-6DBBB455BD9D}" destId="{7B806DA3-07B1-4479-8ADC-950992C5FC40}" srcOrd="0" destOrd="0" presId="urn:microsoft.com/office/officeart/2005/8/layout/hierarchy6"/>
    <dgm:cxn modelId="{8D508D65-2EC1-4CD2-9B8A-AB8B28A34982}" type="presParOf" srcId="{48EC9861-4B25-4ACB-BC7F-6DBBB455BD9D}" destId="{CF92F292-5D9D-4382-98E9-EB2D9AD188B1}" srcOrd="1" destOrd="0" presId="urn:microsoft.com/office/officeart/2005/8/layout/hierarchy6"/>
    <dgm:cxn modelId="{65732CC2-2449-4B49-97BC-36B4BAFA2A8F}" type="presParOf" srcId="{88C43990-4E90-4AA1-A598-32C9FA86EC51}" destId="{DA407AB8-81AA-4972-9547-C3860A1155DB}" srcOrd="1" destOrd="0" presId="urn:microsoft.com/office/officeart/2005/8/layout/hierarchy6"/>
    <dgm:cxn modelId="{6E824B33-72EC-4E15-B965-DD0ACBB4B55B}" type="presParOf" srcId="{DA407AB8-81AA-4972-9547-C3860A1155DB}" destId="{48B20C07-6E90-4E9E-9B13-553167639E9E}" srcOrd="0" destOrd="0" presId="urn:microsoft.com/office/officeart/2005/8/layout/hierarchy6"/>
    <dgm:cxn modelId="{B782770A-22E3-4DA6-8D17-69ED4C61E86C}" type="presParOf" srcId="{48B20C07-6E90-4E9E-9B13-553167639E9E}" destId="{CC4975FE-1631-4626-925A-332F67FAB8CC}" srcOrd="0" destOrd="0" presId="urn:microsoft.com/office/officeart/2005/8/layout/hierarchy6"/>
    <dgm:cxn modelId="{9D8C075A-887B-496E-8282-0A44197C42EF}" type="presParOf" srcId="{48B20C07-6E90-4E9E-9B13-553167639E9E}" destId="{AE3CFF89-CC26-4435-B70A-8D6DFC9D3998}" srcOrd="1" destOrd="0" presId="urn:microsoft.com/office/officeart/2005/8/layout/hierarchy6"/>
    <dgm:cxn modelId="{07EDE9C4-150D-4F9A-BCEC-40F7B2A942B0}" type="presParOf" srcId="{DA407AB8-81AA-4972-9547-C3860A1155DB}" destId="{125EF0F4-1E71-4460-B2DC-A081C393EA39}" srcOrd="1" destOrd="0" presId="urn:microsoft.com/office/officeart/2005/8/layout/hierarchy6"/>
    <dgm:cxn modelId="{F0DCB42F-9A5F-4438-AC92-6CF4B0AED448}" type="presParOf" srcId="{125EF0F4-1E71-4460-B2DC-A081C393EA39}" destId="{2F00B717-FC87-4BEA-865E-04D647D9246B}" srcOrd="0" destOrd="0" presId="urn:microsoft.com/office/officeart/2005/8/layout/hierarchy6"/>
    <dgm:cxn modelId="{0E3BF16A-07E2-4981-8F7D-0F7DBCA9110F}" type="presParOf" srcId="{DA407AB8-81AA-4972-9547-C3860A1155DB}" destId="{01A8E5B2-463F-49F9-9813-A58F97CB6581}" srcOrd="2" destOrd="0" presId="urn:microsoft.com/office/officeart/2005/8/layout/hierarchy6"/>
    <dgm:cxn modelId="{04F249B3-FD3D-4281-869C-0EEC677BF774}" type="presParOf" srcId="{01A8E5B2-463F-49F9-9813-A58F97CB6581}" destId="{72D78890-44CE-439A-B980-B0C341F22589}" srcOrd="0" destOrd="0" presId="urn:microsoft.com/office/officeart/2005/8/layout/hierarchy6"/>
    <dgm:cxn modelId="{E28CE280-893A-480B-85D1-6A57153E9A95}" type="presParOf" srcId="{01A8E5B2-463F-49F9-9813-A58F97CB6581}" destId="{6A554C04-EA20-47EA-B27B-51A226817705}" srcOrd="1" destOrd="0" presId="urn:microsoft.com/office/officeart/2005/8/layout/hierarchy6"/>
    <dgm:cxn modelId="{E890FEA3-E089-4481-933B-3BE5F0C01F20}" type="presParOf" srcId="{DA407AB8-81AA-4972-9547-C3860A1155DB}" destId="{862B75D9-EAAD-40F2-A8B0-22F9C6C8018A}" srcOrd="3" destOrd="0" presId="urn:microsoft.com/office/officeart/2005/8/layout/hierarchy6"/>
    <dgm:cxn modelId="{3B962BE2-D88C-4341-A8C5-05DA368E886B}" type="presParOf" srcId="{862B75D9-EAAD-40F2-A8B0-22F9C6C8018A}" destId="{9E116D13-84B4-4F36-9445-73E61AAA8077}" srcOrd="0" destOrd="0" presId="urn:microsoft.com/office/officeart/2005/8/layout/hierarchy6"/>
    <dgm:cxn modelId="{0F0EDE54-529A-4D21-8A3E-926224549A87}" type="presParOf" srcId="{DA407AB8-81AA-4972-9547-C3860A1155DB}" destId="{B7617A5F-D419-4472-94D2-E40016C9C0B5}" srcOrd="4" destOrd="0" presId="urn:microsoft.com/office/officeart/2005/8/layout/hierarchy6"/>
    <dgm:cxn modelId="{1F91F845-617F-4BBC-8FBD-EFAE667FAADA}" type="presParOf" srcId="{B7617A5F-D419-4472-94D2-E40016C9C0B5}" destId="{CFB1ED88-4097-4BA4-A550-DABF00F1C24C}" srcOrd="0" destOrd="0" presId="urn:microsoft.com/office/officeart/2005/8/layout/hierarchy6"/>
    <dgm:cxn modelId="{8C34310D-D0F7-4E82-B21D-93DBACF57438}" type="presParOf" srcId="{B7617A5F-D419-4472-94D2-E40016C9C0B5}" destId="{80302650-D025-4EB6-96B2-08EE87030E0A}" srcOrd="1" destOrd="0" presId="urn:microsoft.com/office/officeart/2005/8/layout/hierarchy6"/>
    <dgm:cxn modelId="{EBADCD35-571B-45B2-984D-181185B6B4B7}" type="presParOf" srcId="{DA407AB8-81AA-4972-9547-C3860A1155DB}" destId="{1A1310CF-6F2C-48A2-9D89-1E602630247E}" srcOrd="5" destOrd="0" presId="urn:microsoft.com/office/officeart/2005/8/layout/hierarchy6"/>
    <dgm:cxn modelId="{712BB35D-353A-43D8-AF7E-74A5FBDD37D2}" type="presParOf" srcId="{1A1310CF-6F2C-48A2-9D89-1E602630247E}" destId="{D23CF43C-F448-469D-AB90-996A35F8CCE2}" srcOrd="0" destOrd="0" presId="urn:microsoft.com/office/officeart/2005/8/layout/hierarchy6"/>
    <dgm:cxn modelId="{422C2C2A-8176-4C18-8541-72029A1FCF98}" type="presParOf" srcId="{DA407AB8-81AA-4972-9547-C3860A1155DB}" destId="{9D03B2C0-F8C6-4854-B1F7-85B22904333E}" srcOrd="6" destOrd="0" presId="urn:microsoft.com/office/officeart/2005/8/layout/hierarchy6"/>
    <dgm:cxn modelId="{FC0A661A-ACA4-4BC5-8ED7-2351E758ACB5}" type="presParOf" srcId="{9D03B2C0-F8C6-4854-B1F7-85B22904333E}" destId="{08836014-6A8E-41CD-99E9-2A06E9A1D3FD}" srcOrd="0" destOrd="0" presId="urn:microsoft.com/office/officeart/2005/8/layout/hierarchy6"/>
    <dgm:cxn modelId="{D6B8ED68-C052-4306-9E01-597F16D23B58}" type="presParOf" srcId="{9D03B2C0-F8C6-4854-B1F7-85B22904333E}" destId="{D7FBEB12-C808-4B4A-B756-913C55ECB3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D15E-EEAE-49F6-9575-7548748036EA}">
      <dsp:nvSpPr>
        <dsp:cNvPr id="0" name=""/>
        <dsp:cNvSpPr/>
      </dsp:nvSpPr>
      <dsp:spPr>
        <a:xfrm>
          <a:off x="176686" y="767"/>
          <a:ext cx="1986172" cy="897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Take photo</a:t>
          </a:r>
          <a:endParaRPr lang="zh-TW" altLang="en-US" sz="1800" kern="1200" dirty="0"/>
        </a:p>
      </dsp:txBody>
      <dsp:txXfrm>
        <a:off x="202979" y="27060"/>
        <a:ext cx="1933586" cy="845119"/>
      </dsp:txXfrm>
    </dsp:sp>
    <dsp:sp modelId="{7894CFCA-FA55-4C72-948C-46864081FD84}">
      <dsp:nvSpPr>
        <dsp:cNvPr id="0" name=""/>
        <dsp:cNvSpPr/>
      </dsp:nvSpPr>
      <dsp:spPr>
        <a:xfrm rot="5400000">
          <a:off x="1001452" y="920914"/>
          <a:ext cx="336639" cy="403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1048581" y="954578"/>
        <a:ext cx="242381" cy="235647"/>
      </dsp:txXfrm>
    </dsp:sp>
    <dsp:sp modelId="{FC329B2C-88CD-4D2A-BEDA-260183ACF538}">
      <dsp:nvSpPr>
        <dsp:cNvPr id="0" name=""/>
        <dsp:cNvSpPr/>
      </dsp:nvSpPr>
      <dsp:spPr>
        <a:xfrm>
          <a:off x="176686" y="1347324"/>
          <a:ext cx="1986172" cy="897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Face detector </a:t>
          </a:r>
          <a:endParaRPr lang="zh-TW" altLang="en-US" sz="1800" kern="1200" dirty="0"/>
        </a:p>
      </dsp:txBody>
      <dsp:txXfrm>
        <a:off x="202979" y="1373617"/>
        <a:ext cx="1933586" cy="845119"/>
      </dsp:txXfrm>
    </dsp:sp>
    <dsp:sp modelId="{AB8566D8-C77E-4DA6-A585-7551F2CBBB56}">
      <dsp:nvSpPr>
        <dsp:cNvPr id="0" name=""/>
        <dsp:cNvSpPr/>
      </dsp:nvSpPr>
      <dsp:spPr>
        <a:xfrm rot="5400000">
          <a:off x="1001452" y="2267472"/>
          <a:ext cx="336639" cy="403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1048581" y="2301136"/>
        <a:ext cx="242381" cy="235647"/>
      </dsp:txXfrm>
    </dsp:sp>
    <dsp:sp modelId="{27848CEA-F3A5-4C81-AE22-951B1B063348}">
      <dsp:nvSpPr>
        <dsp:cNvPr id="0" name=""/>
        <dsp:cNvSpPr/>
      </dsp:nvSpPr>
      <dsp:spPr>
        <a:xfrm>
          <a:off x="176686" y="2693882"/>
          <a:ext cx="1986172" cy="897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Preprocessing Image </a:t>
          </a:r>
          <a:endParaRPr lang="zh-TW" altLang="en-US" sz="1800" kern="1200" dirty="0"/>
        </a:p>
      </dsp:txBody>
      <dsp:txXfrm>
        <a:off x="202979" y="2720175"/>
        <a:ext cx="1933586" cy="845119"/>
      </dsp:txXfrm>
    </dsp:sp>
    <dsp:sp modelId="{C5E0CA0C-5DE3-42EA-8E67-8003B093E0B7}">
      <dsp:nvSpPr>
        <dsp:cNvPr id="0" name=""/>
        <dsp:cNvSpPr/>
      </dsp:nvSpPr>
      <dsp:spPr>
        <a:xfrm rot="5400000">
          <a:off x="1001452" y="3614030"/>
          <a:ext cx="336639" cy="403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1048581" y="3647694"/>
        <a:ext cx="242381" cy="235647"/>
      </dsp:txXfrm>
    </dsp:sp>
    <dsp:sp modelId="{75E689B2-8C45-4F1E-9C3D-089DE8D9C3E8}">
      <dsp:nvSpPr>
        <dsp:cNvPr id="0" name=""/>
        <dsp:cNvSpPr/>
      </dsp:nvSpPr>
      <dsp:spPr>
        <a:xfrm>
          <a:off x="176686" y="4040440"/>
          <a:ext cx="1986172" cy="897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Mood detector </a:t>
          </a:r>
          <a:endParaRPr lang="zh-TW" altLang="en-US" sz="1800" kern="1200" dirty="0"/>
        </a:p>
      </dsp:txBody>
      <dsp:txXfrm>
        <a:off x="202979" y="4066733"/>
        <a:ext cx="1933586" cy="845119"/>
      </dsp:txXfrm>
    </dsp:sp>
    <dsp:sp modelId="{E6E34199-7E01-4DE3-8302-64463739F040}">
      <dsp:nvSpPr>
        <dsp:cNvPr id="0" name=""/>
        <dsp:cNvSpPr/>
      </dsp:nvSpPr>
      <dsp:spPr>
        <a:xfrm rot="5400000">
          <a:off x="1001452" y="4960587"/>
          <a:ext cx="336639" cy="403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1048581" y="4994251"/>
        <a:ext cx="242381" cy="235647"/>
      </dsp:txXfrm>
    </dsp:sp>
    <dsp:sp modelId="{9E12441E-0D9D-4FCB-9663-C5680C0E7384}">
      <dsp:nvSpPr>
        <dsp:cNvPr id="0" name=""/>
        <dsp:cNvSpPr/>
      </dsp:nvSpPr>
      <dsp:spPr>
        <a:xfrm>
          <a:off x="176686" y="5386997"/>
          <a:ext cx="1986172" cy="8977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Play corresponding music!</a:t>
          </a:r>
          <a:endParaRPr lang="zh-TW" altLang="en-US" sz="1800" kern="1200" dirty="0"/>
        </a:p>
      </dsp:txBody>
      <dsp:txXfrm>
        <a:off x="202979" y="5413290"/>
        <a:ext cx="1933586" cy="84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36014-6A8E-41CD-99E9-2A06E9A1D3FD}">
      <dsp:nvSpPr>
        <dsp:cNvPr id="0" name=""/>
        <dsp:cNvSpPr/>
      </dsp:nvSpPr>
      <dsp:spPr>
        <a:xfrm>
          <a:off x="0" y="2306310"/>
          <a:ext cx="4451067" cy="658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Stage 3</a:t>
          </a:r>
          <a:endParaRPr lang="zh-TW" altLang="en-US" sz="2300" kern="1200" dirty="0"/>
        </a:p>
      </dsp:txBody>
      <dsp:txXfrm>
        <a:off x="0" y="2306310"/>
        <a:ext cx="1335320" cy="658097"/>
      </dsp:txXfrm>
    </dsp:sp>
    <dsp:sp modelId="{CFB1ED88-4097-4BA4-A550-DABF00F1C24C}">
      <dsp:nvSpPr>
        <dsp:cNvPr id="0" name=""/>
        <dsp:cNvSpPr/>
      </dsp:nvSpPr>
      <dsp:spPr>
        <a:xfrm>
          <a:off x="0" y="1538530"/>
          <a:ext cx="4451067" cy="658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Stage 2</a:t>
          </a:r>
          <a:endParaRPr lang="zh-TW" altLang="en-US" sz="2300" kern="1200" dirty="0"/>
        </a:p>
      </dsp:txBody>
      <dsp:txXfrm>
        <a:off x="0" y="1538530"/>
        <a:ext cx="1335320" cy="658097"/>
      </dsp:txXfrm>
    </dsp:sp>
    <dsp:sp modelId="{72D78890-44CE-439A-B980-B0C341F22589}">
      <dsp:nvSpPr>
        <dsp:cNvPr id="0" name=""/>
        <dsp:cNvSpPr/>
      </dsp:nvSpPr>
      <dsp:spPr>
        <a:xfrm>
          <a:off x="0" y="770750"/>
          <a:ext cx="4451067" cy="658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Stage 1</a:t>
          </a:r>
          <a:endParaRPr lang="zh-TW" altLang="en-US" sz="2300" kern="1200" dirty="0"/>
        </a:p>
      </dsp:txBody>
      <dsp:txXfrm>
        <a:off x="0" y="770750"/>
        <a:ext cx="1335320" cy="658097"/>
      </dsp:txXfrm>
    </dsp:sp>
    <dsp:sp modelId="{CC4975FE-1631-4626-925A-332F67FAB8CC}">
      <dsp:nvSpPr>
        <dsp:cNvPr id="0" name=""/>
        <dsp:cNvSpPr/>
      </dsp:nvSpPr>
      <dsp:spPr>
        <a:xfrm>
          <a:off x="0" y="2970"/>
          <a:ext cx="4451067" cy="658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Input </a:t>
          </a:r>
          <a:endParaRPr lang="zh-TW" altLang="en-US" sz="2300" kern="1200" dirty="0"/>
        </a:p>
      </dsp:txBody>
      <dsp:txXfrm>
        <a:off x="0" y="2970"/>
        <a:ext cx="1335320" cy="658097"/>
      </dsp:txXfrm>
    </dsp:sp>
    <dsp:sp modelId="{75E1ADCA-A524-4812-B588-FC4E8433F233}">
      <dsp:nvSpPr>
        <dsp:cNvPr id="0" name=""/>
        <dsp:cNvSpPr/>
      </dsp:nvSpPr>
      <dsp:spPr>
        <a:xfrm>
          <a:off x="2972076" y="57811"/>
          <a:ext cx="822621" cy="54841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Input image</a:t>
          </a:r>
          <a:endParaRPr lang="zh-TW" altLang="en-US" sz="1400" kern="1200" dirty="0"/>
        </a:p>
      </dsp:txBody>
      <dsp:txXfrm>
        <a:off x="2988138" y="73873"/>
        <a:ext cx="790497" cy="516290"/>
      </dsp:txXfrm>
    </dsp:sp>
    <dsp:sp modelId="{42DB47FF-54CC-4E35-A2CD-FF4A86A00D04}">
      <dsp:nvSpPr>
        <dsp:cNvPr id="0" name=""/>
        <dsp:cNvSpPr/>
      </dsp:nvSpPr>
      <dsp:spPr>
        <a:xfrm>
          <a:off x="2848682" y="60622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534703" y="0"/>
              </a:moveTo>
              <a:lnTo>
                <a:pt x="534703" y="109682"/>
              </a:lnTo>
              <a:lnTo>
                <a:pt x="0" y="109682"/>
              </a:lnTo>
              <a:lnTo>
                <a:pt x="0" y="2193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3A006-1BD4-41E4-89CB-621BA18390C0}">
      <dsp:nvSpPr>
        <dsp:cNvPr id="0" name=""/>
        <dsp:cNvSpPr/>
      </dsp:nvSpPr>
      <dsp:spPr>
        <a:xfrm>
          <a:off x="2437372" y="825591"/>
          <a:ext cx="822621" cy="548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Positive</a:t>
          </a:r>
          <a:endParaRPr lang="zh-TW" altLang="en-US" sz="1400" kern="1200" dirty="0"/>
        </a:p>
      </dsp:txBody>
      <dsp:txXfrm>
        <a:off x="2453434" y="841653"/>
        <a:ext cx="790497" cy="516290"/>
      </dsp:txXfrm>
    </dsp:sp>
    <dsp:sp modelId="{CBAC614C-A52E-4E9A-A9F3-7F4284BCA587}">
      <dsp:nvSpPr>
        <dsp:cNvPr id="0" name=""/>
        <dsp:cNvSpPr/>
      </dsp:nvSpPr>
      <dsp:spPr>
        <a:xfrm>
          <a:off x="2313978" y="137400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534703" y="0"/>
              </a:moveTo>
              <a:lnTo>
                <a:pt x="534703" y="109682"/>
              </a:lnTo>
              <a:lnTo>
                <a:pt x="0" y="109682"/>
              </a:lnTo>
              <a:lnTo>
                <a:pt x="0" y="2193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C530-E302-4AD1-ACAA-7A3F2AEBE9BF}">
      <dsp:nvSpPr>
        <dsp:cNvPr id="0" name=""/>
        <dsp:cNvSpPr/>
      </dsp:nvSpPr>
      <dsp:spPr>
        <a:xfrm>
          <a:off x="1902668" y="1593371"/>
          <a:ext cx="822621" cy="548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Positive</a:t>
          </a:r>
          <a:endParaRPr lang="zh-TW" altLang="en-US" sz="1400" kern="1200" dirty="0"/>
        </a:p>
      </dsp:txBody>
      <dsp:txXfrm>
        <a:off x="1918730" y="1609433"/>
        <a:ext cx="790497" cy="516290"/>
      </dsp:txXfrm>
    </dsp:sp>
    <dsp:sp modelId="{D946D405-3F75-4A52-B674-FFF733B67C3A}">
      <dsp:nvSpPr>
        <dsp:cNvPr id="0" name=""/>
        <dsp:cNvSpPr/>
      </dsp:nvSpPr>
      <dsp:spPr>
        <a:xfrm>
          <a:off x="1779274" y="214178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534703" y="0"/>
              </a:moveTo>
              <a:lnTo>
                <a:pt x="534703" y="109682"/>
              </a:lnTo>
              <a:lnTo>
                <a:pt x="0" y="109682"/>
              </a:lnTo>
              <a:lnTo>
                <a:pt x="0" y="2193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9748F-E2A3-44BC-ABC7-C00E80CD4351}">
      <dsp:nvSpPr>
        <dsp:cNvPr id="0" name=""/>
        <dsp:cNvSpPr/>
      </dsp:nvSpPr>
      <dsp:spPr>
        <a:xfrm>
          <a:off x="1367964" y="2361151"/>
          <a:ext cx="822621" cy="548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Wanted </a:t>
          </a:r>
          <a:endParaRPr lang="zh-TW" altLang="en-US" sz="1400" kern="1200" dirty="0"/>
        </a:p>
      </dsp:txBody>
      <dsp:txXfrm>
        <a:off x="1384026" y="2377213"/>
        <a:ext cx="790497" cy="516290"/>
      </dsp:txXfrm>
    </dsp:sp>
    <dsp:sp modelId="{C61F294B-BA46-4234-9E4C-E74D25A897FD}">
      <dsp:nvSpPr>
        <dsp:cNvPr id="0" name=""/>
        <dsp:cNvSpPr/>
      </dsp:nvSpPr>
      <dsp:spPr>
        <a:xfrm>
          <a:off x="2313978" y="214178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2"/>
              </a:lnTo>
              <a:lnTo>
                <a:pt x="534703" y="109682"/>
              </a:lnTo>
              <a:lnTo>
                <a:pt x="534703" y="2193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B875C-CB7E-41DC-9660-9D2C1F337A69}">
      <dsp:nvSpPr>
        <dsp:cNvPr id="0" name=""/>
        <dsp:cNvSpPr/>
      </dsp:nvSpPr>
      <dsp:spPr>
        <a:xfrm>
          <a:off x="2437372" y="2361151"/>
          <a:ext cx="822621" cy="548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Negative</a:t>
          </a:r>
          <a:endParaRPr lang="zh-TW" altLang="en-US" sz="1400" kern="1200" dirty="0"/>
        </a:p>
      </dsp:txBody>
      <dsp:txXfrm>
        <a:off x="2453434" y="2377213"/>
        <a:ext cx="790497" cy="516290"/>
      </dsp:txXfrm>
    </dsp:sp>
    <dsp:sp modelId="{2667B668-8BD8-4A1C-82D8-8D0897981125}">
      <dsp:nvSpPr>
        <dsp:cNvPr id="0" name=""/>
        <dsp:cNvSpPr/>
      </dsp:nvSpPr>
      <dsp:spPr>
        <a:xfrm>
          <a:off x="2848682" y="137400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2"/>
              </a:lnTo>
              <a:lnTo>
                <a:pt x="534703" y="109682"/>
              </a:lnTo>
              <a:lnTo>
                <a:pt x="534703" y="2193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224AA-AC82-4AF3-894F-26612D48D476}">
      <dsp:nvSpPr>
        <dsp:cNvPr id="0" name=""/>
        <dsp:cNvSpPr/>
      </dsp:nvSpPr>
      <dsp:spPr>
        <a:xfrm>
          <a:off x="2972076" y="1593371"/>
          <a:ext cx="822621" cy="548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Negative</a:t>
          </a:r>
          <a:endParaRPr lang="zh-TW" altLang="en-US" sz="1400" kern="1200" dirty="0"/>
        </a:p>
      </dsp:txBody>
      <dsp:txXfrm>
        <a:off x="2988138" y="1609433"/>
        <a:ext cx="790497" cy="516290"/>
      </dsp:txXfrm>
    </dsp:sp>
    <dsp:sp modelId="{DCA6D3C9-9C03-4019-B973-372F704E6CED}">
      <dsp:nvSpPr>
        <dsp:cNvPr id="0" name=""/>
        <dsp:cNvSpPr/>
      </dsp:nvSpPr>
      <dsp:spPr>
        <a:xfrm>
          <a:off x="3383386" y="606226"/>
          <a:ext cx="534703" cy="21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2"/>
              </a:lnTo>
              <a:lnTo>
                <a:pt x="534703" y="109682"/>
              </a:lnTo>
              <a:lnTo>
                <a:pt x="534703" y="2193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06DA3-07B1-4479-8ADC-950992C5FC40}">
      <dsp:nvSpPr>
        <dsp:cNvPr id="0" name=""/>
        <dsp:cNvSpPr/>
      </dsp:nvSpPr>
      <dsp:spPr>
        <a:xfrm>
          <a:off x="3506780" y="825591"/>
          <a:ext cx="822621" cy="548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Negative</a:t>
          </a:r>
          <a:endParaRPr lang="zh-TW" altLang="en-US" sz="1400" kern="1200" dirty="0"/>
        </a:p>
      </dsp:txBody>
      <dsp:txXfrm>
        <a:off x="3522842" y="841653"/>
        <a:ext cx="790497" cy="516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6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0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49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0FAF-BB15-4CE9-89E6-7E315809E7F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DC2E-5E44-4AEB-9DD9-CD61F4E0C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core0.staticworld.net/images/article/2012/10/v5-471p20win820left20facin-100008105-orig.jpg" TargetMode="External"/><Relationship Id="rId3" Type="http://schemas.openxmlformats.org/officeDocument/2006/relationships/hyperlink" Target="http://blog.enjoycss.com/wp-content/uploads/2015/09/woman-making-list.jpg" TargetMode="External"/><Relationship Id="rId7" Type="http://schemas.openxmlformats.org/officeDocument/2006/relationships/hyperlink" Target="http://www.thetailgatetimes.com/wp-content/uploads/2016/02/Curry-and-Lebron-James.jpg" TargetMode="External"/><Relationship Id="rId2" Type="http://schemas.openxmlformats.org/officeDocument/2006/relationships/hyperlink" Target="https://i.ytimg.com/vi/oCqGtM3yAig/maxresdefaul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udemy.com/wp-content/uploads/2014/05/bigstock-Portrait-of-a-sad-man-41540233-300x234.jpg" TargetMode="External"/><Relationship Id="rId5" Type="http://schemas.openxmlformats.org/officeDocument/2006/relationships/hyperlink" Target="http://i.dailymail.co.uk/i/pix/2014/08/29/1409331226296_Image_galleryImage_17_Jan_2013_Businessman_y.JPG" TargetMode="External"/><Relationship Id="rId4" Type="http://schemas.openxmlformats.org/officeDocument/2006/relationships/hyperlink" Target="http://thumbs.dreamstime.com/z/happy-teenage-laugh-closeup-close-up-portrait-loudly-laughing-young-man-isolated-white-background-35325424.jpg" TargetMode="External"/><Relationship Id="rId9" Type="http://schemas.openxmlformats.org/officeDocument/2006/relationships/hyperlink" Target="http://wrightrobinson.co.uk/wp-content/uploads/2014/01/music_notes_stock_by_bassgeisha-d3h9mpv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ean2249/AI_Project_Face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goo.gl/h220y8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2728" y="1950340"/>
            <a:ext cx="7146544" cy="1368424"/>
          </a:xfrm>
        </p:spPr>
        <p:txBody>
          <a:bodyPr>
            <a:noAutofit/>
          </a:bodyPr>
          <a:lstStyle/>
          <a:p>
            <a:r>
              <a:rPr lang="en-US" altLang="zh-TW" sz="9600" dirty="0" smtClean="0"/>
              <a:t>Mood player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91584" y="3473716"/>
            <a:ext cx="3608832" cy="5554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Team 20  </a:t>
            </a:r>
            <a:r>
              <a:rPr lang="en-US" altLang="zh-TW" dirty="0"/>
              <a:t>R</a:t>
            </a:r>
            <a:r>
              <a:rPr lang="zh-TW" altLang="en-US" dirty="0"/>
              <a:t>漱漱一</a:t>
            </a:r>
          </a:p>
          <a:p>
            <a:endParaRPr lang="en-US" altLang="zh-TW" dirty="0" smtClean="0"/>
          </a:p>
        </p:txBody>
      </p:sp>
      <p:grpSp>
        <p:nvGrpSpPr>
          <p:cNvPr id="16" name="群組 15"/>
          <p:cNvGrpSpPr/>
          <p:nvPr/>
        </p:nvGrpSpPr>
        <p:grpSpPr>
          <a:xfrm>
            <a:off x="3797808" y="3286632"/>
            <a:ext cx="4596384" cy="32132"/>
            <a:chOff x="3797808" y="3286632"/>
            <a:chExt cx="4596384" cy="32132"/>
          </a:xfrm>
        </p:grpSpPr>
        <p:cxnSp>
          <p:nvCxnSpPr>
            <p:cNvPr id="5" name="直線接點 4"/>
            <p:cNvCxnSpPr/>
            <p:nvPr/>
          </p:nvCxnSpPr>
          <p:spPr>
            <a:xfrm>
              <a:off x="3797808" y="3318764"/>
              <a:ext cx="45963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3797808" y="3286632"/>
              <a:ext cx="45963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0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https://i.ytimg.com/vi/oCqGtM3yAig/maxresdefault.jpg</a:t>
            </a:r>
            <a:endParaRPr lang="en-US" altLang="zh-TW" dirty="0" smtClean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3"/>
              </a:rPr>
              <a:t>http://blog.enjoycss.com/wp-content/uploads/2015/09/woman-making-list.jpg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4"/>
              </a:rPr>
              <a:t>http://thumbs.dreamstime.com/z/happy-teenage-laugh-closeup-close-up-portrait-loudly-laughing-young-man-isolated-white-background-35325424.jpg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5"/>
              </a:rPr>
              <a:t>http://i.dailymail.co.uk/i/pix/2014/08/29/1409331226296_Image_galleryImage_17_Jan_2013_Businessman_y.JPG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6"/>
              </a:rPr>
              <a:t>https://blog.udemy.com/wp-content/uploads/2014/05/bigstock-Portrait-of-a-sad-man-41540233-300x234.jpg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7"/>
              </a:rPr>
              <a:t>http://www.thetailgatetimes.com/wp-content/uploads/2016/02/Curry-and-Lebron-James.jpg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8"/>
              </a:rPr>
              <a:t>http://core0.staticworld.net/images/article/2012/10/v5-471p20win820left20facin-100008105-orig.jpg</a:t>
            </a:r>
            <a:endParaRPr lang="en-US" altLang="zh-TW" dirty="0"/>
          </a:p>
          <a:p>
            <a:pPr>
              <a:spcBef>
                <a:spcPct val="20000"/>
              </a:spcBef>
              <a:defRPr/>
            </a:pPr>
            <a:r>
              <a:rPr lang="en-US" altLang="zh-TW" dirty="0">
                <a:hlinkClick r:id="rId9"/>
              </a:rPr>
              <a:t>http://wrightrobinson.co.uk/wp-content/uploads/2014/01/music_notes_stock_by_bassgeisha-d3h9mpv.jpg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63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rightrobinson.co.uk/wp-content/uploads/2014/01/music_notes_stock_by_bassgeisha-d3h9mp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6355">
            <a:off x="8950874" y="3091989"/>
            <a:ext cx="2857782" cy="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vision architecture (</a:t>
            </a:r>
            <a:r>
              <a:rPr lang="zh-TW" altLang="en-US" dirty="0" smtClean="0"/>
              <a:t>可刪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Step1: Read faces through camera.</a:t>
            </a:r>
          </a:p>
          <a:p>
            <a:r>
              <a:rPr lang="en-US" altLang="zh-TW" dirty="0" smtClean="0"/>
              <a:t>Step2: Processing the face images and classify mood label.</a:t>
            </a:r>
          </a:p>
          <a:p>
            <a:r>
              <a:rPr lang="en-US" altLang="zh-TW" dirty="0" smtClean="0"/>
              <a:t>Step3: Output a song list for users.</a:t>
            </a:r>
            <a:endParaRPr lang="zh-TW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1243" y="4104448"/>
            <a:ext cx="2644487" cy="20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221761" y="4469366"/>
            <a:ext cx="391229" cy="8693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1035" y="4090139"/>
            <a:ext cx="1003749" cy="195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圖說文字 16"/>
          <p:cNvSpPr/>
          <p:nvPr/>
        </p:nvSpPr>
        <p:spPr>
          <a:xfrm>
            <a:off x="2974223" y="3650968"/>
            <a:ext cx="2086552" cy="2390840"/>
          </a:xfrm>
          <a:prstGeom prst="wedgeRectCallout">
            <a:avLst>
              <a:gd name="adj1" fmla="val 94813"/>
              <a:gd name="adj2" fmla="val -22168"/>
            </a:avLst>
          </a:prstGeom>
          <a:solidFill>
            <a:schemeClr val="bg1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6373" y="4632846"/>
            <a:ext cx="927810" cy="13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6717" y="3840434"/>
            <a:ext cx="1023884" cy="87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86118" y="4915173"/>
            <a:ext cx="657481" cy="83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3924549" y="3751278"/>
            <a:ext cx="684076" cy="8372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249744" y="4976030"/>
            <a:ext cx="565108" cy="770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229331" y="4883775"/>
            <a:ext cx="652047" cy="912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2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methods(cont.)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Pre-processing</a:t>
            </a:r>
          </a:p>
          <a:p>
            <a:pPr lvl="1"/>
            <a:r>
              <a:rPr lang="en-US" altLang="zh-TW" b="1" dirty="0" err="1" smtClean="0"/>
              <a:t>vision.CascadeObjectDetector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from MATLAB</a:t>
            </a:r>
          </a:p>
          <a:p>
            <a:pPr lvl="1"/>
            <a:r>
              <a:rPr lang="en-US" altLang="zh-TW" dirty="0" smtClean="0"/>
              <a:t>Cascade of classifiers to gradually remove the unwanted part.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719982247"/>
              </p:ext>
            </p:extLst>
          </p:nvPr>
        </p:nvGraphicFramePr>
        <p:xfrm>
          <a:off x="4584939" y="3209585"/>
          <a:ext cx="4451067" cy="2967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90208" y="5561017"/>
            <a:ext cx="971996" cy="10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圖說文字 5"/>
          <p:cNvSpPr/>
          <p:nvPr/>
        </p:nvSpPr>
        <p:spPr>
          <a:xfrm>
            <a:off x="9600034" y="2181741"/>
            <a:ext cx="2413229" cy="2359602"/>
          </a:xfrm>
          <a:prstGeom prst="wedgeRectCallout">
            <a:avLst>
              <a:gd name="adj1" fmla="val -105915"/>
              <a:gd name="adj2" fmla="val 6634"/>
            </a:avLst>
          </a:prstGeom>
          <a:solidFill>
            <a:schemeClr val="accent6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50714" y="2249542"/>
            <a:ext cx="2199931" cy="215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>
          <a:xfrm flipV="1">
            <a:off x="3258536" y="3945094"/>
            <a:ext cx="4633134" cy="463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58536" y="4408160"/>
            <a:ext cx="4218171" cy="1331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258536" y="4408160"/>
            <a:ext cx="3669705" cy="11528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518874" y="4072408"/>
            <a:ext cx="1739662" cy="55399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classifiers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0547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methods (cont.)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Histogram of gradients (HOG)</a:t>
            </a:r>
          </a:p>
          <a:p>
            <a:pPr lvl="1"/>
            <a:r>
              <a:rPr lang="en-US" altLang="zh-TW" dirty="0" smtClean="0"/>
              <a:t>Quantize the face image into gray level.</a:t>
            </a:r>
          </a:p>
          <a:p>
            <a:pPr lvl="1"/>
            <a:r>
              <a:rPr lang="en-US" altLang="zh-TW" dirty="0" smtClean="0"/>
              <a:t>Partition the face image into small cells.</a:t>
            </a:r>
          </a:p>
          <a:p>
            <a:pPr lvl="1"/>
            <a:r>
              <a:rPr lang="en-US" altLang="zh-TW" dirty="0" smtClean="0"/>
              <a:t>Compute gradients of each pixels in each small cells, then combine them into histogram of gradients.</a:t>
            </a:r>
          </a:p>
          <a:p>
            <a:pPr lvl="1"/>
            <a:r>
              <a:rPr lang="en-US" altLang="zh-TW" dirty="0" smtClean="0"/>
              <a:t>Use the histogram of gradients as feature to train SVM model.</a:t>
            </a:r>
            <a:endParaRPr lang="zh-TW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lum bright="35000" contrast="-50000"/>
          </a:blip>
          <a:srcRect/>
          <a:stretch>
            <a:fillRect/>
          </a:stretch>
        </p:blipFill>
        <p:spPr bwMode="auto">
          <a:xfrm>
            <a:off x="5648212" y="4500246"/>
            <a:ext cx="1615521" cy="161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120" y="4481851"/>
            <a:ext cx="1389243" cy="156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0524" y="4631766"/>
            <a:ext cx="1379225" cy="138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25415" y="4832843"/>
            <a:ext cx="1094555" cy="11366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圖說文字 10"/>
          <p:cNvSpPr/>
          <p:nvPr/>
        </p:nvSpPr>
        <p:spPr>
          <a:xfrm>
            <a:off x="8536927" y="4481851"/>
            <a:ext cx="2694289" cy="1389243"/>
          </a:xfrm>
          <a:prstGeom prst="wedgeRectCallout">
            <a:avLst>
              <a:gd name="adj1" fmla="val -106100"/>
              <a:gd name="adj2" fmla="val 18474"/>
            </a:avLst>
          </a:prstGeom>
          <a:solidFill>
            <a:schemeClr val="bg1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箭號 (上彎) 11"/>
          <p:cNvSpPr/>
          <p:nvPr/>
        </p:nvSpPr>
        <p:spPr>
          <a:xfrm>
            <a:off x="2505847" y="6072186"/>
            <a:ext cx="1390291" cy="54727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33653" y="4596314"/>
            <a:ext cx="1133024" cy="11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29693" y="4596314"/>
            <a:ext cx="1162965" cy="116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9809138" y="4837767"/>
            <a:ext cx="210491" cy="5893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箭號 (上彎) 15"/>
          <p:cNvSpPr/>
          <p:nvPr/>
        </p:nvSpPr>
        <p:spPr>
          <a:xfrm>
            <a:off x="4857310" y="6077575"/>
            <a:ext cx="1390291" cy="54727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0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 Members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800601"/>
            <a:ext cx="234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R04922125 </a:t>
            </a:r>
            <a:r>
              <a:rPr lang="zh-TW" altLang="en-US" dirty="0" smtClean="0"/>
              <a:t>李啟維</a:t>
            </a:r>
            <a:endParaRPr lang="en-US" altLang="zh-TW" dirty="0" smtClean="0"/>
          </a:p>
          <a:p>
            <a:r>
              <a:rPr lang="en-US" altLang="zh-TW" dirty="0" smtClean="0"/>
              <a:t>Job: Show me the face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2729" y="4800601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R04922102 </a:t>
            </a:r>
            <a:r>
              <a:rPr lang="zh-TW" altLang="en-US" dirty="0" smtClean="0"/>
              <a:t>郭世展</a:t>
            </a:r>
            <a:endParaRPr lang="en-US" altLang="zh-TW" dirty="0" smtClean="0"/>
          </a:p>
          <a:p>
            <a:r>
              <a:rPr lang="en-US" altLang="zh-TW" dirty="0" smtClean="0"/>
              <a:t>Job: Take the face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848011" y="4800600"/>
            <a:ext cx="208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R04943052</a:t>
            </a:r>
            <a:r>
              <a:rPr lang="zh-TW" altLang="en-US" dirty="0" smtClean="0"/>
              <a:t> 林柏成</a:t>
            </a:r>
            <a:endParaRPr lang="en-US" altLang="zh-TW" dirty="0" smtClean="0"/>
          </a:p>
          <a:p>
            <a:r>
              <a:rPr lang="en-US" altLang="zh-TW" dirty="0" smtClean="0"/>
              <a:t>Job: Beauty the face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8872" y="5705958"/>
            <a:ext cx="644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Collaboration </a:t>
            </a:r>
            <a:r>
              <a:rPr lang="en-US" altLang="zh-TW" b="1" dirty="0" smtClean="0"/>
              <a:t>mechanism: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2"/>
              </a:rPr>
              <a:t>https://github.com/sean2249/AI_Project_FaceDetection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1" t="6503" r="15704" b="13110"/>
          <a:stretch/>
        </p:blipFill>
        <p:spPr>
          <a:xfrm>
            <a:off x="570813" y="1742643"/>
            <a:ext cx="2881313" cy="28813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8" t="5943" r="15461" b="13671"/>
          <a:stretch/>
        </p:blipFill>
        <p:spPr>
          <a:xfrm>
            <a:off x="8409817" y="1690688"/>
            <a:ext cx="2957726" cy="29371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5150" r="12631" b="10751"/>
          <a:stretch/>
        </p:blipFill>
        <p:spPr>
          <a:xfrm>
            <a:off x="4630881" y="1717929"/>
            <a:ext cx="2906741" cy="29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39" y="-2618913"/>
            <a:ext cx="3957637" cy="222793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TW" dirty="0" smtClean="0"/>
              <a:t>We listen to MUSIC when we’re GLAD</a:t>
            </a:r>
          </a:p>
          <a:p>
            <a:pPr marL="0" indent="0" algn="ctr">
              <a:buNone/>
            </a:pPr>
            <a:r>
              <a:rPr lang="en-US" altLang="zh-TW" dirty="0" smtClean="0"/>
              <a:t>We listen to MUSIC when we’re SAD</a:t>
            </a:r>
          </a:p>
          <a:p>
            <a:pPr marL="0" indent="0" algn="ctr">
              <a:buNone/>
            </a:pPr>
            <a:r>
              <a:rPr lang="en-US" altLang="zh-TW" dirty="0" smtClean="0"/>
              <a:t>We listen to MUSIC when we’re MAD</a:t>
            </a:r>
          </a:p>
          <a:p>
            <a:pPr marL="0" indent="0" algn="ctr">
              <a:buNone/>
            </a:pPr>
            <a:r>
              <a:rPr lang="en-US" altLang="zh-TW" u="sng" dirty="0" smtClean="0"/>
              <a:t>Our mood decide what we want to listen!!</a:t>
            </a:r>
            <a:endParaRPr lang="en-US" altLang="zh-TW" u="sng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Every time we’d </a:t>
            </a:r>
            <a:r>
              <a:rPr lang="en-US" altLang="zh-TW" dirty="0"/>
              <a:t>like to play some songs, usually we will  choose a song that we already known before.</a:t>
            </a:r>
          </a:p>
          <a:p>
            <a:r>
              <a:rPr lang="en-US" altLang="zh-TW" dirty="0"/>
              <a:t>If we would like to try something new, the only way we do is to judge the song by its title.</a:t>
            </a:r>
          </a:p>
          <a:p>
            <a:r>
              <a:rPr lang="en-US" altLang="zh-TW" dirty="0"/>
              <a:t>If it hits our moods, it’s nice; but if it don’t…  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3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definition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19" y="164546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zh-TW" u="sng" dirty="0" smtClean="0"/>
          </a:p>
          <a:p>
            <a:pPr marL="0" indent="0" algn="ctr">
              <a:buNone/>
            </a:pPr>
            <a:r>
              <a:rPr lang="en-US" altLang="zh-TW" b="1" u="sng" dirty="0" smtClean="0"/>
              <a:t>Let’s build a system that automatically provide songs by user’s mood.</a:t>
            </a:r>
          </a:p>
          <a:p>
            <a:endParaRPr lang="en-US" altLang="zh-TW" u="sng" dirty="0" smtClean="0"/>
          </a:p>
          <a:p>
            <a:r>
              <a:rPr lang="en-US" altLang="zh-TW" dirty="0" smtClean="0"/>
              <a:t>Problems:</a:t>
            </a:r>
          </a:p>
          <a:p>
            <a:pPr lvl="1"/>
            <a:r>
              <a:rPr lang="en-US" altLang="zh-TW" dirty="0" smtClean="0"/>
              <a:t>How to get user’s mood?</a:t>
            </a:r>
          </a:p>
          <a:p>
            <a:pPr lvl="1"/>
            <a:r>
              <a:rPr lang="en-US" altLang="zh-TW" dirty="0" smtClean="0"/>
              <a:t>How to extract faces feature in photos?</a:t>
            </a:r>
          </a:p>
          <a:p>
            <a:pPr lvl="1"/>
            <a:r>
              <a:rPr lang="en-US" altLang="zh-TW" dirty="0" smtClean="0"/>
              <a:t>How does computer decide one’s mood?</a:t>
            </a:r>
          </a:p>
          <a:p>
            <a:pPr lvl="1"/>
            <a:r>
              <a:rPr lang="en-US" altLang="zh-TW" dirty="0" smtClean="0"/>
              <a:t>How to improve our system accuracy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How to combine with music recommend?</a:t>
            </a:r>
            <a:endParaRPr lang="zh-TW" altLang="en-US" dirty="0"/>
          </a:p>
        </p:txBody>
      </p:sp>
      <p:pic>
        <p:nvPicPr>
          <p:cNvPr id="1030" name="Picture 6" descr="https://tctechcrunch2011.files.wordpress.com/2016/02/s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37" y="2896881"/>
            <a:ext cx="1127227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ctechcrunch2011.files.wordpress.com/2016/02/wow-2.png?w=230&amp;h=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71" y="4358002"/>
            <a:ext cx="1161532" cy="15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ebook-haha.jpg (820×500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4" t="6988" r="30588" b="7391"/>
          <a:stretch/>
        </p:blipFill>
        <p:spPr bwMode="auto">
          <a:xfrm>
            <a:off x="9066334" y="2994641"/>
            <a:ext cx="980518" cy="13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ry.png (229×316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45" y="4359096"/>
            <a:ext cx="1155689" cy="15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methods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84705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Input stage</a:t>
            </a:r>
          </a:p>
          <a:p>
            <a:pPr lvl="1"/>
            <a:r>
              <a:rPr lang="en-US" altLang="zh-TW" dirty="0"/>
              <a:t>Take one’s picture on the camera of laptop.</a:t>
            </a:r>
          </a:p>
          <a:p>
            <a:r>
              <a:rPr lang="en-US" altLang="zh-TW" dirty="0" smtClean="0"/>
              <a:t>Pre-processing stage</a:t>
            </a:r>
          </a:p>
          <a:p>
            <a:pPr lvl="1"/>
            <a:r>
              <a:rPr lang="en-US" altLang="zh-TW" dirty="0" smtClean="0"/>
              <a:t>Draw ROI by MATLAB </a:t>
            </a:r>
            <a:r>
              <a:rPr lang="en-US" altLang="zh-TW" b="1" dirty="0" err="1" smtClean="0"/>
              <a:t>vision.CascadeObjectDetector</a:t>
            </a:r>
            <a:r>
              <a:rPr lang="en-US" altLang="zh-TW" b="1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Feature computing stage</a:t>
            </a:r>
          </a:p>
          <a:p>
            <a:pPr lvl="1"/>
            <a:r>
              <a:rPr lang="en-US" altLang="zh-TW" dirty="0" smtClean="0"/>
              <a:t>Quantize the face image into gray level.</a:t>
            </a:r>
          </a:p>
          <a:p>
            <a:pPr lvl="1"/>
            <a:r>
              <a:rPr lang="en-US" altLang="zh-TW" dirty="0" smtClean="0"/>
              <a:t>Compute HOG of the face image extracted in the previous step.</a:t>
            </a:r>
          </a:p>
          <a:p>
            <a:r>
              <a:rPr lang="en-US" altLang="zh-TW" dirty="0" smtClean="0"/>
              <a:t>Train classifier (</a:t>
            </a:r>
            <a:r>
              <a:rPr lang="en-US" altLang="zh-TW" dirty="0" smtClean="0"/>
              <a:t>SVM)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/>
              <a:t>KDEF images to pass through stage 1-3, to get train set and uses them to train SVM model. </a:t>
            </a:r>
          </a:p>
          <a:p>
            <a:r>
              <a:rPr lang="en-US" altLang="zh-TW" dirty="0" smtClean="0"/>
              <a:t>Classifying, play music  </a:t>
            </a:r>
          </a:p>
          <a:p>
            <a:pPr lvl="1"/>
            <a:r>
              <a:rPr lang="en-US" altLang="zh-TW" dirty="0" smtClean="0"/>
              <a:t>With the model, we can build our system.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850293770"/>
              </p:ext>
            </p:extLst>
          </p:nvPr>
        </p:nvGraphicFramePr>
        <p:xfrm>
          <a:off x="9399374" y="271849"/>
          <a:ext cx="2339545" cy="628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9" y="6142623"/>
            <a:ext cx="5616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KDEF: </a:t>
            </a:r>
            <a:r>
              <a:rPr lang="en-US" altLang="zh-TW" sz="1600" dirty="0" err="1"/>
              <a:t>Karolinska</a:t>
            </a:r>
            <a:r>
              <a:rPr lang="en-US" altLang="zh-TW" sz="1600" dirty="0"/>
              <a:t> Directed Emotional </a:t>
            </a:r>
            <a:r>
              <a:rPr lang="en-US" altLang="zh-TW" sz="1600" dirty="0" smtClean="0"/>
              <a:t>Faces  </a:t>
            </a:r>
            <a:r>
              <a:rPr lang="en-US" altLang="zh-TW" sz="1600" dirty="0"/>
              <a:t> </a:t>
            </a:r>
            <a:r>
              <a:rPr lang="en-US" altLang="zh-TW" sz="1600" dirty="0">
                <a:hlinkClick r:id="rId7"/>
              </a:rPr>
              <a:t>http://goo.gl/h220y8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429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6151"/>
            <a:ext cx="6526492" cy="4351338"/>
          </a:xfrm>
        </p:spPr>
        <p:txBody>
          <a:bodyPr/>
          <a:lstStyle/>
          <a:p>
            <a:r>
              <a:rPr lang="en-US" altLang="zh-TW" dirty="0" smtClean="0"/>
              <a:t>HOG </a:t>
            </a:r>
          </a:p>
          <a:p>
            <a:pPr lvl="1"/>
            <a:r>
              <a:rPr lang="en-US" altLang="zh-TW" dirty="0" err="1" smtClean="0"/>
              <a:t>cellSize</a:t>
            </a:r>
            <a:r>
              <a:rPr lang="en-US" altLang="zh-TW" dirty="0" smtClean="0"/>
              <a:t> = [8 8], </a:t>
            </a:r>
            <a:r>
              <a:rPr lang="en-US" altLang="zh-TW" dirty="0" err="1" smtClean="0"/>
              <a:t>blockSize</a:t>
            </a:r>
            <a:r>
              <a:rPr lang="en-US" altLang="zh-TW" dirty="0" smtClean="0"/>
              <a:t> = [2 2]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SVM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With train set of </a:t>
            </a:r>
            <a:r>
              <a:rPr lang="en-US" altLang="zh-TW" dirty="0" smtClean="0"/>
              <a:t>nearly 1000 </a:t>
            </a:r>
            <a:r>
              <a:rPr lang="en-US" altLang="zh-TW" dirty="0" smtClean="0"/>
              <a:t>images.</a:t>
            </a:r>
          </a:p>
          <a:p>
            <a:pPr lvl="1"/>
            <a:r>
              <a:rPr lang="en-US" altLang="zh-TW" dirty="0" smtClean="0"/>
              <a:t>Validation accuracy 82%</a:t>
            </a:r>
          </a:p>
          <a:p>
            <a:pPr lvl="2"/>
            <a:r>
              <a:rPr lang="en-US" altLang="zh-TW" dirty="0" smtClean="0"/>
              <a:t>Validation test image: 100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Demo: Our </a:t>
            </a:r>
            <a:r>
              <a:rPr lang="en-US" altLang="zh-TW" dirty="0" smtClean="0"/>
              <a:t>tested </a:t>
            </a:r>
            <a:r>
              <a:rPr lang="en-US" altLang="zh-TW" dirty="0" smtClean="0"/>
              <a:t>with camera, laptop 		and speaker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7025" y="3412924"/>
            <a:ext cx="28295" cy="22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994492" y="1185128"/>
            <a:ext cx="3152187" cy="2342083"/>
            <a:chOff x="7738147" y="1186161"/>
            <a:chExt cx="3152187" cy="234208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147" y="1186162"/>
              <a:ext cx="1457945" cy="197678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389" y="1186161"/>
              <a:ext cx="1457945" cy="197678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8108399" y="3189690"/>
              <a:ext cx="717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Happy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673887" y="3188657"/>
              <a:ext cx="974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Surprised</a:t>
              </a:r>
              <a:endParaRPr lang="zh-TW" altLang="en-US" sz="1600" dirty="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97" y="3843656"/>
            <a:ext cx="4135393" cy="19762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196092" y="5819910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Afraid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6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697" y="472219"/>
            <a:ext cx="10515600" cy="55751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Discussion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962" y="1029731"/>
            <a:ext cx="10515600" cy="19390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Bad accuracy when trying to use </a:t>
            </a:r>
            <a:r>
              <a:rPr lang="en-US" altLang="zh-TW" dirty="0" err="1" smtClean="0"/>
              <a:t>gabor</a:t>
            </a:r>
            <a:r>
              <a:rPr lang="en-US" altLang="zh-TW" dirty="0" smtClean="0"/>
              <a:t> as feature extraction. </a:t>
            </a:r>
          </a:p>
          <a:p>
            <a:r>
              <a:rPr lang="en-US" altLang="zh-TW" dirty="0" smtClean="0"/>
              <a:t>Binary image is good for HOG extract.  </a:t>
            </a:r>
          </a:p>
          <a:p>
            <a:r>
              <a:rPr lang="en-US" altLang="zh-TW" dirty="0" smtClean="0"/>
              <a:t>Work well (80%) in validation, but in our test often label to afraid, sad, happy.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72297" y="3872725"/>
            <a:ext cx="10515600" cy="2150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Maybe AAM would improve performance of classifying?</a:t>
            </a:r>
          </a:p>
          <a:p>
            <a:r>
              <a:rPr lang="en-US" altLang="zh-TW" dirty="0" smtClean="0"/>
              <a:t>Facial expressions are hard to define? </a:t>
            </a:r>
          </a:p>
          <a:p>
            <a:pPr lvl="1"/>
            <a:r>
              <a:rPr lang="en-US" altLang="zh-TW" dirty="0" smtClean="0"/>
              <a:t>(surprised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afraid, discussed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sad …)</a:t>
            </a:r>
          </a:p>
          <a:p>
            <a:r>
              <a:rPr lang="en-US" altLang="zh-TW" dirty="0" smtClean="0"/>
              <a:t>Improve our song recommend system by adding music mood classification which can collect user’s song data.</a:t>
            </a:r>
          </a:p>
          <a:p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62697" y="3248229"/>
            <a:ext cx="10515600" cy="556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smtClean="0"/>
              <a:t>Future work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674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KDEF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81" y="1690687"/>
            <a:ext cx="2355748" cy="31940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04" y="1690687"/>
            <a:ext cx="2355749" cy="3194093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927594" y="1690687"/>
            <a:ext cx="5061577" cy="3942623"/>
            <a:chOff x="838200" y="1690687"/>
            <a:chExt cx="5093306" cy="396733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2355748" cy="319409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758" y="1690687"/>
              <a:ext cx="2355748" cy="3194093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288811" y="528869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22953" y="5016843"/>
              <a:ext cx="786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Happy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216465" y="5016843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Surprised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7160705" y="501684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540815" y="5016843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Disgusted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96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t="9882" r="8681" b="14581"/>
          <a:stretch/>
        </p:blipFill>
        <p:spPr>
          <a:xfrm>
            <a:off x="1540474" y="1235675"/>
            <a:ext cx="9115829" cy="44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573</Words>
  <Application>Microsoft Office PowerPoint</Application>
  <PresentationFormat>寬螢幕</PresentationFormat>
  <Paragraphs>110</Paragraphs>
  <Slides>13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Mood player</vt:lpstr>
      <vt:lpstr>Team Members </vt:lpstr>
      <vt:lpstr>Background </vt:lpstr>
      <vt:lpstr>Problem definition </vt:lpstr>
      <vt:lpstr>Proposed methods </vt:lpstr>
      <vt:lpstr>Results </vt:lpstr>
      <vt:lpstr>Discussion </vt:lpstr>
      <vt:lpstr>KDEF</vt:lpstr>
      <vt:lpstr>PowerPoint 簡報</vt:lpstr>
      <vt:lpstr>Reference </vt:lpstr>
      <vt:lpstr>Our vision architecture (可刪) </vt:lpstr>
      <vt:lpstr>Proposed methods(cont.) (可刪)</vt:lpstr>
      <vt:lpstr>Proposed methods (cont.) (可刪)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shepherd0120</dc:creator>
  <cp:lastModifiedBy>Sean Lee</cp:lastModifiedBy>
  <cp:revision>54</cp:revision>
  <dcterms:created xsi:type="dcterms:W3CDTF">2016-06-20T06:30:44Z</dcterms:created>
  <dcterms:modified xsi:type="dcterms:W3CDTF">2016-06-21T15:03:02Z</dcterms:modified>
</cp:coreProperties>
</file>