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21388388" cy="30275213"/>
  <p:notesSz cx="6858000" cy="9144000"/>
  <p:defaultTextStyle>
    <a:defPPr>
      <a:defRPr lang="zh-TW"/>
    </a:defPPr>
    <a:lvl1pPr marL="0" algn="l" defTabSz="2951942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5972" algn="l" defTabSz="2951942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1942" algn="l" defTabSz="2951942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7914" algn="l" defTabSz="2951942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3885" algn="l" defTabSz="2951942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79856" algn="l" defTabSz="2951942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5827" algn="l" defTabSz="2951942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1799" algn="l" defTabSz="2951942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7769" algn="l" defTabSz="2951942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24" autoAdjust="0"/>
    <p:restoredTop sz="98672" autoAdjust="0"/>
  </p:normalViewPr>
  <p:slideViewPr>
    <p:cSldViewPr>
      <p:cViewPr>
        <p:scale>
          <a:sx n="25" d="100"/>
          <a:sy n="25" d="100"/>
        </p:scale>
        <p:origin x="-1320" y="300"/>
      </p:cViewPr>
      <p:guideLst>
        <p:guide orient="horz" pos="9536"/>
        <p:guide pos="67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8A0821-5B51-455F-B45E-53F25C8CD3C0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751A058D-A0D2-49A2-933A-BB15339696EA}">
      <dgm:prSet phldrT="[文字]"/>
      <dgm:spPr>
        <a:solidFill>
          <a:schemeClr val="accent6"/>
        </a:solidFill>
      </dgm:spPr>
      <dgm:t>
        <a:bodyPr/>
        <a:lstStyle/>
        <a:p>
          <a:r>
            <a:rPr lang="en-US" altLang="zh-TW" dirty="0" smtClean="0"/>
            <a:t>Input image</a:t>
          </a:r>
          <a:endParaRPr lang="zh-TW" altLang="en-US" dirty="0"/>
        </a:p>
      </dgm:t>
    </dgm:pt>
    <dgm:pt modelId="{93C51087-8F3F-4660-8191-A280F243E83A}" type="parTrans" cxnId="{EA8B3EFB-7A7F-4E91-98CF-26B18D64BBD9}">
      <dgm:prSet/>
      <dgm:spPr/>
      <dgm:t>
        <a:bodyPr/>
        <a:lstStyle/>
        <a:p>
          <a:endParaRPr lang="zh-TW" altLang="en-US"/>
        </a:p>
      </dgm:t>
    </dgm:pt>
    <dgm:pt modelId="{C6C3C8DA-44C1-4452-A452-39C108C10AB2}" type="sibTrans" cxnId="{EA8B3EFB-7A7F-4E91-98CF-26B18D64BBD9}">
      <dgm:prSet/>
      <dgm:spPr/>
      <dgm:t>
        <a:bodyPr/>
        <a:lstStyle/>
        <a:p>
          <a:endParaRPr lang="zh-TW" altLang="en-US"/>
        </a:p>
      </dgm:t>
    </dgm:pt>
    <dgm:pt modelId="{44F2AAE4-FDBE-4D45-B0CC-A227BD426DDC}">
      <dgm:prSet phldrT="[文字]"/>
      <dgm:spPr/>
      <dgm:t>
        <a:bodyPr/>
        <a:lstStyle/>
        <a:p>
          <a:r>
            <a:rPr lang="en-US" altLang="zh-TW" dirty="0" smtClean="0"/>
            <a:t>Wanted </a:t>
          </a:r>
          <a:endParaRPr lang="zh-TW" altLang="en-US" dirty="0"/>
        </a:p>
      </dgm:t>
    </dgm:pt>
    <dgm:pt modelId="{C0C623AC-AF02-4552-B291-FA51AE78C086}" type="parTrans" cxnId="{D69A7ECE-2727-445D-BF21-3C0F4B8B4796}">
      <dgm:prSet/>
      <dgm:spPr/>
      <dgm:t>
        <a:bodyPr/>
        <a:lstStyle/>
        <a:p>
          <a:endParaRPr lang="zh-TW" altLang="en-US"/>
        </a:p>
      </dgm:t>
    </dgm:pt>
    <dgm:pt modelId="{081A1358-6C02-4BB8-B3E3-63F096F38B58}" type="sibTrans" cxnId="{D69A7ECE-2727-445D-BF21-3C0F4B8B4796}">
      <dgm:prSet/>
      <dgm:spPr/>
      <dgm:t>
        <a:bodyPr/>
        <a:lstStyle/>
        <a:p>
          <a:endParaRPr lang="zh-TW" altLang="en-US"/>
        </a:p>
      </dgm:t>
    </dgm:pt>
    <dgm:pt modelId="{FDCFD35B-4A80-4064-9CA2-4A5EE1774670}">
      <dgm:prSet phldrT="[文字]"/>
      <dgm:spPr/>
      <dgm:t>
        <a:bodyPr/>
        <a:lstStyle/>
        <a:p>
          <a:r>
            <a:rPr lang="en-US" altLang="zh-TW" dirty="0" smtClean="0"/>
            <a:t>Wanted </a:t>
          </a:r>
          <a:endParaRPr lang="zh-TW" altLang="en-US" dirty="0"/>
        </a:p>
      </dgm:t>
    </dgm:pt>
    <dgm:pt modelId="{801A1EFC-DA11-4107-B5D2-4443777D0A5D}" type="parTrans" cxnId="{4874D83F-C10C-4EB2-A068-7A6EEAEBE8B2}">
      <dgm:prSet/>
      <dgm:spPr/>
      <dgm:t>
        <a:bodyPr/>
        <a:lstStyle/>
        <a:p>
          <a:endParaRPr lang="zh-TW" altLang="en-US"/>
        </a:p>
      </dgm:t>
    </dgm:pt>
    <dgm:pt modelId="{1983F462-4A21-4165-BD8E-A93C9F43611E}" type="sibTrans" cxnId="{4874D83F-C10C-4EB2-A068-7A6EEAEBE8B2}">
      <dgm:prSet/>
      <dgm:spPr/>
      <dgm:t>
        <a:bodyPr/>
        <a:lstStyle/>
        <a:p>
          <a:endParaRPr lang="zh-TW" altLang="en-US"/>
        </a:p>
      </dgm:t>
    </dgm:pt>
    <dgm:pt modelId="{98B28BDD-96D9-4682-8636-6815E267B4D5}">
      <dgm:prSet phldrT="[文字]"/>
      <dgm:spPr/>
      <dgm:t>
        <a:bodyPr/>
        <a:lstStyle/>
        <a:p>
          <a:r>
            <a:rPr lang="en-US" altLang="zh-TW" dirty="0" smtClean="0"/>
            <a:t>Unwanted </a:t>
          </a:r>
          <a:endParaRPr lang="zh-TW" altLang="en-US" dirty="0"/>
        </a:p>
      </dgm:t>
    </dgm:pt>
    <dgm:pt modelId="{82503BC0-F524-4057-9F2F-124160A1BE0F}" type="parTrans" cxnId="{60E7BAA9-D0FA-4205-A104-4F025C3F81AF}">
      <dgm:prSet/>
      <dgm:spPr/>
      <dgm:t>
        <a:bodyPr/>
        <a:lstStyle/>
        <a:p>
          <a:endParaRPr lang="zh-TW" altLang="en-US"/>
        </a:p>
      </dgm:t>
    </dgm:pt>
    <dgm:pt modelId="{D7263094-9A9E-4032-B263-895B91040217}" type="sibTrans" cxnId="{60E7BAA9-D0FA-4205-A104-4F025C3F81AF}">
      <dgm:prSet/>
      <dgm:spPr/>
      <dgm:t>
        <a:bodyPr/>
        <a:lstStyle/>
        <a:p>
          <a:endParaRPr lang="zh-TW" altLang="en-US"/>
        </a:p>
      </dgm:t>
    </dgm:pt>
    <dgm:pt modelId="{0E507CF8-1D70-4250-AD72-759B78F278C5}">
      <dgm:prSet phldrT="[文字]"/>
      <dgm:spPr/>
      <dgm:t>
        <a:bodyPr/>
        <a:lstStyle/>
        <a:p>
          <a:r>
            <a:rPr lang="en-US" altLang="zh-TW" dirty="0" smtClean="0"/>
            <a:t>Unwanted </a:t>
          </a:r>
          <a:endParaRPr lang="zh-TW" altLang="en-US" dirty="0"/>
        </a:p>
      </dgm:t>
    </dgm:pt>
    <dgm:pt modelId="{8421B3C9-09F4-4BD3-B108-678C55490C03}" type="parTrans" cxnId="{D88BAE6F-C608-4BF6-B39C-4D76CE439CD6}">
      <dgm:prSet/>
      <dgm:spPr/>
      <dgm:t>
        <a:bodyPr/>
        <a:lstStyle/>
        <a:p>
          <a:endParaRPr lang="zh-TW" altLang="en-US"/>
        </a:p>
      </dgm:t>
    </dgm:pt>
    <dgm:pt modelId="{76225524-AC2C-451B-9463-AD70490F6547}" type="sibTrans" cxnId="{D88BAE6F-C608-4BF6-B39C-4D76CE439CD6}">
      <dgm:prSet/>
      <dgm:spPr/>
      <dgm:t>
        <a:bodyPr/>
        <a:lstStyle/>
        <a:p>
          <a:endParaRPr lang="zh-TW" altLang="en-US"/>
        </a:p>
      </dgm:t>
    </dgm:pt>
    <dgm:pt modelId="{83A74774-BD62-4884-9F92-C1AED7A80416}">
      <dgm:prSet phldrT="[文字]"/>
      <dgm:spPr/>
      <dgm:t>
        <a:bodyPr/>
        <a:lstStyle/>
        <a:p>
          <a:r>
            <a:rPr lang="en-US" altLang="zh-TW" dirty="0" smtClean="0"/>
            <a:t>Input </a:t>
          </a:r>
          <a:endParaRPr lang="zh-TW" altLang="en-US" dirty="0"/>
        </a:p>
      </dgm:t>
    </dgm:pt>
    <dgm:pt modelId="{E7026607-2D8F-4934-B3D8-4B258F4C82EE}" type="parTrans" cxnId="{F867771A-7892-41EE-9983-E193DE0AB7BA}">
      <dgm:prSet/>
      <dgm:spPr/>
      <dgm:t>
        <a:bodyPr/>
        <a:lstStyle/>
        <a:p>
          <a:endParaRPr lang="zh-TW" altLang="en-US"/>
        </a:p>
      </dgm:t>
    </dgm:pt>
    <dgm:pt modelId="{9891539A-6E31-4427-BB78-597134C65C20}" type="sibTrans" cxnId="{F867771A-7892-41EE-9983-E193DE0AB7BA}">
      <dgm:prSet/>
      <dgm:spPr/>
      <dgm:t>
        <a:bodyPr/>
        <a:lstStyle/>
        <a:p>
          <a:endParaRPr lang="zh-TW" altLang="en-US"/>
        </a:p>
      </dgm:t>
    </dgm:pt>
    <dgm:pt modelId="{8969001B-3512-4F5A-93AD-80ABE6A99E7A}">
      <dgm:prSet phldrT="[文字]"/>
      <dgm:spPr/>
      <dgm:t>
        <a:bodyPr/>
        <a:lstStyle/>
        <a:p>
          <a:r>
            <a:rPr lang="en-US" altLang="zh-TW" dirty="0" smtClean="0"/>
            <a:t>Stage 1</a:t>
          </a:r>
          <a:endParaRPr lang="zh-TW" altLang="en-US" dirty="0"/>
        </a:p>
      </dgm:t>
    </dgm:pt>
    <dgm:pt modelId="{344A6323-30CA-4B02-B32A-52F5C5DD86F6}" type="parTrans" cxnId="{53739FB0-BC49-4073-9DE9-E987812A2584}">
      <dgm:prSet/>
      <dgm:spPr/>
      <dgm:t>
        <a:bodyPr/>
        <a:lstStyle/>
        <a:p>
          <a:endParaRPr lang="zh-TW" altLang="en-US"/>
        </a:p>
      </dgm:t>
    </dgm:pt>
    <dgm:pt modelId="{BF5202F5-A3F5-4032-A7A2-CAB68448D10E}" type="sibTrans" cxnId="{53739FB0-BC49-4073-9DE9-E987812A2584}">
      <dgm:prSet/>
      <dgm:spPr/>
      <dgm:t>
        <a:bodyPr/>
        <a:lstStyle/>
        <a:p>
          <a:endParaRPr lang="zh-TW" altLang="en-US"/>
        </a:p>
      </dgm:t>
    </dgm:pt>
    <dgm:pt modelId="{AA0C5ADB-93D3-43AB-AA2E-1DD49800152C}">
      <dgm:prSet phldrT="[文字]"/>
      <dgm:spPr/>
      <dgm:t>
        <a:bodyPr/>
        <a:lstStyle/>
        <a:p>
          <a:r>
            <a:rPr lang="en-US" altLang="zh-TW" dirty="0" smtClean="0"/>
            <a:t>Stage 2</a:t>
          </a:r>
          <a:endParaRPr lang="zh-TW" altLang="en-US" dirty="0"/>
        </a:p>
      </dgm:t>
    </dgm:pt>
    <dgm:pt modelId="{0EB95401-CF03-4254-BC90-7B0A70BEEA24}" type="parTrans" cxnId="{E9BB1059-39DF-4817-8D39-EBAFFEEF32F4}">
      <dgm:prSet/>
      <dgm:spPr/>
      <dgm:t>
        <a:bodyPr/>
        <a:lstStyle/>
        <a:p>
          <a:endParaRPr lang="zh-TW" altLang="en-US"/>
        </a:p>
      </dgm:t>
    </dgm:pt>
    <dgm:pt modelId="{BE8633C6-423A-455F-9DEC-00A2F56CD823}" type="sibTrans" cxnId="{E9BB1059-39DF-4817-8D39-EBAFFEEF32F4}">
      <dgm:prSet/>
      <dgm:spPr/>
      <dgm:t>
        <a:bodyPr/>
        <a:lstStyle/>
        <a:p>
          <a:endParaRPr lang="zh-TW" altLang="en-US"/>
        </a:p>
      </dgm:t>
    </dgm:pt>
    <dgm:pt modelId="{1273F329-4D22-484C-A137-D81BACB3A356}">
      <dgm:prSet phldrT="[文字]"/>
      <dgm:spPr/>
      <dgm:t>
        <a:bodyPr/>
        <a:lstStyle/>
        <a:p>
          <a:r>
            <a:rPr lang="en-US" altLang="zh-TW" dirty="0" smtClean="0"/>
            <a:t>Wanted </a:t>
          </a:r>
          <a:endParaRPr lang="zh-TW" altLang="en-US" dirty="0"/>
        </a:p>
      </dgm:t>
    </dgm:pt>
    <dgm:pt modelId="{F1CC5F23-B6A2-4659-80D3-5ACFB6B1095C}" type="parTrans" cxnId="{6167FAC0-FD69-4335-9724-514BC4AB8049}">
      <dgm:prSet/>
      <dgm:spPr/>
      <dgm:t>
        <a:bodyPr/>
        <a:lstStyle/>
        <a:p>
          <a:endParaRPr lang="zh-TW" altLang="en-US"/>
        </a:p>
      </dgm:t>
    </dgm:pt>
    <dgm:pt modelId="{04258BA6-C26A-4E3C-947A-0E4E43746439}" type="sibTrans" cxnId="{6167FAC0-FD69-4335-9724-514BC4AB8049}">
      <dgm:prSet/>
      <dgm:spPr/>
      <dgm:t>
        <a:bodyPr/>
        <a:lstStyle/>
        <a:p>
          <a:endParaRPr lang="zh-TW" altLang="en-US"/>
        </a:p>
      </dgm:t>
    </dgm:pt>
    <dgm:pt modelId="{CF2B7D27-2E4A-4E59-95FB-049E220DBE84}">
      <dgm:prSet phldrT="[文字]"/>
      <dgm:spPr/>
      <dgm:t>
        <a:bodyPr/>
        <a:lstStyle/>
        <a:p>
          <a:r>
            <a:rPr lang="en-US" altLang="zh-TW" dirty="0" smtClean="0"/>
            <a:t>Stage 3</a:t>
          </a:r>
          <a:endParaRPr lang="zh-TW" altLang="en-US" dirty="0"/>
        </a:p>
      </dgm:t>
    </dgm:pt>
    <dgm:pt modelId="{C97768A4-6469-490B-89FE-FC4216BEE017}" type="parTrans" cxnId="{19A8A964-7A46-44C6-B328-4C1A160F4EF0}">
      <dgm:prSet/>
      <dgm:spPr/>
      <dgm:t>
        <a:bodyPr/>
        <a:lstStyle/>
        <a:p>
          <a:endParaRPr lang="zh-TW" altLang="en-US"/>
        </a:p>
      </dgm:t>
    </dgm:pt>
    <dgm:pt modelId="{A455513D-EF20-4C89-805D-CF4764E913BD}" type="sibTrans" cxnId="{19A8A964-7A46-44C6-B328-4C1A160F4EF0}">
      <dgm:prSet/>
      <dgm:spPr/>
      <dgm:t>
        <a:bodyPr/>
        <a:lstStyle/>
        <a:p>
          <a:endParaRPr lang="zh-TW" altLang="en-US"/>
        </a:p>
      </dgm:t>
    </dgm:pt>
    <dgm:pt modelId="{65055B8E-3C08-4CE7-A94B-D4962EC81AE2}">
      <dgm:prSet phldrT="[文字]"/>
      <dgm:spPr/>
      <dgm:t>
        <a:bodyPr/>
        <a:lstStyle/>
        <a:p>
          <a:r>
            <a:rPr lang="en-US" altLang="zh-TW" dirty="0" smtClean="0"/>
            <a:t>Unwanted </a:t>
          </a:r>
          <a:endParaRPr lang="zh-TW" altLang="en-US" dirty="0"/>
        </a:p>
      </dgm:t>
    </dgm:pt>
    <dgm:pt modelId="{4F606887-D9E9-4B79-8AD9-A7EB1448976A}" type="parTrans" cxnId="{E7DC6663-FC71-494B-94F2-6A5DDD460A61}">
      <dgm:prSet/>
      <dgm:spPr/>
      <dgm:t>
        <a:bodyPr/>
        <a:lstStyle/>
        <a:p>
          <a:endParaRPr lang="zh-TW" altLang="en-US"/>
        </a:p>
      </dgm:t>
    </dgm:pt>
    <dgm:pt modelId="{E29921C1-0017-43A0-8695-C2FCE3ADE1DC}" type="sibTrans" cxnId="{E7DC6663-FC71-494B-94F2-6A5DDD460A61}">
      <dgm:prSet/>
      <dgm:spPr/>
      <dgm:t>
        <a:bodyPr/>
        <a:lstStyle/>
        <a:p>
          <a:endParaRPr lang="zh-TW" altLang="en-US"/>
        </a:p>
      </dgm:t>
    </dgm:pt>
    <dgm:pt modelId="{88C43990-4E90-4AA1-A598-32C9FA86EC51}" type="pres">
      <dgm:prSet presAssocID="{CB8A0821-5B51-455F-B45E-53F25C8CD3C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2522611-9D6D-4C1F-BED3-CF1602145B18}" type="pres">
      <dgm:prSet presAssocID="{CB8A0821-5B51-455F-B45E-53F25C8CD3C0}" presName="hierFlow" presStyleCnt="0"/>
      <dgm:spPr/>
    </dgm:pt>
    <dgm:pt modelId="{C7C5839C-C9F3-4484-AE9D-73164CD5ADBD}" type="pres">
      <dgm:prSet presAssocID="{CB8A0821-5B51-455F-B45E-53F25C8CD3C0}" presName="firstBuf" presStyleCnt="0"/>
      <dgm:spPr/>
    </dgm:pt>
    <dgm:pt modelId="{142ABB8E-9FC0-4E08-BFE9-3F76765D060B}" type="pres">
      <dgm:prSet presAssocID="{CB8A0821-5B51-455F-B45E-53F25C8CD3C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092D4F9-E614-4E7D-92D1-124984DC7E54}" type="pres">
      <dgm:prSet presAssocID="{751A058D-A0D2-49A2-933A-BB15339696EA}" presName="Name14" presStyleCnt="0"/>
      <dgm:spPr/>
    </dgm:pt>
    <dgm:pt modelId="{75E1ADCA-A524-4812-B588-FC4E8433F233}" type="pres">
      <dgm:prSet presAssocID="{751A058D-A0D2-49A2-933A-BB15339696EA}" presName="level1Shape" presStyleLbl="node0" presStyleIdx="0" presStyleCnt="1">
        <dgm:presLayoutVars>
          <dgm:chPref val="3"/>
        </dgm:presLayoutVars>
      </dgm:prSet>
      <dgm:spPr/>
    </dgm:pt>
    <dgm:pt modelId="{266BD17B-83A4-4ED2-85E8-01D9E3022CD6}" type="pres">
      <dgm:prSet presAssocID="{751A058D-A0D2-49A2-933A-BB15339696EA}" presName="hierChild2" presStyleCnt="0"/>
      <dgm:spPr/>
    </dgm:pt>
    <dgm:pt modelId="{42DB47FF-54CC-4E35-A2CD-FF4A86A00D04}" type="pres">
      <dgm:prSet presAssocID="{C0C623AC-AF02-4552-B291-FA51AE78C086}" presName="Name19" presStyleLbl="parChTrans1D2" presStyleIdx="0" presStyleCnt="2"/>
      <dgm:spPr/>
    </dgm:pt>
    <dgm:pt modelId="{38BC0D27-599E-4EF5-A29A-591E09F3DCC2}" type="pres">
      <dgm:prSet presAssocID="{44F2AAE4-FDBE-4D45-B0CC-A227BD426DDC}" presName="Name21" presStyleCnt="0"/>
      <dgm:spPr/>
    </dgm:pt>
    <dgm:pt modelId="{EDB3A006-1BD4-41E4-89CB-621BA18390C0}" type="pres">
      <dgm:prSet presAssocID="{44F2AAE4-FDBE-4D45-B0CC-A227BD426DDC}" presName="level2Shape" presStyleLbl="node2" presStyleIdx="0" presStyleCnt="2"/>
      <dgm:spPr/>
    </dgm:pt>
    <dgm:pt modelId="{FFCEA535-F334-49FB-853B-03C9EFA9F55C}" type="pres">
      <dgm:prSet presAssocID="{44F2AAE4-FDBE-4D45-B0CC-A227BD426DDC}" presName="hierChild3" presStyleCnt="0"/>
      <dgm:spPr/>
    </dgm:pt>
    <dgm:pt modelId="{CBAC614C-A52E-4E9A-A9F3-7F4284BCA587}" type="pres">
      <dgm:prSet presAssocID="{801A1EFC-DA11-4107-B5D2-4443777D0A5D}" presName="Name19" presStyleLbl="parChTrans1D3" presStyleIdx="0" presStyleCnt="2"/>
      <dgm:spPr/>
    </dgm:pt>
    <dgm:pt modelId="{CFE5DE91-5B09-41C3-AE70-79C4A6F8FDBE}" type="pres">
      <dgm:prSet presAssocID="{FDCFD35B-4A80-4064-9CA2-4A5EE1774670}" presName="Name21" presStyleCnt="0"/>
      <dgm:spPr/>
    </dgm:pt>
    <dgm:pt modelId="{E1FFC530-E302-4AD1-ACAA-7A3F2AEBE9BF}" type="pres">
      <dgm:prSet presAssocID="{FDCFD35B-4A80-4064-9CA2-4A5EE1774670}" presName="level2Shape" presStyleLbl="node3" presStyleIdx="0" presStyleCnt="2"/>
      <dgm:spPr/>
      <dgm:t>
        <a:bodyPr/>
        <a:lstStyle/>
        <a:p>
          <a:endParaRPr lang="zh-TW" altLang="en-US"/>
        </a:p>
      </dgm:t>
    </dgm:pt>
    <dgm:pt modelId="{64B9BDF7-B409-4802-80D2-6AFD96ECCBF4}" type="pres">
      <dgm:prSet presAssocID="{FDCFD35B-4A80-4064-9CA2-4A5EE1774670}" presName="hierChild3" presStyleCnt="0"/>
      <dgm:spPr/>
    </dgm:pt>
    <dgm:pt modelId="{D946D405-3F75-4A52-B674-FFF733B67C3A}" type="pres">
      <dgm:prSet presAssocID="{F1CC5F23-B6A2-4659-80D3-5ACFB6B1095C}" presName="Name19" presStyleLbl="parChTrans1D4" presStyleIdx="0" presStyleCnt="2"/>
      <dgm:spPr/>
    </dgm:pt>
    <dgm:pt modelId="{D76C644B-98D0-4EE4-A877-6CDDB8AEC8C5}" type="pres">
      <dgm:prSet presAssocID="{1273F329-4D22-484C-A137-D81BACB3A356}" presName="Name21" presStyleCnt="0"/>
      <dgm:spPr/>
    </dgm:pt>
    <dgm:pt modelId="{A429748F-E2A3-44BC-ABC7-C00E80CD4351}" type="pres">
      <dgm:prSet presAssocID="{1273F329-4D22-484C-A137-D81BACB3A356}" presName="level2Shape" presStyleLbl="node4" presStyleIdx="0" presStyleCnt="2"/>
      <dgm:spPr/>
      <dgm:t>
        <a:bodyPr/>
        <a:lstStyle/>
        <a:p>
          <a:endParaRPr lang="zh-TW" altLang="en-US"/>
        </a:p>
      </dgm:t>
    </dgm:pt>
    <dgm:pt modelId="{BA964AF9-1AD6-42B7-BAE4-F9581C0B9433}" type="pres">
      <dgm:prSet presAssocID="{1273F329-4D22-484C-A137-D81BACB3A356}" presName="hierChild3" presStyleCnt="0"/>
      <dgm:spPr/>
    </dgm:pt>
    <dgm:pt modelId="{C61F294B-BA46-4234-9E4C-E74D25A897FD}" type="pres">
      <dgm:prSet presAssocID="{4F606887-D9E9-4B79-8AD9-A7EB1448976A}" presName="Name19" presStyleLbl="parChTrans1D4" presStyleIdx="1" presStyleCnt="2"/>
      <dgm:spPr/>
    </dgm:pt>
    <dgm:pt modelId="{143584F5-ED49-45F0-A78C-796FA31FC603}" type="pres">
      <dgm:prSet presAssocID="{65055B8E-3C08-4CE7-A94B-D4962EC81AE2}" presName="Name21" presStyleCnt="0"/>
      <dgm:spPr/>
    </dgm:pt>
    <dgm:pt modelId="{4FEB875C-CB7E-41DC-9660-9D2C1F337A69}" type="pres">
      <dgm:prSet presAssocID="{65055B8E-3C08-4CE7-A94B-D4962EC81AE2}" presName="level2Shape" presStyleLbl="node4" presStyleIdx="1" presStyleCnt="2"/>
      <dgm:spPr/>
    </dgm:pt>
    <dgm:pt modelId="{2D29C4CE-D23A-45C1-BF42-D78059045D4B}" type="pres">
      <dgm:prSet presAssocID="{65055B8E-3C08-4CE7-A94B-D4962EC81AE2}" presName="hierChild3" presStyleCnt="0"/>
      <dgm:spPr/>
    </dgm:pt>
    <dgm:pt modelId="{2667B668-8BD8-4A1C-82D8-8D0897981125}" type="pres">
      <dgm:prSet presAssocID="{82503BC0-F524-4057-9F2F-124160A1BE0F}" presName="Name19" presStyleLbl="parChTrans1D3" presStyleIdx="1" presStyleCnt="2"/>
      <dgm:spPr/>
    </dgm:pt>
    <dgm:pt modelId="{5D34F270-5E96-4426-9C1C-E6AACD933985}" type="pres">
      <dgm:prSet presAssocID="{98B28BDD-96D9-4682-8636-6815E267B4D5}" presName="Name21" presStyleCnt="0"/>
      <dgm:spPr/>
    </dgm:pt>
    <dgm:pt modelId="{FB4224AA-AC82-4AF3-894F-26612D48D476}" type="pres">
      <dgm:prSet presAssocID="{98B28BDD-96D9-4682-8636-6815E267B4D5}" presName="level2Shape" presStyleLbl="node3" presStyleIdx="1" presStyleCnt="2"/>
      <dgm:spPr/>
      <dgm:t>
        <a:bodyPr/>
        <a:lstStyle/>
        <a:p>
          <a:endParaRPr lang="zh-TW" altLang="en-US"/>
        </a:p>
      </dgm:t>
    </dgm:pt>
    <dgm:pt modelId="{AB8CDB3C-F2D0-4943-936E-74CBA2F39DA8}" type="pres">
      <dgm:prSet presAssocID="{98B28BDD-96D9-4682-8636-6815E267B4D5}" presName="hierChild3" presStyleCnt="0"/>
      <dgm:spPr/>
    </dgm:pt>
    <dgm:pt modelId="{DCA6D3C9-9C03-4019-B973-372F704E6CED}" type="pres">
      <dgm:prSet presAssocID="{8421B3C9-09F4-4BD3-B108-678C55490C03}" presName="Name19" presStyleLbl="parChTrans1D2" presStyleIdx="1" presStyleCnt="2"/>
      <dgm:spPr/>
    </dgm:pt>
    <dgm:pt modelId="{48EC9861-4B25-4ACB-BC7F-6DBBB455BD9D}" type="pres">
      <dgm:prSet presAssocID="{0E507CF8-1D70-4250-AD72-759B78F278C5}" presName="Name21" presStyleCnt="0"/>
      <dgm:spPr/>
    </dgm:pt>
    <dgm:pt modelId="{7B806DA3-07B1-4479-8ADC-950992C5FC40}" type="pres">
      <dgm:prSet presAssocID="{0E507CF8-1D70-4250-AD72-759B78F278C5}" presName="level2Shape" presStyleLbl="node2" presStyleIdx="1" presStyleCnt="2"/>
      <dgm:spPr/>
    </dgm:pt>
    <dgm:pt modelId="{CF92F292-5D9D-4382-98E9-EB2D9AD188B1}" type="pres">
      <dgm:prSet presAssocID="{0E507CF8-1D70-4250-AD72-759B78F278C5}" presName="hierChild3" presStyleCnt="0"/>
      <dgm:spPr/>
    </dgm:pt>
    <dgm:pt modelId="{DA407AB8-81AA-4972-9547-C3860A1155DB}" type="pres">
      <dgm:prSet presAssocID="{CB8A0821-5B51-455F-B45E-53F25C8CD3C0}" presName="bgShapesFlow" presStyleCnt="0"/>
      <dgm:spPr/>
    </dgm:pt>
    <dgm:pt modelId="{48B20C07-6E90-4E9E-9B13-553167639E9E}" type="pres">
      <dgm:prSet presAssocID="{83A74774-BD62-4884-9F92-C1AED7A80416}" presName="rectComp" presStyleCnt="0"/>
      <dgm:spPr/>
    </dgm:pt>
    <dgm:pt modelId="{CC4975FE-1631-4626-925A-332F67FAB8CC}" type="pres">
      <dgm:prSet presAssocID="{83A74774-BD62-4884-9F92-C1AED7A80416}" presName="bgRect" presStyleLbl="bgShp" presStyleIdx="0" presStyleCnt="4"/>
      <dgm:spPr/>
    </dgm:pt>
    <dgm:pt modelId="{AE3CFF89-CC26-4435-B70A-8D6DFC9D3998}" type="pres">
      <dgm:prSet presAssocID="{83A74774-BD62-4884-9F92-C1AED7A80416}" presName="bgRectTx" presStyleLbl="bgShp" presStyleIdx="0" presStyleCnt="4">
        <dgm:presLayoutVars>
          <dgm:bulletEnabled val="1"/>
        </dgm:presLayoutVars>
      </dgm:prSet>
      <dgm:spPr/>
    </dgm:pt>
    <dgm:pt modelId="{125EF0F4-1E71-4460-B2DC-A081C393EA39}" type="pres">
      <dgm:prSet presAssocID="{83A74774-BD62-4884-9F92-C1AED7A80416}" presName="spComp" presStyleCnt="0"/>
      <dgm:spPr/>
    </dgm:pt>
    <dgm:pt modelId="{2F00B717-FC87-4BEA-865E-04D647D9246B}" type="pres">
      <dgm:prSet presAssocID="{83A74774-BD62-4884-9F92-C1AED7A80416}" presName="vSp" presStyleCnt="0"/>
      <dgm:spPr/>
    </dgm:pt>
    <dgm:pt modelId="{01A8E5B2-463F-49F9-9813-A58F97CB6581}" type="pres">
      <dgm:prSet presAssocID="{8969001B-3512-4F5A-93AD-80ABE6A99E7A}" presName="rectComp" presStyleCnt="0"/>
      <dgm:spPr/>
    </dgm:pt>
    <dgm:pt modelId="{72D78890-44CE-439A-B980-B0C341F22589}" type="pres">
      <dgm:prSet presAssocID="{8969001B-3512-4F5A-93AD-80ABE6A99E7A}" presName="bgRect" presStyleLbl="bgShp" presStyleIdx="1" presStyleCnt="4"/>
      <dgm:spPr/>
    </dgm:pt>
    <dgm:pt modelId="{6A554C04-EA20-47EA-B27B-51A226817705}" type="pres">
      <dgm:prSet presAssocID="{8969001B-3512-4F5A-93AD-80ABE6A99E7A}" presName="bgRectTx" presStyleLbl="bgShp" presStyleIdx="1" presStyleCnt="4">
        <dgm:presLayoutVars>
          <dgm:bulletEnabled val="1"/>
        </dgm:presLayoutVars>
      </dgm:prSet>
      <dgm:spPr/>
    </dgm:pt>
    <dgm:pt modelId="{862B75D9-EAAD-40F2-A8B0-22F9C6C8018A}" type="pres">
      <dgm:prSet presAssocID="{8969001B-3512-4F5A-93AD-80ABE6A99E7A}" presName="spComp" presStyleCnt="0"/>
      <dgm:spPr/>
    </dgm:pt>
    <dgm:pt modelId="{9E116D13-84B4-4F36-9445-73E61AAA8077}" type="pres">
      <dgm:prSet presAssocID="{8969001B-3512-4F5A-93AD-80ABE6A99E7A}" presName="vSp" presStyleCnt="0"/>
      <dgm:spPr/>
    </dgm:pt>
    <dgm:pt modelId="{B7617A5F-D419-4472-94D2-E40016C9C0B5}" type="pres">
      <dgm:prSet presAssocID="{AA0C5ADB-93D3-43AB-AA2E-1DD49800152C}" presName="rectComp" presStyleCnt="0"/>
      <dgm:spPr/>
    </dgm:pt>
    <dgm:pt modelId="{CFB1ED88-4097-4BA4-A550-DABF00F1C24C}" type="pres">
      <dgm:prSet presAssocID="{AA0C5ADB-93D3-43AB-AA2E-1DD49800152C}" presName="bgRect" presStyleLbl="bgShp" presStyleIdx="2" presStyleCnt="4"/>
      <dgm:spPr/>
    </dgm:pt>
    <dgm:pt modelId="{80302650-D025-4EB6-96B2-08EE87030E0A}" type="pres">
      <dgm:prSet presAssocID="{AA0C5ADB-93D3-43AB-AA2E-1DD49800152C}" presName="bgRectTx" presStyleLbl="bgShp" presStyleIdx="2" presStyleCnt="4">
        <dgm:presLayoutVars>
          <dgm:bulletEnabled val="1"/>
        </dgm:presLayoutVars>
      </dgm:prSet>
      <dgm:spPr/>
    </dgm:pt>
    <dgm:pt modelId="{1A1310CF-6F2C-48A2-9D89-1E602630247E}" type="pres">
      <dgm:prSet presAssocID="{AA0C5ADB-93D3-43AB-AA2E-1DD49800152C}" presName="spComp" presStyleCnt="0"/>
      <dgm:spPr/>
    </dgm:pt>
    <dgm:pt modelId="{D23CF43C-F448-469D-AB90-996A35F8CCE2}" type="pres">
      <dgm:prSet presAssocID="{AA0C5ADB-93D3-43AB-AA2E-1DD49800152C}" presName="vSp" presStyleCnt="0"/>
      <dgm:spPr/>
    </dgm:pt>
    <dgm:pt modelId="{9D03B2C0-F8C6-4854-B1F7-85B22904333E}" type="pres">
      <dgm:prSet presAssocID="{CF2B7D27-2E4A-4E59-95FB-049E220DBE84}" presName="rectComp" presStyleCnt="0"/>
      <dgm:spPr/>
    </dgm:pt>
    <dgm:pt modelId="{08836014-6A8E-41CD-99E9-2A06E9A1D3FD}" type="pres">
      <dgm:prSet presAssocID="{CF2B7D27-2E4A-4E59-95FB-049E220DBE84}" presName="bgRect" presStyleLbl="bgShp" presStyleIdx="3" presStyleCnt="4"/>
      <dgm:spPr/>
    </dgm:pt>
    <dgm:pt modelId="{D7FBEB12-C808-4B4A-B756-913C55ECB3A4}" type="pres">
      <dgm:prSet presAssocID="{CF2B7D27-2E4A-4E59-95FB-049E220DBE84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F976DD47-E501-4BB8-912E-D2F4D6C02F7C}" type="presOf" srcId="{4F606887-D9E9-4B79-8AD9-A7EB1448976A}" destId="{C61F294B-BA46-4234-9E4C-E74D25A897FD}" srcOrd="0" destOrd="0" presId="urn:microsoft.com/office/officeart/2005/8/layout/hierarchy6"/>
    <dgm:cxn modelId="{53739FB0-BC49-4073-9DE9-E987812A2584}" srcId="{CB8A0821-5B51-455F-B45E-53F25C8CD3C0}" destId="{8969001B-3512-4F5A-93AD-80ABE6A99E7A}" srcOrd="2" destOrd="0" parTransId="{344A6323-30CA-4B02-B32A-52F5C5DD86F6}" sibTransId="{BF5202F5-A3F5-4032-A7A2-CAB68448D10E}"/>
    <dgm:cxn modelId="{8566B8E3-1B34-4231-B1E8-188EFE06C20E}" type="presOf" srcId="{8969001B-3512-4F5A-93AD-80ABE6A99E7A}" destId="{72D78890-44CE-439A-B980-B0C341F22589}" srcOrd="0" destOrd="0" presId="urn:microsoft.com/office/officeart/2005/8/layout/hierarchy6"/>
    <dgm:cxn modelId="{6167FAC0-FD69-4335-9724-514BC4AB8049}" srcId="{FDCFD35B-4A80-4064-9CA2-4A5EE1774670}" destId="{1273F329-4D22-484C-A137-D81BACB3A356}" srcOrd="0" destOrd="0" parTransId="{F1CC5F23-B6A2-4659-80D3-5ACFB6B1095C}" sibTransId="{04258BA6-C26A-4E3C-947A-0E4E43746439}"/>
    <dgm:cxn modelId="{60E7BAA9-D0FA-4205-A104-4F025C3F81AF}" srcId="{44F2AAE4-FDBE-4D45-B0CC-A227BD426DDC}" destId="{98B28BDD-96D9-4682-8636-6815E267B4D5}" srcOrd="1" destOrd="0" parTransId="{82503BC0-F524-4057-9F2F-124160A1BE0F}" sibTransId="{D7263094-9A9E-4032-B263-895B91040217}"/>
    <dgm:cxn modelId="{AEACFB32-13B1-4494-8D83-A4D5C9E08124}" type="presOf" srcId="{8421B3C9-09F4-4BD3-B108-678C55490C03}" destId="{DCA6D3C9-9C03-4019-B973-372F704E6CED}" srcOrd="0" destOrd="0" presId="urn:microsoft.com/office/officeart/2005/8/layout/hierarchy6"/>
    <dgm:cxn modelId="{D69A7ECE-2727-445D-BF21-3C0F4B8B4796}" srcId="{751A058D-A0D2-49A2-933A-BB15339696EA}" destId="{44F2AAE4-FDBE-4D45-B0CC-A227BD426DDC}" srcOrd="0" destOrd="0" parTransId="{C0C623AC-AF02-4552-B291-FA51AE78C086}" sibTransId="{081A1358-6C02-4BB8-B3E3-63F096F38B58}"/>
    <dgm:cxn modelId="{6A329EC1-9392-40E2-A832-25E924F0E3F3}" type="presOf" srcId="{44F2AAE4-FDBE-4D45-B0CC-A227BD426DDC}" destId="{EDB3A006-1BD4-41E4-89CB-621BA18390C0}" srcOrd="0" destOrd="0" presId="urn:microsoft.com/office/officeart/2005/8/layout/hierarchy6"/>
    <dgm:cxn modelId="{B61FF6AA-3B31-46F6-BF99-0757F3D8A731}" type="presOf" srcId="{C0C623AC-AF02-4552-B291-FA51AE78C086}" destId="{42DB47FF-54CC-4E35-A2CD-FF4A86A00D04}" srcOrd="0" destOrd="0" presId="urn:microsoft.com/office/officeart/2005/8/layout/hierarchy6"/>
    <dgm:cxn modelId="{6346FC41-7784-4ADD-80A9-FDEA07AFD8EC}" type="presOf" srcId="{CF2B7D27-2E4A-4E59-95FB-049E220DBE84}" destId="{D7FBEB12-C808-4B4A-B756-913C55ECB3A4}" srcOrd="1" destOrd="0" presId="urn:microsoft.com/office/officeart/2005/8/layout/hierarchy6"/>
    <dgm:cxn modelId="{C909D866-46B4-438D-9916-B0B970DA2BAE}" type="presOf" srcId="{83A74774-BD62-4884-9F92-C1AED7A80416}" destId="{CC4975FE-1631-4626-925A-332F67FAB8CC}" srcOrd="0" destOrd="0" presId="urn:microsoft.com/office/officeart/2005/8/layout/hierarchy6"/>
    <dgm:cxn modelId="{7F62AD0D-039A-43EC-8A53-C66638B69A6E}" type="presOf" srcId="{CF2B7D27-2E4A-4E59-95FB-049E220DBE84}" destId="{08836014-6A8E-41CD-99E9-2A06E9A1D3FD}" srcOrd="0" destOrd="0" presId="urn:microsoft.com/office/officeart/2005/8/layout/hierarchy6"/>
    <dgm:cxn modelId="{EA8B3EFB-7A7F-4E91-98CF-26B18D64BBD9}" srcId="{CB8A0821-5B51-455F-B45E-53F25C8CD3C0}" destId="{751A058D-A0D2-49A2-933A-BB15339696EA}" srcOrd="0" destOrd="0" parTransId="{93C51087-8F3F-4660-8191-A280F243E83A}" sibTransId="{C6C3C8DA-44C1-4452-A452-39C108C10AB2}"/>
    <dgm:cxn modelId="{8A8CC57A-71C8-44DE-B730-D81AD2C29D1B}" type="presOf" srcId="{8969001B-3512-4F5A-93AD-80ABE6A99E7A}" destId="{6A554C04-EA20-47EA-B27B-51A226817705}" srcOrd="1" destOrd="0" presId="urn:microsoft.com/office/officeart/2005/8/layout/hierarchy6"/>
    <dgm:cxn modelId="{2DC5DB8E-982A-480F-AEED-FB8550386406}" type="presOf" srcId="{0E507CF8-1D70-4250-AD72-759B78F278C5}" destId="{7B806DA3-07B1-4479-8ADC-950992C5FC40}" srcOrd="0" destOrd="0" presId="urn:microsoft.com/office/officeart/2005/8/layout/hierarchy6"/>
    <dgm:cxn modelId="{6A6694D8-B9E0-4533-9F68-ACFCC9EC5237}" type="presOf" srcId="{1273F329-4D22-484C-A137-D81BACB3A356}" destId="{A429748F-E2A3-44BC-ABC7-C00E80CD4351}" srcOrd="0" destOrd="0" presId="urn:microsoft.com/office/officeart/2005/8/layout/hierarchy6"/>
    <dgm:cxn modelId="{086ADB3D-F9E3-4DCC-8771-888884A32BD7}" type="presOf" srcId="{AA0C5ADB-93D3-43AB-AA2E-1DD49800152C}" destId="{80302650-D025-4EB6-96B2-08EE87030E0A}" srcOrd="1" destOrd="0" presId="urn:microsoft.com/office/officeart/2005/8/layout/hierarchy6"/>
    <dgm:cxn modelId="{3A8DE395-2425-4DB6-821E-AABE8E80AEF2}" type="presOf" srcId="{FDCFD35B-4A80-4064-9CA2-4A5EE1774670}" destId="{E1FFC530-E302-4AD1-ACAA-7A3F2AEBE9BF}" srcOrd="0" destOrd="0" presId="urn:microsoft.com/office/officeart/2005/8/layout/hierarchy6"/>
    <dgm:cxn modelId="{5CA706EE-A7DB-4887-9326-05E535FAED3F}" type="presOf" srcId="{82503BC0-F524-4057-9F2F-124160A1BE0F}" destId="{2667B668-8BD8-4A1C-82D8-8D0897981125}" srcOrd="0" destOrd="0" presId="urn:microsoft.com/office/officeart/2005/8/layout/hierarchy6"/>
    <dgm:cxn modelId="{559A9D1F-379D-4957-9A0D-5C531E0CA4DB}" type="presOf" srcId="{801A1EFC-DA11-4107-B5D2-4443777D0A5D}" destId="{CBAC614C-A52E-4E9A-A9F3-7F4284BCA587}" srcOrd="0" destOrd="0" presId="urn:microsoft.com/office/officeart/2005/8/layout/hierarchy6"/>
    <dgm:cxn modelId="{E7DC6663-FC71-494B-94F2-6A5DDD460A61}" srcId="{FDCFD35B-4A80-4064-9CA2-4A5EE1774670}" destId="{65055B8E-3C08-4CE7-A94B-D4962EC81AE2}" srcOrd="1" destOrd="0" parTransId="{4F606887-D9E9-4B79-8AD9-A7EB1448976A}" sibTransId="{E29921C1-0017-43A0-8695-C2FCE3ADE1DC}"/>
    <dgm:cxn modelId="{BE3DDC2F-1D5F-46E1-990E-21229062052F}" type="presOf" srcId="{CB8A0821-5B51-455F-B45E-53F25C8CD3C0}" destId="{88C43990-4E90-4AA1-A598-32C9FA86EC51}" srcOrd="0" destOrd="0" presId="urn:microsoft.com/office/officeart/2005/8/layout/hierarchy6"/>
    <dgm:cxn modelId="{4874D83F-C10C-4EB2-A068-7A6EEAEBE8B2}" srcId="{44F2AAE4-FDBE-4D45-B0CC-A227BD426DDC}" destId="{FDCFD35B-4A80-4064-9CA2-4A5EE1774670}" srcOrd="0" destOrd="0" parTransId="{801A1EFC-DA11-4107-B5D2-4443777D0A5D}" sibTransId="{1983F462-4A21-4165-BD8E-A93C9F43611E}"/>
    <dgm:cxn modelId="{1828B040-07CE-49FF-9106-F201B1F70A47}" type="presOf" srcId="{65055B8E-3C08-4CE7-A94B-D4962EC81AE2}" destId="{4FEB875C-CB7E-41DC-9660-9D2C1F337A69}" srcOrd="0" destOrd="0" presId="urn:microsoft.com/office/officeart/2005/8/layout/hierarchy6"/>
    <dgm:cxn modelId="{2A379966-D4E2-40B5-BC2C-0CEFD7B239AB}" type="presOf" srcId="{751A058D-A0D2-49A2-933A-BB15339696EA}" destId="{75E1ADCA-A524-4812-B588-FC4E8433F233}" srcOrd="0" destOrd="0" presId="urn:microsoft.com/office/officeart/2005/8/layout/hierarchy6"/>
    <dgm:cxn modelId="{89CF8862-8015-4716-98DF-8A131242577C}" type="presOf" srcId="{83A74774-BD62-4884-9F92-C1AED7A80416}" destId="{AE3CFF89-CC26-4435-B70A-8D6DFC9D3998}" srcOrd="1" destOrd="0" presId="urn:microsoft.com/office/officeart/2005/8/layout/hierarchy6"/>
    <dgm:cxn modelId="{D0403F09-6B99-44B7-87C0-E43A5D45FE7E}" type="presOf" srcId="{AA0C5ADB-93D3-43AB-AA2E-1DD49800152C}" destId="{CFB1ED88-4097-4BA4-A550-DABF00F1C24C}" srcOrd="0" destOrd="0" presId="urn:microsoft.com/office/officeart/2005/8/layout/hierarchy6"/>
    <dgm:cxn modelId="{E9BB1059-39DF-4817-8D39-EBAFFEEF32F4}" srcId="{CB8A0821-5B51-455F-B45E-53F25C8CD3C0}" destId="{AA0C5ADB-93D3-43AB-AA2E-1DD49800152C}" srcOrd="3" destOrd="0" parTransId="{0EB95401-CF03-4254-BC90-7B0A70BEEA24}" sibTransId="{BE8633C6-423A-455F-9DEC-00A2F56CD823}"/>
    <dgm:cxn modelId="{F867771A-7892-41EE-9983-E193DE0AB7BA}" srcId="{CB8A0821-5B51-455F-B45E-53F25C8CD3C0}" destId="{83A74774-BD62-4884-9F92-C1AED7A80416}" srcOrd="1" destOrd="0" parTransId="{E7026607-2D8F-4934-B3D8-4B258F4C82EE}" sibTransId="{9891539A-6E31-4427-BB78-597134C65C20}"/>
    <dgm:cxn modelId="{D88BAE6F-C608-4BF6-B39C-4D76CE439CD6}" srcId="{751A058D-A0D2-49A2-933A-BB15339696EA}" destId="{0E507CF8-1D70-4250-AD72-759B78F278C5}" srcOrd="1" destOrd="0" parTransId="{8421B3C9-09F4-4BD3-B108-678C55490C03}" sibTransId="{76225524-AC2C-451B-9463-AD70490F6547}"/>
    <dgm:cxn modelId="{CB8F5949-AE47-4181-B054-FF5744FB4A2A}" type="presOf" srcId="{98B28BDD-96D9-4682-8636-6815E267B4D5}" destId="{FB4224AA-AC82-4AF3-894F-26612D48D476}" srcOrd="0" destOrd="0" presId="urn:microsoft.com/office/officeart/2005/8/layout/hierarchy6"/>
    <dgm:cxn modelId="{19A8A964-7A46-44C6-B328-4C1A160F4EF0}" srcId="{CB8A0821-5B51-455F-B45E-53F25C8CD3C0}" destId="{CF2B7D27-2E4A-4E59-95FB-049E220DBE84}" srcOrd="4" destOrd="0" parTransId="{C97768A4-6469-490B-89FE-FC4216BEE017}" sibTransId="{A455513D-EF20-4C89-805D-CF4764E913BD}"/>
    <dgm:cxn modelId="{9B481194-EF6C-4DC8-9E7F-F6DEC8439420}" type="presOf" srcId="{F1CC5F23-B6A2-4659-80D3-5ACFB6B1095C}" destId="{D946D405-3F75-4A52-B674-FFF733B67C3A}" srcOrd="0" destOrd="0" presId="urn:microsoft.com/office/officeart/2005/8/layout/hierarchy6"/>
    <dgm:cxn modelId="{B1E8B7E2-30ED-4FC5-90C8-6F599746943C}" type="presParOf" srcId="{88C43990-4E90-4AA1-A598-32C9FA86EC51}" destId="{12522611-9D6D-4C1F-BED3-CF1602145B18}" srcOrd="0" destOrd="0" presId="urn:microsoft.com/office/officeart/2005/8/layout/hierarchy6"/>
    <dgm:cxn modelId="{7ABB9654-D03C-4BE5-8815-3F59F44731FC}" type="presParOf" srcId="{12522611-9D6D-4C1F-BED3-CF1602145B18}" destId="{C7C5839C-C9F3-4484-AE9D-73164CD5ADBD}" srcOrd="0" destOrd="0" presId="urn:microsoft.com/office/officeart/2005/8/layout/hierarchy6"/>
    <dgm:cxn modelId="{1C08713F-BF8A-4913-BA90-41C8EBF17CE3}" type="presParOf" srcId="{12522611-9D6D-4C1F-BED3-CF1602145B18}" destId="{142ABB8E-9FC0-4E08-BFE9-3F76765D060B}" srcOrd="1" destOrd="0" presId="urn:microsoft.com/office/officeart/2005/8/layout/hierarchy6"/>
    <dgm:cxn modelId="{F7908220-CFB8-4E33-9B85-F65782AC1222}" type="presParOf" srcId="{142ABB8E-9FC0-4E08-BFE9-3F76765D060B}" destId="{8092D4F9-E614-4E7D-92D1-124984DC7E54}" srcOrd="0" destOrd="0" presId="urn:microsoft.com/office/officeart/2005/8/layout/hierarchy6"/>
    <dgm:cxn modelId="{C0F213D5-D557-4984-81A9-50A9EB4B75BE}" type="presParOf" srcId="{8092D4F9-E614-4E7D-92D1-124984DC7E54}" destId="{75E1ADCA-A524-4812-B588-FC4E8433F233}" srcOrd="0" destOrd="0" presId="urn:microsoft.com/office/officeart/2005/8/layout/hierarchy6"/>
    <dgm:cxn modelId="{513EA5C7-99C5-4AE6-BF24-E00B2D09B68B}" type="presParOf" srcId="{8092D4F9-E614-4E7D-92D1-124984DC7E54}" destId="{266BD17B-83A4-4ED2-85E8-01D9E3022CD6}" srcOrd="1" destOrd="0" presId="urn:microsoft.com/office/officeart/2005/8/layout/hierarchy6"/>
    <dgm:cxn modelId="{55ADD527-8D47-4DB3-8601-2ED4A2CDD42B}" type="presParOf" srcId="{266BD17B-83A4-4ED2-85E8-01D9E3022CD6}" destId="{42DB47FF-54CC-4E35-A2CD-FF4A86A00D04}" srcOrd="0" destOrd="0" presId="urn:microsoft.com/office/officeart/2005/8/layout/hierarchy6"/>
    <dgm:cxn modelId="{B08312BF-E857-4E25-803F-81399A097523}" type="presParOf" srcId="{266BD17B-83A4-4ED2-85E8-01D9E3022CD6}" destId="{38BC0D27-599E-4EF5-A29A-591E09F3DCC2}" srcOrd="1" destOrd="0" presId="urn:microsoft.com/office/officeart/2005/8/layout/hierarchy6"/>
    <dgm:cxn modelId="{4AB84090-76DE-434D-9359-50A7A4CA172D}" type="presParOf" srcId="{38BC0D27-599E-4EF5-A29A-591E09F3DCC2}" destId="{EDB3A006-1BD4-41E4-89CB-621BA18390C0}" srcOrd="0" destOrd="0" presId="urn:microsoft.com/office/officeart/2005/8/layout/hierarchy6"/>
    <dgm:cxn modelId="{D63CBC74-1B9E-4493-AF20-B4269C436580}" type="presParOf" srcId="{38BC0D27-599E-4EF5-A29A-591E09F3DCC2}" destId="{FFCEA535-F334-49FB-853B-03C9EFA9F55C}" srcOrd="1" destOrd="0" presId="urn:microsoft.com/office/officeart/2005/8/layout/hierarchy6"/>
    <dgm:cxn modelId="{F4900101-A7B0-422D-9808-AA3A1D3C5943}" type="presParOf" srcId="{FFCEA535-F334-49FB-853B-03C9EFA9F55C}" destId="{CBAC614C-A52E-4E9A-A9F3-7F4284BCA587}" srcOrd="0" destOrd="0" presId="urn:microsoft.com/office/officeart/2005/8/layout/hierarchy6"/>
    <dgm:cxn modelId="{6272D867-69DA-40BB-B7AD-9026E6529ED8}" type="presParOf" srcId="{FFCEA535-F334-49FB-853B-03C9EFA9F55C}" destId="{CFE5DE91-5B09-41C3-AE70-79C4A6F8FDBE}" srcOrd="1" destOrd="0" presId="urn:microsoft.com/office/officeart/2005/8/layout/hierarchy6"/>
    <dgm:cxn modelId="{2F9314F5-7C4C-42EA-AF26-2E46504BB9D0}" type="presParOf" srcId="{CFE5DE91-5B09-41C3-AE70-79C4A6F8FDBE}" destId="{E1FFC530-E302-4AD1-ACAA-7A3F2AEBE9BF}" srcOrd="0" destOrd="0" presId="urn:microsoft.com/office/officeart/2005/8/layout/hierarchy6"/>
    <dgm:cxn modelId="{11ED21AF-C26A-45A8-A7EE-A4C7FF4C7E67}" type="presParOf" srcId="{CFE5DE91-5B09-41C3-AE70-79C4A6F8FDBE}" destId="{64B9BDF7-B409-4802-80D2-6AFD96ECCBF4}" srcOrd="1" destOrd="0" presId="urn:microsoft.com/office/officeart/2005/8/layout/hierarchy6"/>
    <dgm:cxn modelId="{7D412134-6F75-4450-99F2-DA0B46A144D7}" type="presParOf" srcId="{64B9BDF7-B409-4802-80D2-6AFD96ECCBF4}" destId="{D946D405-3F75-4A52-B674-FFF733B67C3A}" srcOrd="0" destOrd="0" presId="urn:microsoft.com/office/officeart/2005/8/layout/hierarchy6"/>
    <dgm:cxn modelId="{F23F16AE-684C-4BE4-ACF5-1414E8CE7E41}" type="presParOf" srcId="{64B9BDF7-B409-4802-80D2-6AFD96ECCBF4}" destId="{D76C644B-98D0-4EE4-A877-6CDDB8AEC8C5}" srcOrd="1" destOrd="0" presId="urn:microsoft.com/office/officeart/2005/8/layout/hierarchy6"/>
    <dgm:cxn modelId="{2455970A-5AD1-4ED2-85BB-F828F844BFEC}" type="presParOf" srcId="{D76C644B-98D0-4EE4-A877-6CDDB8AEC8C5}" destId="{A429748F-E2A3-44BC-ABC7-C00E80CD4351}" srcOrd="0" destOrd="0" presId="urn:microsoft.com/office/officeart/2005/8/layout/hierarchy6"/>
    <dgm:cxn modelId="{4DB9EFA7-E489-4608-BCCD-1CBAF568FE59}" type="presParOf" srcId="{D76C644B-98D0-4EE4-A877-6CDDB8AEC8C5}" destId="{BA964AF9-1AD6-42B7-BAE4-F9581C0B9433}" srcOrd="1" destOrd="0" presId="urn:microsoft.com/office/officeart/2005/8/layout/hierarchy6"/>
    <dgm:cxn modelId="{EB3FD9DB-1E74-4ED2-B696-0D57EE2CE383}" type="presParOf" srcId="{64B9BDF7-B409-4802-80D2-6AFD96ECCBF4}" destId="{C61F294B-BA46-4234-9E4C-E74D25A897FD}" srcOrd="2" destOrd="0" presId="urn:microsoft.com/office/officeart/2005/8/layout/hierarchy6"/>
    <dgm:cxn modelId="{6453B16C-BA05-4602-BC2C-AAF07C8869DA}" type="presParOf" srcId="{64B9BDF7-B409-4802-80D2-6AFD96ECCBF4}" destId="{143584F5-ED49-45F0-A78C-796FA31FC603}" srcOrd="3" destOrd="0" presId="urn:microsoft.com/office/officeart/2005/8/layout/hierarchy6"/>
    <dgm:cxn modelId="{AA21D7FB-C391-4588-910D-DBCCB70B0489}" type="presParOf" srcId="{143584F5-ED49-45F0-A78C-796FA31FC603}" destId="{4FEB875C-CB7E-41DC-9660-9D2C1F337A69}" srcOrd="0" destOrd="0" presId="urn:microsoft.com/office/officeart/2005/8/layout/hierarchy6"/>
    <dgm:cxn modelId="{310B89BA-026D-4221-94BF-9DE8FEA67672}" type="presParOf" srcId="{143584F5-ED49-45F0-A78C-796FA31FC603}" destId="{2D29C4CE-D23A-45C1-BF42-D78059045D4B}" srcOrd="1" destOrd="0" presId="urn:microsoft.com/office/officeart/2005/8/layout/hierarchy6"/>
    <dgm:cxn modelId="{58B74BE3-D15D-4D43-974F-DCFFE6EAEF4E}" type="presParOf" srcId="{FFCEA535-F334-49FB-853B-03C9EFA9F55C}" destId="{2667B668-8BD8-4A1C-82D8-8D0897981125}" srcOrd="2" destOrd="0" presId="urn:microsoft.com/office/officeart/2005/8/layout/hierarchy6"/>
    <dgm:cxn modelId="{1B4C1289-B84C-41A2-8160-47263013E0DF}" type="presParOf" srcId="{FFCEA535-F334-49FB-853B-03C9EFA9F55C}" destId="{5D34F270-5E96-4426-9C1C-E6AACD933985}" srcOrd="3" destOrd="0" presId="urn:microsoft.com/office/officeart/2005/8/layout/hierarchy6"/>
    <dgm:cxn modelId="{ABBA40B5-F65C-4974-A59C-FB26C35688F3}" type="presParOf" srcId="{5D34F270-5E96-4426-9C1C-E6AACD933985}" destId="{FB4224AA-AC82-4AF3-894F-26612D48D476}" srcOrd="0" destOrd="0" presId="urn:microsoft.com/office/officeart/2005/8/layout/hierarchy6"/>
    <dgm:cxn modelId="{CB09A82A-7FE7-415C-9EA5-1BCE25ABF1C3}" type="presParOf" srcId="{5D34F270-5E96-4426-9C1C-E6AACD933985}" destId="{AB8CDB3C-F2D0-4943-936E-74CBA2F39DA8}" srcOrd="1" destOrd="0" presId="urn:microsoft.com/office/officeart/2005/8/layout/hierarchy6"/>
    <dgm:cxn modelId="{636EEF81-0C31-43B2-A942-720ACBFA376A}" type="presParOf" srcId="{266BD17B-83A4-4ED2-85E8-01D9E3022CD6}" destId="{DCA6D3C9-9C03-4019-B973-372F704E6CED}" srcOrd="2" destOrd="0" presId="urn:microsoft.com/office/officeart/2005/8/layout/hierarchy6"/>
    <dgm:cxn modelId="{99EE0C9A-06B8-43F7-BC7F-34C4811DEF2F}" type="presParOf" srcId="{266BD17B-83A4-4ED2-85E8-01D9E3022CD6}" destId="{48EC9861-4B25-4ACB-BC7F-6DBBB455BD9D}" srcOrd="3" destOrd="0" presId="urn:microsoft.com/office/officeart/2005/8/layout/hierarchy6"/>
    <dgm:cxn modelId="{52E48D29-DD6D-456B-B9A3-7C8AE79B56C5}" type="presParOf" srcId="{48EC9861-4B25-4ACB-BC7F-6DBBB455BD9D}" destId="{7B806DA3-07B1-4479-8ADC-950992C5FC40}" srcOrd="0" destOrd="0" presId="urn:microsoft.com/office/officeart/2005/8/layout/hierarchy6"/>
    <dgm:cxn modelId="{9B528F9F-F3E2-4A83-BDCD-68302AC16BFF}" type="presParOf" srcId="{48EC9861-4B25-4ACB-BC7F-6DBBB455BD9D}" destId="{CF92F292-5D9D-4382-98E9-EB2D9AD188B1}" srcOrd="1" destOrd="0" presId="urn:microsoft.com/office/officeart/2005/8/layout/hierarchy6"/>
    <dgm:cxn modelId="{86679C30-9D6C-41F8-BCD9-57B316645969}" type="presParOf" srcId="{88C43990-4E90-4AA1-A598-32C9FA86EC51}" destId="{DA407AB8-81AA-4972-9547-C3860A1155DB}" srcOrd="1" destOrd="0" presId="urn:microsoft.com/office/officeart/2005/8/layout/hierarchy6"/>
    <dgm:cxn modelId="{317E87EC-23B5-43DE-B456-1E67074AF05C}" type="presParOf" srcId="{DA407AB8-81AA-4972-9547-C3860A1155DB}" destId="{48B20C07-6E90-4E9E-9B13-553167639E9E}" srcOrd="0" destOrd="0" presId="urn:microsoft.com/office/officeart/2005/8/layout/hierarchy6"/>
    <dgm:cxn modelId="{281C8875-A2DB-4DA0-8D80-2EE183B3DBD7}" type="presParOf" srcId="{48B20C07-6E90-4E9E-9B13-553167639E9E}" destId="{CC4975FE-1631-4626-925A-332F67FAB8CC}" srcOrd="0" destOrd="0" presId="urn:microsoft.com/office/officeart/2005/8/layout/hierarchy6"/>
    <dgm:cxn modelId="{A2A34C26-A423-4E2A-9485-2C59A5FD8467}" type="presParOf" srcId="{48B20C07-6E90-4E9E-9B13-553167639E9E}" destId="{AE3CFF89-CC26-4435-B70A-8D6DFC9D3998}" srcOrd="1" destOrd="0" presId="urn:microsoft.com/office/officeart/2005/8/layout/hierarchy6"/>
    <dgm:cxn modelId="{F69D258A-E5C3-45A5-81D7-84CCC8489DE0}" type="presParOf" srcId="{DA407AB8-81AA-4972-9547-C3860A1155DB}" destId="{125EF0F4-1E71-4460-B2DC-A081C393EA39}" srcOrd="1" destOrd="0" presId="urn:microsoft.com/office/officeart/2005/8/layout/hierarchy6"/>
    <dgm:cxn modelId="{B5EF1227-B28F-455C-A798-265E0E83252F}" type="presParOf" srcId="{125EF0F4-1E71-4460-B2DC-A081C393EA39}" destId="{2F00B717-FC87-4BEA-865E-04D647D9246B}" srcOrd="0" destOrd="0" presId="urn:microsoft.com/office/officeart/2005/8/layout/hierarchy6"/>
    <dgm:cxn modelId="{F70B4346-7C7F-4180-8566-C7C649655C90}" type="presParOf" srcId="{DA407AB8-81AA-4972-9547-C3860A1155DB}" destId="{01A8E5B2-463F-49F9-9813-A58F97CB6581}" srcOrd="2" destOrd="0" presId="urn:microsoft.com/office/officeart/2005/8/layout/hierarchy6"/>
    <dgm:cxn modelId="{7DA38E8A-423E-4A01-88F8-02196D271E8D}" type="presParOf" srcId="{01A8E5B2-463F-49F9-9813-A58F97CB6581}" destId="{72D78890-44CE-439A-B980-B0C341F22589}" srcOrd="0" destOrd="0" presId="urn:microsoft.com/office/officeart/2005/8/layout/hierarchy6"/>
    <dgm:cxn modelId="{941975D1-33BC-43A9-8499-E508EEA6298C}" type="presParOf" srcId="{01A8E5B2-463F-49F9-9813-A58F97CB6581}" destId="{6A554C04-EA20-47EA-B27B-51A226817705}" srcOrd="1" destOrd="0" presId="urn:microsoft.com/office/officeart/2005/8/layout/hierarchy6"/>
    <dgm:cxn modelId="{8E5B8765-7F97-4E57-BBB2-3F476E9B0E22}" type="presParOf" srcId="{DA407AB8-81AA-4972-9547-C3860A1155DB}" destId="{862B75D9-EAAD-40F2-A8B0-22F9C6C8018A}" srcOrd="3" destOrd="0" presId="urn:microsoft.com/office/officeart/2005/8/layout/hierarchy6"/>
    <dgm:cxn modelId="{B0D90DF5-7C30-405E-9B6E-E4470C63D810}" type="presParOf" srcId="{862B75D9-EAAD-40F2-A8B0-22F9C6C8018A}" destId="{9E116D13-84B4-4F36-9445-73E61AAA8077}" srcOrd="0" destOrd="0" presId="urn:microsoft.com/office/officeart/2005/8/layout/hierarchy6"/>
    <dgm:cxn modelId="{18C7CCE5-6BC6-470B-81BC-94C30787AB6B}" type="presParOf" srcId="{DA407AB8-81AA-4972-9547-C3860A1155DB}" destId="{B7617A5F-D419-4472-94D2-E40016C9C0B5}" srcOrd="4" destOrd="0" presId="urn:microsoft.com/office/officeart/2005/8/layout/hierarchy6"/>
    <dgm:cxn modelId="{3B9F1D1B-915A-4E97-87DD-A662C401D756}" type="presParOf" srcId="{B7617A5F-D419-4472-94D2-E40016C9C0B5}" destId="{CFB1ED88-4097-4BA4-A550-DABF00F1C24C}" srcOrd="0" destOrd="0" presId="urn:microsoft.com/office/officeart/2005/8/layout/hierarchy6"/>
    <dgm:cxn modelId="{A2ADA7FC-982A-45BF-9D51-9DAB9522EAE1}" type="presParOf" srcId="{B7617A5F-D419-4472-94D2-E40016C9C0B5}" destId="{80302650-D025-4EB6-96B2-08EE87030E0A}" srcOrd="1" destOrd="0" presId="urn:microsoft.com/office/officeart/2005/8/layout/hierarchy6"/>
    <dgm:cxn modelId="{FB90EEAD-FEA5-4A65-986A-CF71CC3AC2D8}" type="presParOf" srcId="{DA407AB8-81AA-4972-9547-C3860A1155DB}" destId="{1A1310CF-6F2C-48A2-9D89-1E602630247E}" srcOrd="5" destOrd="0" presId="urn:microsoft.com/office/officeart/2005/8/layout/hierarchy6"/>
    <dgm:cxn modelId="{51549C84-EBC4-4261-A949-3EB559E14B52}" type="presParOf" srcId="{1A1310CF-6F2C-48A2-9D89-1E602630247E}" destId="{D23CF43C-F448-469D-AB90-996A35F8CCE2}" srcOrd="0" destOrd="0" presId="urn:microsoft.com/office/officeart/2005/8/layout/hierarchy6"/>
    <dgm:cxn modelId="{89A2B419-E6D2-46FC-AB62-5DCE40B866CE}" type="presParOf" srcId="{DA407AB8-81AA-4972-9547-C3860A1155DB}" destId="{9D03B2C0-F8C6-4854-B1F7-85B22904333E}" srcOrd="6" destOrd="0" presId="urn:microsoft.com/office/officeart/2005/8/layout/hierarchy6"/>
    <dgm:cxn modelId="{7571DB1D-C2B8-4EA0-A9C1-57D8045C2A43}" type="presParOf" srcId="{9D03B2C0-F8C6-4854-B1F7-85B22904333E}" destId="{08836014-6A8E-41CD-99E9-2A06E9A1D3FD}" srcOrd="0" destOrd="0" presId="urn:microsoft.com/office/officeart/2005/8/layout/hierarchy6"/>
    <dgm:cxn modelId="{5F9AD522-71D8-4BC8-932C-DF4C1455A73D}" type="presParOf" srcId="{9D03B2C0-F8C6-4854-B1F7-85B22904333E}" destId="{D7FBEB12-C808-4B4A-B756-913C55ECB3A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2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EF6CB1-D40D-4942-8552-C77610C0EEB4}" type="doc">
      <dgm:prSet loTypeId="urn:microsoft.com/office/officeart/2005/8/layout/equation2" loCatId="process" qsTypeId="urn:microsoft.com/office/officeart/2005/8/quickstyle/simple1" qsCatId="simple" csTypeId="urn:microsoft.com/office/officeart/2005/8/colors/accent6_2" csCatId="accent6" phldr="1"/>
      <dgm:spPr/>
    </dgm:pt>
    <dgm:pt modelId="{0F304D3F-F86A-43A7-AA91-A92D9952765C}">
      <dgm:prSet phldrT="[文字]" custT="1"/>
      <dgm:spPr/>
      <dgm:t>
        <a:bodyPr/>
        <a:lstStyle/>
        <a:p>
          <a:r>
            <a:rPr lang="en-US" altLang="zh-TW" sz="2500" dirty="0" smtClean="0"/>
            <a:t>Happy </a:t>
          </a:r>
          <a:endParaRPr lang="zh-TW" altLang="en-US" sz="2500" dirty="0"/>
        </a:p>
      </dgm:t>
    </dgm:pt>
    <dgm:pt modelId="{AAF66FAF-301B-48B8-9D12-2A28036BD077}" type="parTrans" cxnId="{CE5C10F7-C517-4D8B-B9E6-1ED323E21E08}">
      <dgm:prSet/>
      <dgm:spPr/>
      <dgm:t>
        <a:bodyPr/>
        <a:lstStyle/>
        <a:p>
          <a:endParaRPr lang="zh-TW" altLang="en-US"/>
        </a:p>
      </dgm:t>
    </dgm:pt>
    <dgm:pt modelId="{CBED072F-9FFB-43F4-B822-B6189814810B}" type="sibTrans" cxnId="{CE5C10F7-C517-4D8B-B9E6-1ED323E21E08}">
      <dgm:prSet/>
      <dgm:spPr/>
      <dgm:t>
        <a:bodyPr/>
        <a:lstStyle/>
        <a:p>
          <a:endParaRPr lang="zh-TW" altLang="en-US"/>
        </a:p>
      </dgm:t>
    </dgm:pt>
    <dgm:pt modelId="{64D994FF-90FB-4A55-8B80-0A35C04F1387}">
      <dgm:prSet phldrT="[文字]" custT="1"/>
      <dgm:spPr/>
      <dgm:t>
        <a:bodyPr/>
        <a:lstStyle/>
        <a:p>
          <a:r>
            <a:rPr lang="en-US" altLang="zh-TW" sz="2500" dirty="0" smtClean="0"/>
            <a:t>Afraid </a:t>
          </a:r>
          <a:endParaRPr lang="zh-TW" altLang="en-US" sz="2500" dirty="0"/>
        </a:p>
      </dgm:t>
    </dgm:pt>
    <dgm:pt modelId="{07570ADB-2321-448D-968C-59A4992DFB61}" type="parTrans" cxnId="{6ADDB407-30E5-4417-A521-E4BFE17E0A40}">
      <dgm:prSet/>
      <dgm:spPr/>
      <dgm:t>
        <a:bodyPr/>
        <a:lstStyle/>
        <a:p>
          <a:endParaRPr lang="zh-TW" altLang="en-US"/>
        </a:p>
      </dgm:t>
    </dgm:pt>
    <dgm:pt modelId="{947583B5-B63D-45F6-A0E9-87F59AACF145}" type="sibTrans" cxnId="{6ADDB407-30E5-4417-A521-E4BFE17E0A40}">
      <dgm:prSet/>
      <dgm:spPr>
        <a:solidFill>
          <a:schemeClr val="accent6">
            <a:tint val="60000"/>
            <a:hueOff val="0"/>
            <a:satOff val="0"/>
            <a:lumOff val="0"/>
            <a:alpha val="0"/>
          </a:schemeClr>
        </a:solidFill>
      </dgm:spPr>
      <dgm:t>
        <a:bodyPr/>
        <a:lstStyle/>
        <a:p>
          <a:endParaRPr lang="zh-TW" altLang="en-US"/>
        </a:p>
      </dgm:t>
    </dgm:pt>
    <dgm:pt modelId="{63D9007B-F6B7-4491-AA2F-F81BDA04B9B5}">
      <dgm:prSet phldrT="[文字]"/>
      <dgm:spPr/>
      <dgm:t>
        <a:bodyPr/>
        <a:lstStyle/>
        <a:p>
          <a:r>
            <a:rPr lang="en-US" altLang="zh-TW" dirty="0" smtClean="0"/>
            <a:t>SVM</a:t>
          </a:r>
          <a:endParaRPr lang="zh-TW" altLang="en-US" dirty="0"/>
        </a:p>
      </dgm:t>
    </dgm:pt>
    <dgm:pt modelId="{6AB6E5BF-117D-478D-8D35-9B35C3503831}" type="parTrans" cxnId="{8064A327-E3A0-4A2D-8E39-46E317806F54}">
      <dgm:prSet/>
      <dgm:spPr/>
      <dgm:t>
        <a:bodyPr/>
        <a:lstStyle/>
        <a:p>
          <a:endParaRPr lang="zh-TW" altLang="en-US"/>
        </a:p>
      </dgm:t>
    </dgm:pt>
    <dgm:pt modelId="{F78FE6B2-2CA9-44CE-8B0F-5EEE867FF05B}" type="sibTrans" cxnId="{8064A327-E3A0-4A2D-8E39-46E317806F54}">
      <dgm:prSet/>
      <dgm:spPr/>
      <dgm:t>
        <a:bodyPr/>
        <a:lstStyle/>
        <a:p>
          <a:endParaRPr lang="zh-TW" altLang="en-US"/>
        </a:p>
      </dgm:t>
    </dgm:pt>
    <dgm:pt modelId="{0848B5B8-9FEF-46CF-B42D-44B1C9FA85A8}">
      <dgm:prSet phldrT="[文字]" custT="1"/>
      <dgm:spPr/>
      <dgm:t>
        <a:bodyPr/>
        <a:lstStyle/>
        <a:p>
          <a:r>
            <a:rPr lang="en-US" altLang="zh-TW" sz="2500" dirty="0" smtClean="0"/>
            <a:t>Surprised </a:t>
          </a:r>
          <a:endParaRPr lang="zh-TW" altLang="en-US" sz="2500" dirty="0"/>
        </a:p>
      </dgm:t>
    </dgm:pt>
    <dgm:pt modelId="{75D01E52-ACF1-41E0-9172-C71CDA4FCC21}" type="parTrans" cxnId="{9D8E7FE0-EB4D-433D-9A51-340C8E45EAD1}">
      <dgm:prSet/>
      <dgm:spPr/>
      <dgm:t>
        <a:bodyPr/>
        <a:lstStyle/>
        <a:p>
          <a:endParaRPr lang="zh-TW" altLang="en-US"/>
        </a:p>
      </dgm:t>
    </dgm:pt>
    <dgm:pt modelId="{24FA956F-B752-4723-8772-317F1F564E4D}" type="sibTrans" cxnId="{9D8E7FE0-EB4D-433D-9A51-340C8E45EAD1}">
      <dgm:prSet/>
      <dgm:spPr/>
      <dgm:t>
        <a:bodyPr/>
        <a:lstStyle/>
        <a:p>
          <a:endParaRPr lang="zh-TW" altLang="en-US"/>
        </a:p>
      </dgm:t>
    </dgm:pt>
    <dgm:pt modelId="{F95B1949-E469-4225-BB76-6DFEF8E8A56E}">
      <dgm:prSet phldrT="[文字]" custT="1"/>
      <dgm:spPr/>
      <dgm:t>
        <a:bodyPr/>
        <a:lstStyle/>
        <a:p>
          <a:r>
            <a:rPr lang="en-US" altLang="zh-TW" sz="2500" dirty="0" smtClean="0"/>
            <a:t>Sad </a:t>
          </a:r>
          <a:endParaRPr lang="zh-TW" altLang="en-US" sz="2500" dirty="0"/>
        </a:p>
      </dgm:t>
    </dgm:pt>
    <dgm:pt modelId="{9A299976-27C2-4D2F-B298-8F2DDC82D478}" type="parTrans" cxnId="{2EA2CA56-6A9A-46F3-8981-4BF7EADDBCFE}">
      <dgm:prSet/>
      <dgm:spPr/>
      <dgm:t>
        <a:bodyPr/>
        <a:lstStyle/>
        <a:p>
          <a:endParaRPr lang="zh-TW" altLang="en-US"/>
        </a:p>
      </dgm:t>
    </dgm:pt>
    <dgm:pt modelId="{82F0D776-D12E-48F7-8ECC-5EE8F3EFBECC}" type="sibTrans" cxnId="{2EA2CA56-6A9A-46F3-8981-4BF7EADDBCFE}">
      <dgm:prSet/>
      <dgm:spPr/>
      <dgm:t>
        <a:bodyPr/>
        <a:lstStyle/>
        <a:p>
          <a:endParaRPr lang="zh-TW" altLang="en-US"/>
        </a:p>
      </dgm:t>
    </dgm:pt>
    <dgm:pt modelId="{AF060960-1914-4250-8C5A-D27A8614C7AD}">
      <dgm:prSet phldrT="[文字]" custT="1"/>
      <dgm:spPr/>
      <dgm:t>
        <a:bodyPr/>
        <a:lstStyle/>
        <a:p>
          <a:r>
            <a:rPr lang="en-US" altLang="zh-TW" sz="2500" dirty="0" smtClean="0"/>
            <a:t>Angry </a:t>
          </a:r>
          <a:endParaRPr lang="zh-TW" altLang="en-US" sz="2500" dirty="0"/>
        </a:p>
      </dgm:t>
    </dgm:pt>
    <dgm:pt modelId="{7F586DEA-45E5-4F50-B923-F0FCE44E1B0B}" type="parTrans" cxnId="{EF14F809-B10C-4F05-BDD1-0DEB7F4062AA}">
      <dgm:prSet/>
      <dgm:spPr/>
      <dgm:t>
        <a:bodyPr/>
        <a:lstStyle/>
        <a:p>
          <a:endParaRPr lang="zh-TW" altLang="en-US"/>
        </a:p>
      </dgm:t>
    </dgm:pt>
    <dgm:pt modelId="{D0CC0B33-2708-4068-90D8-082F4FA9916D}" type="sibTrans" cxnId="{EF14F809-B10C-4F05-BDD1-0DEB7F4062AA}">
      <dgm:prSet/>
      <dgm:spPr/>
      <dgm:t>
        <a:bodyPr/>
        <a:lstStyle/>
        <a:p>
          <a:endParaRPr lang="zh-TW" altLang="en-US"/>
        </a:p>
      </dgm:t>
    </dgm:pt>
    <dgm:pt modelId="{57E5BC29-39E7-4384-9C51-749C097D8E53}" type="pres">
      <dgm:prSet presAssocID="{FDEF6CB1-D40D-4942-8552-C77610C0EEB4}" presName="Name0" presStyleCnt="0">
        <dgm:presLayoutVars>
          <dgm:dir/>
          <dgm:resizeHandles val="exact"/>
        </dgm:presLayoutVars>
      </dgm:prSet>
      <dgm:spPr/>
    </dgm:pt>
    <dgm:pt modelId="{4027ADA6-8FB1-4B44-AB66-41073B33649C}" type="pres">
      <dgm:prSet presAssocID="{FDEF6CB1-D40D-4942-8552-C77610C0EEB4}" presName="vNodes" presStyleCnt="0"/>
      <dgm:spPr/>
    </dgm:pt>
    <dgm:pt modelId="{02A22DB9-66CB-4618-B8AF-0FFB99B3CAE1}" type="pres">
      <dgm:prSet presAssocID="{0F304D3F-F86A-43A7-AA91-A92D9952765C}" presName="node" presStyleLbl="node1" presStyleIdx="0" presStyleCnt="6" custScaleX="175299" custLinFactX="58493" custLinFactY="49750" custLinFactNeighborX="100000" custLinFactNeighborY="100000">
        <dgm:presLayoutVars>
          <dgm:bulletEnabled val="1"/>
        </dgm:presLayoutVars>
      </dgm:prSet>
      <dgm:spPr/>
    </dgm:pt>
    <dgm:pt modelId="{02BCA47B-45D7-457C-8154-BCB63AC82035}" type="pres">
      <dgm:prSet presAssocID="{CBED072F-9FFB-43F4-B822-B6189814810B}" presName="spacerT" presStyleCnt="0"/>
      <dgm:spPr/>
    </dgm:pt>
    <dgm:pt modelId="{5DB8307D-78C1-43AF-ABA7-5F5A7ED58FAA}" type="pres">
      <dgm:prSet presAssocID="{CBED072F-9FFB-43F4-B822-B6189814810B}" presName="sibTrans" presStyleLbl="sibTrans2D1" presStyleIdx="0" presStyleCnt="5" custLinFactY="23517" custLinFactNeighborX="84884" custLinFactNeighborY="100000"/>
      <dgm:spPr/>
    </dgm:pt>
    <dgm:pt modelId="{2820516A-FBD3-44E6-B82F-9D4BBF0FE94E}" type="pres">
      <dgm:prSet presAssocID="{CBED072F-9FFB-43F4-B822-B6189814810B}" presName="spacerB" presStyleCnt="0"/>
      <dgm:spPr/>
    </dgm:pt>
    <dgm:pt modelId="{5F49C665-F833-4EC2-B5C5-AB42AC896A1F}" type="pres">
      <dgm:prSet presAssocID="{F95B1949-E469-4225-BB76-6DFEF8E8A56E}" presName="node" presStyleLbl="node1" presStyleIdx="1" presStyleCnt="6">
        <dgm:presLayoutVars>
          <dgm:bulletEnabled val="1"/>
        </dgm:presLayoutVars>
      </dgm:prSet>
      <dgm:spPr/>
    </dgm:pt>
    <dgm:pt modelId="{2CE9230D-D7C2-447A-AFBE-9D7643278ABE}" type="pres">
      <dgm:prSet presAssocID="{82F0D776-D12E-48F7-8ECC-5EE8F3EFBECC}" presName="spacerT" presStyleCnt="0"/>
      <dgm:spPr/>
    </dgm:pt>
    <dgm:pt modelId="{26BCB3CD-06B5-430A-B7E8-7D02406B5112}" type="pres">
      <dgm:prSet presAssocID="{82F0D776-D12E-48F7-8ECC-5EE8F3EFBECC}" presName="sibTrans" presStyleLbl="sibTrans2D1" presStyleIdx="1" presStyleCnt="5"/>
      <dgm:spPr/>
    </dgm:pt>
    <dgm:pt modelId="{D5401171-D81E-42A4-8AAB-D2BD8DA4438C}" type="pres">
      <dgm:prSet presAssocID="{82F0D776-D12E-48F7-8ECC-5EE8F3EFBECC}" presName="spacerB" presStyleCnt="0"/>
      <dgm:spPr/>
    </dgm:pt>
    <dgm:pt modelId="{ACD0CED8-6B98-4510-9492-747AC5A33927}" type="pres">
      <dgm:prSet presAssocID="{AF060960-1914-4250-8C5A-D27A8614C7AD}" presName="node" presStyleLbl="node1" presStyleIdx="2" presStyleCnt="6" custScaleX="156465">
        <dgm:presLayoutVars>
          <dgm:bulletEnabled val="1"/>
        </dgm:presLayoutVars>
      </dgm:prSet>
      <dgm:spPr/>
    </dgm:pt>
    <dgm:pt modelId="{05F0DFDF-F2AC-4062-A960-DB53E1B9D640}" type="pres">
      <dgm:prSet presAssocID="{D0CC0B33-2708-4068-90D8-082F4FA9916D}" presName="spacerT" presStyleCnt="0"/>
      <dgm:spPr/>
    </dgm:pt>
    <dgm:pt modelId="{F65ABBFB-989C-4DEE-9D89-2ECB6EA40B57}" type="pres">
      <dgm:prSet presAssocID="{D0CC0B33-2708-4068-90D8-082F4FA9916D}" presName="sibTrans" presStyleLbl="sibTrans2D1" presStyleIdx="2" presStyleCnt="5"/>
      <dgm:spPr/>
    </dgm:pt>
    <dgm:pt modelId="{2E25A02B-8941-4696-B75D-CED928847724}" type="pres">
      <dgm:prSet presAssocID="{D0CC0B33-2708-4068-90D8-082F4FA9916D}" presName="spacerB" presStyleCnt="0"/>
      <dgm:spPr/>
    </dgm:pt>
    <dgm:pt modelId="{C78EC66F-0741-4681-8DC7-57E28ADBAD39}" type="pres">
      <dgm:prSet presAssocID="{0848B5B8-9FEF-46CF-B42D-44B1C9FA85A8}" presName="node" presStyleLbl="node1" presStyleIdx="3" presStyleCnt="6" custScaleX="229053" custScaleY="90919">
        <dgm:presLayoutVars>
          <dgm:bulletEnabled val="1"/>
        </dgm:presLayoutVars>
      </dgm:prSet>
      <dgm:spPr/>
    </dgm:pt>
    <dgm:pt modelId="{2992E130-D4C2-4A3F-982C-6B337E18FD84}" type="pres">
      <dgm:prSet presAssocID="{24FA956F-B752-4723-8772-317F1F564E4D}" presName="spacerT" presStyleCnt="0"/>
      <dgm:spPr/>
    </dgm:pt>
    <dgm:pt modelId="{435AF191-F7BB-484A-8470-525C8358F7C6}" type="pres">
      <dgm:prSet presAssocID="{24FA956F-B752-4723-8772-317F1F564E4D}" presName="sibTrans" presStyleLbl="sibTrans2D1" presStyleIdx="3" presStyleCnt="5" custLinFactX="34089" custLinFactY="-16869" custLinFactNeighborX="100000" custLinFactNeighborY="-100000"/>
      <dgm:spPr/>
    </dgm:pt>
    <dgm:pt modelId="{DC9DAC33-3FC9-4620-B614-D6CA8853208F}" type="pres">
      <dgm:prSet presAssocID="{24FA956F-B752-4723-8772-317F1F564E4D}" presName="spacerB" presStyleCnt="0"/>
      <dgm:spPr/>
    </dgm:pt>
    <dgm:pt modelId="{C8DA27FE-6962-4BAC-A299-91404F30275C}" type="pres">
      <dgm:prSet presAssocID="{64D994FF-90FB-4A55-8B80-0A35C04F1387}" presName="node" presStyleLbl="node1" presStyleIdx="4" presStyleCnt="6" custScaleX="157492" custScaleY="99397" custLinFactX="100000" custLinFactY="-63805" custLinFactNeighborX="104561" custLinFactNeighborY="-100000">
        <dgm:presLayoutVars>
          <dgm:bulletEnabled val="1"/>
        </dgm:presLayoutVars>
      </dgm:prSet>
      <dgm:spPr/>
    </dgm:pt>
    <dgm:pt modelId="{D5B0FAD2-9D0C-49AD-89B0-5F65B0A4FB2D}" type="pres">
      <dgm:prSet presAssocID="{FDEF6CB1-D40D-4942-8552-C77610C0EEB4}" presName="sibTransLast" presStyleLbl="sibTrans2D1" presStyleIdx="4" presStyleCnt="5" custAng="10425103" custFlipHor="0" custScaleX="100172" custScaleY="207869" custLinFactX="-2336" custLinFactNeighborX="-100000" custLinFactNeighborY="9125"/>
      <dgm:spPr/>
    </dgm:pt>
    <dgm:pt modelId="{CC3E116B-69F3-4410-A964-D15AC4BF058E}" type="pres">
      <dgm:prSet presAssocID="{FDEF6CB1-D40D-4942-8552-C77610C0EEB4}" presName="connectorText" presStyleLbl="sibTrans2D1" presStyleIdx="4" presStyleCnt="5"/>
      <dgm:spPr/>
    </dgm:pt>
    <dgm:pt modelId="{C8C834CD-BBEB-4722-9380-C9166EED7978}" type="pres">
      <dgm:prSet presAssocID="{FDEF6CB1-D40D-4942-8552-C77610C0EEB4}" presName="lastNode" presStyleLbl="node1" presStyleIdx="5" presStyleCnt="6" custLinFactNeighborX="2829" custLinFactNeighborY="-2845">
        <dgm:presLayoutVars>
          <dgm:bulletEnabled val="1"/>
        </dgm:presLayoutVars>
      </dgm:prSet>
      <dgm:spPr/>
    </dgm:pt>
  </dgm:ptLst>
  <dgm:cxnLst>
    <dgm:cxn modelId="{9D8E7FE0-EB4D-433D-9A51-340C8E45EAD1}" srcId="{FDEF6CB1-D40D-4942-8552-C77610C0EEB4}" destId="{0848B5B8-9FEF-46CF-B42D-44B1C9FA85A8}" srcOrd="3" destOrd="0" parTransId="{75D01E52-ACF1-41E0-9172-C71CDA4FCC21}" sibTransId="{24FA956F-B752-4723-8772-317F1F564E4D}"/>
    <dgm:cxn modelId="{86C2AB4D-B55B-47B8-85E5-6079DD8A066C}" type="presOf" srcId="{D0CC0B33-2708-4068-90D8-082F4FA9916D}" destId="{F65ABBFB-989C-4DEE-9D89-2ECB6EA40B57}" srcOrd="0" destOrd="0" presId="urn:microsoft.com/office/officeart/2005/8/layout/equation2"/>
    <dgm:cxn modelId="{72A0C0E1-65D6-4E0A-8F94-6DAD25AB5683}" type="presOf" srcId="{24FA956F-B752-4723-8772-317F1F564E4D}" destId="{435AF191-F7BB-484A-8470-525C8358F7C6}" srcOrd="0" destOrd="0" presId="urn:microsoft.com/office/officeart/2005/8/layout/equation2"/>
    <dgm:cxn modelId="{1847AC96-0B5B-4857-BB6C-20C04EEC4458}" type="presOf" srcId="{0848B5B8-9FEF-46CF-B42D-44B1C9FA85A8}" destId="{C78EC66F-0741-4681-8DC7-57E28ADBAD39}" srcOrd="0" destOrd="0" presId="urn:microsoft.com/office/officeart/2005/8/layout/equation2"/>
    <dgm:cxn modelId="{060D64EC-7265-4B25-A6A7-39437F8C5839}" type="presOf" srcId="{0F304D3F-F86A-43A7-AA91-A92D9952765C}" destId="{02A22DB9-66CB-4618-B8AF-0FFB99B3CAE1}" srcOrd="0" destOrd="0" presId="urn:microsoft.com/office/officeart/2005/8/layout/equation2"/>
    <dgm:cxn modelId="{BE1BE2A8-ED33-4949-9A7D-B024CBC04AE4}" type="presOf" srcId="{64D994FF-90FB-4A55-8B80-0A35C04F1387}" destId="{C8DA27FE-6962-4BAC-A299-91404F30275C}" srcOrd="0" destOrd="0" presId="urn:microsoft.com/office/officeart/2005/8/layout/equation2"/>
    <dgm:cxn modelId="{173801E0-7F17-4689-80F2-C2D91878752C}" type="presOf" srcId="{947583B5-B63D-45F6-A0E9-87F59AACF145}" destId="{D5B0FAD2-9D0C-49AD-89B0-5F65B0A4FB2D}" srcOrd="0" destOrd="0" presId="urn:microsoft.com/office/officeart/2005/8/layout/equation2"/>
    <dgm:cxn modelId="{9FA337D8-6CAE-4EAD-89A3-40C272E4ECC4}" type="presOf" srcId="{AF060960-1914-4250-8C5A-D27A8614C7AD}" destId="{ACD0CED8-6B98-4510-9492-747AC5A33927}" srcOrd="0" destOrd="0" presId="urn:microsoft.com/office/officeart/2005/8/layout/equation2"/>
    <dgm:cxn modelId="{2EA2CA56-6A9A-46F3-8981-4BF7EADDBCFE}" srcId="{FDEF6CB1-D40D-4942-8552-C77610C0EEB4}" destId="{F95B1949-E469-4225-BB76-6DFEF8E8A56E}" srcOrd="1" destOrd="0" parTransId="{9A299976-27C2-4D2F-B298-8F2DDC82D478}" sibTransId="{82F0D776-D12E-48F7-8ECC-5EE8F3EFBECC}"/>
    <dgm:cxn modelId="{191D832A-D970-4DB9-9DD2-BFFB5AD0A5BB}" type="presOf" srcId="{947583B5-B63D-45F6-A0E9-87F59AACF145}" destId="{CC3E116B-69F3-4410-A964-D15AC4BF058E}" srcOrd="1" destOrd="0" presId="urn:microsoft.com/office/officeart/2005/8/layout/equation2"/>
    <dgm:cxn modelId="{6ADDB407-30E5-4417-A521-E4BFE17E0A40}" srcId="{FDEF6CB1-D40D-4942-8552-C77610C0EEB4}" destId="{64D994FF-90FB-4A55-8B80-0A35C04F1387}" srcOrd="4" destOrd="0" parTransId="{07570ADB-2321-448D-968C-59A4992DFB61}" sibTransId="{947583B5-B63D-45F6-A0E9-87F59AACF145}"/>
    <dgm:cxn modelId="{8064A327-E3A0-4A2D-8E39-46E317806F54}" srcId="{FDEF6CB1-D40D-4942-8552-C77610C0EEB4}" destId="{63D9007B-F6B7-4491-AA2F-F81BDA04B9B5}" srcOrd="5" destOrd="0" parTransId="{6AB6E5BF-117D-478D-8D35-9B35C3503831}" sibTransId="{F78FE6B2-2CA9-44CE-8B0F-5EEE867FF05B}"/>
    <dgm:cxn modelId="{D3B5F903-3B48-4C1F-B630-0FD2502A905B}" type="presOf" srcId="{82F0D776-D12E-48F7-8ECC-5EE8F3EFBECC}" destId="{26BCB3CD-06B5-430A-B7E8-7D02406B5112}" srcOrd="0" destOrd="0" presId="urn:microsoft.com/office/officeart/2005/8/layout/equation2"/>
    <dgm:cxn modelId="{CE5C10F7-C517-4D8B-B9E6-1ED323E21E08}" srcId="{FDEF6CB1-D40D-4942-8552-C77610C0EEB4}" destId="{0F304D3F-F86A-43A7-AA91-A92D9952765C}" srcOrd="0" destOrd="0" parTransId="{AAF66FAF-301B-48B8-9D12-2A28036BD077}" sibTransId="{CBED072F-9FFB-43F4-B822-B6189814810B}"/>
    <dgm:cxn modelId="{EF14F809-B10C-4F05-BDD1-0DEB7F4062AA}" srcId="{FDEF6CB1-D40D-4942-8552-C77610C0EEB4}" destId="{AF060960-1914-4250-8C5A-D27A8614C7AD}" srcOrd="2" destOrd="0" parTransId="{7F586DEA-45E5-4F50-B923-F0FCE44E1B0B}" sibTransId="{D0CC0B33-2708-4068-90D8-082F4FA9916D}"/>
    <dgm:cxn modelId="{F41B0A61-45FF-472E-9F10-66866EFBD5C2}" type="presOf" srcId="{FDEF6CB1-D40D-4942-8552-C77610C0EEB4}" destId="{57E5BC29-39E7-4384-9C51-749C097D8E53}" srcOrd="0" destOrd="0" presId="urn:microsoft.com/office/officeart/2005/8/layout/equation2"/>
    <dgm:cxn modelId="{73E95BE6-0FB2-4F55-A655-EFBE25006275}" type="presOf" srcId="{63D9007B-F6B7-4491-AA2F-F81BDA04B9B5}" destId="{C8C834CD-BBEB-4722-9380-C9166EED7978}" srcOrd="0" destOrd="0" presId="urn:microsoft.com/office/officeart/2005/8/layout/equation2"/>
    <dgm:cxn modelId="{83FF0545-FF6E-4B08-9572-FCA59DDD35FE}" type="presOf" srcId="{F95B1949-E469-4225-BB76-6DFEF8E8A56E}" destId="{5F49C665-F833-4EC2-B5C5-AB42AC896A1F}" srcOrd="0" destOrd="0" presId="urn:microsoft.com/office/officeart/2005/8/layout/equation2"/>
    <dgm:cxn modelId="{AD3A3035-6CB3-453B-98B1-CA55186E2109}" type="presOf" srcId="{CBED072F-9FFB-43F4-B822-B6189814810B}" destId="{5DB8307D-78C1-43AF-ABA7-5F5A7ED58FAA}" srcOrd="0" destOrd="0" presId="urn:microsoft.com/office/officeart/2005/8/layout/equation2"/>
    <dgm:cxn modelId="{B93027CD-C16B-40CD-819E-BB31CDC2D315}" type="presParOf" srcId="{57E5BC29-39E7-4384-9C51-749C097D8E53}" destId="{4027ADA6-8FB1-4B44-AB66-41073B33649C}" srcOrd="0" destOrd="0" presId="urn:microsoft.com/office/officeart/2005/8/layout/equation2"/>
    <dgm:cxn modelId="{E42B3290-F170-4A06-8437-A4B71554C67E}" type="presParOf" srcId="{4027ADA6-8FB1-4B44-AB66-41073B33649C}" destId="{02A22DB9-66CB-4618-B8AF-0FFB99B3CAE1}" srcOrd="0" destOrd="0" presId="urn:microsoft.com/office/officeart/2005/8/layout/equation2"/>
    <dgm:cxn modelId="{D6CB1203-E156-4470-A01D-762020FC0488}" type="presParOf" srcId="{4027ADA6-8FB1-4B44-AB66-41073B33649C}" destId="{02BCA47B-45D7-457C-8154-BCB63AC82035}" srcOrd="1" destOrd="0" presId="urn:microsoft.com/office/officeart/2005/8/layout/equation2"/>
    <dgm:cxn modelId="{72B723FA-FB4B-46B8-AE28-6E629025C4A3}" type="presParOf" srcId="{4027ADA6-8FB1-4B44-AB66-41073B33649C}" destId="{5DB8307D-78C1-43AF-ABA7-5F5A7ED58FAA}" srcOrd="2" destOrd="0" presId="urn:microsoft.com/office/officeart/2005/8/layout/equation2"/>
    <dgm:cxn modelId="{79B8E1E0-8EDF-4ECD-9B9F-88B701C1A226}" type="presParOf" srcId="{4027ADA6-8FB1-4B44-AB66-41073B33649C}" destId="{2820516A-FBD3-44E6-B82F-9D4BBF0FE94E}" srcOrd="3" destOrd="0" presId="urn:microsoft.com/office/officeart/2005/8/layout/equation2"/>
    <dgm:cxn modelId="{3C39F651-0043-449C-9AB5-46BF789090C8}" type="presParOf" srcId="{4027ADA6-8FB1-4B44-AB66-41073B33649C}" destId="{5F49C665-F833-4EC2-B5C5-AB42AC896A1F}" srcOrd="4" destOrd="0" presId="urn:microsoft.com/office/officeart/2005/8/layout/equation2"/>
    <dgm:cxn modelId="{866A61E8-9FD2-4613-93F2-E535736B63C7}" type="presParOf" srcId="{4027ADA6-8FB1-4B44-AB66-41073B33649C}" destId="{2CE9230D-D7C2-447A-AFBE-9D7643278ABE}" srcOrd="5" destOrd="0" presId="urn:microsoft.com/office/officeart/2005/8/layout/equation2"/>
    <dgm:cxn modelId="{92E95DEE-40C5-4005-8C44-2932435E7BD7}" type="presParOf" srcId="{4027ADA6-8FB1-4B44-AB66-41073B33649C}" destId="{26BCB3CD-06B5-430A-B7E8-7D02406B5112}" srcOrd="6" destOrd="0" presId="urn:microsoft.com/office/officeart/2005/8/layout/equation2"/>
    <dgm:cxn modelId="{9A7AED38-539E-45DB-9D62-BBAB44420039}" type="presParOf" srcId="{4027ADA6-8FB1-4B44-AB66-41073B33649C}" destId="{D5401171-D81E-42A4-8AAB-D2BD8DA4438C}" srcOrd="7" destOrd="0" presId="urn:microsoft.com/office/officeart/2005/8/layout/equation2"/>
    <dgm:cxn modelId="{90A11ECC-B34B-4EA6-AA3D-78C2087CA273}" type="presParOf" srcId="{4027ADA6-8FB1-4B44-AB66-41073B33649C}" destId="{ACD0CED8-6B98-4510-9492-747AC5A33927}" srcOrd="8" destOrd="0" presId="urn:microsoft.com/office/officeart/2005/8/layout/equation2"/>
    <dgm:cxn modelId="{8F8B73E7-9FB2-4CA5-8ED3-03EE4C58238A}" type="presParOf" srcId="{4027ADA6-8FB1-4B44-AB66-41073B33649C}" destId="{05F0DFDF-F2AC-4062-A960-DB53E1B9D640}" srcOrd="9" destOrd="0" presId="urn:microsoft.com/office/officeart/2005/8/layout/equation2"/>
    <dgm:cxn modelId="{418EC34E-D750-49C7-9737-EAF52CF05AE2}" type="presParOf" srcId="{4027ADA6-8FB1-4B44-AB66-41073B33649C}" destId="{F65ABBFB-989C-4DEE-9D89-2ECB6EA40B57}" srcOrd="10" destOrd="0" presId="urn:microsoft.com/office/officeart/2005/8/layout/equation2"/>
    <dgm:cxn modelId="{7FC768A0-A37D-4F05-B58A-AD99C0F6949A}" type="presParOf" srcId="{4027ADA6-8FB1-4B44-AB66-41073B33649C}" destId="{2E25A02B-8941-4696-B75D-CED928847724}" srcOrd="11" destOrd="0" presId="urn:microsoft.com/office/officeart/2005/8/layout/equation2"/>
    <dgm:cxn modelId="{60C9A2DC-8127-4C64-AC7D-24F62375C0E1}" type="presParOf" srcId="{4027ADA6-8FB1-4B44-AB66-41073B33649C}" destId="{C78EC66F-0741-4681-8DC7-57E28ADBAD39}" srcOrd="12" destOrd="0" presId="urn:microsoft.com/office/officeart/2005/8/layout/equation2"/>
    <dgm:cxn modelId="{8E6A4E5F-AC69-4249-A813-3C82CD8B15E0}" type="presParOf" srcId="{4027ADA6-8FB1-4B44-AB66-41073B33649C}" destId="{2992E130-D4C2-4A3F-982C-6B337E18FD84}" srcOrd="13" destOrd="0" presId="urn:microsoft.com/office/officeart/2005/8/layout/equation2"/>
    <dgm:cxn modelId="{D9E640FD-0168-48EA-95D7-0E05F9F904A7}" type="presParOf" srcId="{4027ADA6-8FB1-4B44-AB66-41073B33649C}" destId="{435AF191-F7BB-484A-8470-525C8358F7C6}" srcOrd="14" destOrd="0" presId="urn:microsoft.com/office/officeart/2005/8/layout/equation2"/>
    <dgm:cxn modelId="{B08B3BCA-C377-49A2-AE1A-0FFB81148912}" type="presParOf" srcId="{4027ADA6-8FB1-4B44-AB66-41073B33649C}" destId="{DC9DAC33-3FC9-4620-B614-D6CA8853208F}" srcOrd="15" destOrd="0" presId="urn:microsoft.com/office/officeart/2005/8/layout/equation2"/>
    <dgm:cxn modelId="{6DB6B942-188B-4E89-9E7F-230A349488EF}" type="presParOf" srcId="{4027ADA6-8FB1-4B44-AB66-41073B33649C}" destId="{C8DA27FE-6962-4BAC-A299-91404F30275C}" srcOrd="16" destOrd="0" presId="urn:microsoft.com/office/officeart/2005/8/layout/equation2"/>
    <dgm:cxn modelId="{6FD91585-5575-4ACB-9544-B92DE1AD3DBA}" type="presParOf" srcId="{57E5BC29-39E7-4384-9C51-749C097D8E53}" destId="{D5B0FAD2-9D0C-49AD-89B0-5F65B0A4FB2D}" srcOrd="1" destOrd="0" presId="urn:microsoft.com/office/officeart/2005/8/layout/equation2"/>
    <dgm:cxn modelId="{456A98EA-7D48-4C89-9418-07ADA17B65ED}" type="presParOf" srcId="{D5B0FAD2-9D0C-49AD-89B0-5F65B0A4FB2D}" destId="{CC3E116B-69F3-4410-A964-D15AC4BF058E}" srcOrd="0" destOrd="0" presId="urn:microsoft.com/office/officeart/2005/8/layout/equation2"/>
    <dgm:cxn modelId="{65491CB6-6615-43C6-B03C-112EFF5F059D}" type="presParOf" srcId="{57E5BC29-39E7-4384-9C51-749C097D8E53}" destId="{C8C834CD-BBEB-4722-9380-C9166EED7978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xmlns="" relId="rId3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8836014-6A8E-41CD-99E9-2A06E9A1D3FD}">
      <dsp:nvSpPr>
        <dsp:cNvPr id="0" name=""/>
        <dsp:cNvSpPr/>
      </dsp:nvSpPr>
      <dsp:spPr>
        <a:xfrm>
          <a:off x="0" y="3277076"/>
          <a:ext cx="6324599" cy="93510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300" kern="1200" dirty="0" smtClean="0"/>
            <a:t>Stage 3</a:t>
          </a:r>
          <a:endParaRPr lang="zh-TW" altLang="en-US" sz="3300" kern="1200" dirty="0"/>
        </a:p>
      </dsp:txBody>
      <dsp:txXfrm>
        <a:off x="0" y="3277076"/>
        <a:ext cx="1897379" cy="935101"/>
      </dsp:txXfrm>
    </dsp:sp>
    <dsp:sp modelId="{CFB1ED88-4097-4BA4-A550-DABF00F1C24C}">
      <dsp:nvSpPr>
        <dsp:cNvPr id="0" name=""/>
        <dsp:cNvSpPr/>
      </dsp:nvSpPr>
      <dsp:spPr>
        <a:xfrm>
          <a:off x="0" y="2186124"/>
          <a:ext cx="6324599" cy="93510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300" kern="1200" dirty="0" smtClean="0"/>
            <a:t>Stage 2</a:t>
          </a:r>
          <a:endParaRPr lang="zh-TW" altLang="en-US" sz="3300" kern="1200" dirty="0"/>
        </a:p>
      </dsp:txBody>
      <dsp:txXfrm>
        <a:off x="0" y="2186124"/>
        <a:ext cx="1897379" cy="935101"/>
      </dsp:txXfrm>
    </dsp:sp>
    <dsp:sp modelId="{72D78890-44CE-439A-B980-B0C341F22589}">
      <dsp:nvSpPr>
        <dsp:cNvPr id="0" name=""/>
        <dsp:cNvSpPr/>
      </dsp:nvSpPr>
      <dsp:spPr>
        <a:xfrm>
          <a:off x="0" y="1095172"/>
          <a:ext cx="6324599" cy="93510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300" kern="1200" dirty="0" smtClean="0"/>
            <a:t>Stage 1</a:t>
          </a:r>
          <a:endParaRPr lang="zh-TW" altLang="en-US" sz="3300" kern="1200" dirty="0"/>
        </a:p>
      </dsp:txBody>
      <dsp:txXfrm>
        <a:off x="0" y="1095172"/>
        <a:ext cx="1897379" cy="935101"/>
      </dsp:txXfrm>
    </dsp:sp>
    <dsp:sp modelId="{CC4975FE-1631-4626-925A-332F67FAB8CC}">
      <dsp:nvSpPr>
        <dsp:cNvPr id="0" name=""/>
        <dsp:cNvSpPr/>
      </dsp:nvSpPr>
      <dsp:spPr>
        <a:xfrm>
          <a:off x="0" y="4220"/>
          <a:ext cx="6324599" cy="93510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300" kern="1200" dirty="0" smtClean="0"/>
            <a:t>Input </a:t>
          </a:r>
          <a:endParaRPr lang="zh-TW" altLang="en-US" sz="3300" kern="1200" dirty="0"/>
        </a:p>
      </dsp:txBody>
      <dsp:txXfrm>
        <a:off x="0" y="4220"/>
        <a:ext cx="1897379" cy="935101"/>
      </dsp:txXfrm>
    </dsp:sp>
    <dsp:sp modelId="{75E1ADCA-A524-4812-B588-FC4E8433F233}">
      <dsp:nvSpPr>
        <dsp:cNvPr id="0" name=""/>
        <dsp:cNvSpPr/>
      </dsp:nvSpPr>
      <dsp:spPr>
        <a:xfrm>
          <a:off x="4223074" y="82145"/>
          <a:ext cx="1168877" cy="779251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Input image</a:t>
          </a:r>
          <a:endParaRPr lang="zh-TW" altLang="en-US" sz="1800" kern="1200" dirty="0"/>
        </a:p>
      </dsp:txBody>
      <dsp:txXfrm>
        <a:off x="4223074" y="82145"/>
        <a:ext cx="1168877" cy="779251"/>
      </dsp:txXfrm>
    </dsp:sp>
    <dsp:sp modelId="{42DB47FF-54CC-4E35-A2CD-FF4A86A00D04}">
      <dsp:nvSpPr>
        <dsp:cNvPr id="0" name=""/>
        <dsp:cNvSpPr/>
      </dsp:nvSpPr>
      <dsp:spPr>
        <a:xfrm>
          <a:off x="4047743" y="861397"/>
          <a:ext cx="759770" cy="311700"/>
        </a:xfrm>
        <a:custGeom>
          <a:avLst/>
          <a:gdLst/>
          <a:ahLst/>
          <a:cxnLst/>
          <a:rect l="0" t="0" r="0" b="0"/>
          <a:pathLst>
            <a:path>
              <a:moveTo>
                <a:pt x="759770" y="0"/>
              </a:moveTo>
              <a:lnTo>
                <a:pt x="759770" y="155850"/>
              </a:lnTo>
              <a:lnTo>
                <a:pt x="0" y="155850"/>
              </a:lnTo>
              <a:lnTo>
                <a:pt x="0" y="31170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B3A006-1BD4-41E4-89CB-621BA18390C0}">
      <dsp:nvSpPr>
        <dsp:cNvPr id="0" name=""/>
        <dsp:cNvSpPr/>
      </dsp:nvSpPr>
      <dsp:spPr>
        <a:xfrm>
          <a:off x="3463304" y="1173097"/>
          <a:ext cx="1168877" cy="77925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Wanted </a:t>
          </a:r>
          <a:endParaRPr lang="zh-TW" altLang="en-US" sz="1800" kern="1200" dirty="0"/>
        </a:p>
      </dsp:txBody>
      <dsp:txXfrm>
        <a:off x="3463304" y="1173097"/>
        <a:ext cx="1168877" cy="779251"/>
      </dsp:txXfrm>
    </dsp:sp>
    <dsp:sp modelId="{CBAC614C-A52E-4E9A-A9F3-7F4284BCA587}">
      <dsp:nvSpPr>
        <dsp:cNvPr id="0" name=""/>
        <dsp:cNvSpPr/>
      </dsp:nvSpPr>
      <dsp:spPr>
        <a:xfrm>
          <a:off x="3287973" y="1952349"/>
          <a:ext cx="759770" cy="311700"/>
        </a:xfrm>
        <a:custGeom>
          <a:avLst/>
          <a:gdLst/>
          <a:ahLst/>
          <a:cxnLst/>
          <a:rect l="0" t="0" r="0" b="0"/>
          <a:pathLst>
            <a:path>
              <a:moveTo>
                <a:pt x="759770" y="0"/>
              </a:moveTo>
              <a:lnTo>
                <a:pt x="759770" y="155850"/>
              </a:lnTo>
              <a:lnTo>
                <a:pt x="0" y="155850"/>
              </a:lnTo>
              <a:lnTo>
                <a:pt x="0" y="31170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FFC530-E302-4AD1-ACAA-7A3F2AEBE9BF}">
      <dsp:nvSpPr>
        <dsp:cNvPr id="0" name=""/>
        <dsp:cNvSpPr/>
      </dsp:nvSpPr>
      <dsp:spPr>
        <a:xfrm>
          <a:off x="2703534" y="2264049"/>
          <a:ext cx="1168877" cy="77925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Wanted </a:t>
          </a:r>
          <a:endParaRPr lang="zh-TW" altLang="en-US" sz="1800" kern="1200" dirty="0"/>
        </a:p>
      </dsp:txBody>
      <dsp:txXfrm>
        <a:off x="2703534" y="2264049"/>
        <a:ext cx="1168877" cy="779251"/>
      </dsp:txXfrm>
    </dsp:sp>
    <dsp:sp modelId="{D946D405-3F75-4A52-B674-FFF733B67C3A}">
      <dsp:nvSpPr>
        <dsp:cNvPr id="0" name=""/>
        <dsp:cNvSpPr/>
      </dsp:nvSpPr>
      <dsp:spPr>
        <a:xfrm>
          <a:off x="2528202" y="3043301"/>
          <a:ext cx="759770" cy="311700"/>
        </a:xfrm>
        <a:custGeom>
          <a:avLst/>
          <a:gdLst/>
          <a:ahLst/>
          <a:cxnLst/>
          <a:rect l="0" t="0" r="0" b="0"/>
          <a:pathLst>
            <a:path>
              <a:moveTo>
                <a:pt x="759770" y="0"/>
              </a:moveTo>
              <a:lnTo>
                <a:pt x="759770" y="155850"/>
              </a:lnTo>
              <a:lnTo>
                <a:pt x="0" y="155850"/>
              </a:lnTo>
              <a:lnTo>
                <a:pt x="0" y="31170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29748F-E2A3-44BC-ABC7-C00E80CD4351}">
      <dsp:nvSpPr>
        <dsp:cNvPr id="0" name=""/>
        <dsp:cNvSpPr/>
      </dsp:nvSpPr>
      <dsp:spPr>
        <a:xfrm>
          <a:off x="1943764" y="3355001"/>
          <a:ext cx="1168877" cy="77925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Wanted </a:t>
          </a:r>
          <a:endParaRPr lang="zh-TW" altLang="en-US" sz="1800" kern="1200" dirty="0"/>
        </a:p>
      </dsp:txBody>
      <dsp:txXfrm>
        <a:off x="1943764" y="3355001"/>
        <a:ext cx="1168877" cy="779251"/>
      </dsp:txXfrm>
    </dsp:sp>
    <dsp:sp modelId="{C61F294B-BA46-4234-9E4C-E74D25A897FD}">
      <dsp:nvSpPr>
        <dsp:cNvPr id="0" name=""/>
        <dsp:cNvSpPr/>
      </dsp:nvSpPr>
      <dsp:spPr>
        <a:xfrm>
          <a:off x="3287973" y="3043301"/>
          <a:ext cx="759770" cy="3117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850"/>
              </a:lnTo>
              <a:lnTo>
                <a:pt x="759770" y="155850"/>
              </a:lnTo>
              <a:lnTo>
                <a:pt x="759770" y="31170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EB875C-CB7E-41DC-9660-9D2C1F337A69}">
      <dsp:nvSpPr>
        <dsp:cNvPr id="0" name=""/>
        <dsp:cNvSpPr/>
      </dsp:nvSpPr>
      <dsp:spPr>
        <a:xfrm>
          <a:off x="3463304" y="3355001"/>
          <a:ext cx="1168877" cy="77925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Unwanted </a:t>
          </a:r>
          <a:endParaRPr lang="zh-TW" altLang="en-US" sz="1800" kern="1200" dirty="0"/>
        </a:p>
      </dsp:txBody>
      <dsp:txXfrm>
        <a:off x="3463304" y="3355001"/>
        <a:ext cx="1168877" cy="779251"/>
      </dsp:txXfrm>
    </dsp:sp>
    <dsp:sp modelId="{2667B668-8BD8-4A1C-82D8-8D0897981125}">
      <dsp:nvSpPr>
        <dsp:cNvPr id="0" name=""/>
        <dsp:cNvSpPr/>
      </dsp:nvSpPr>
      <dsp:spPr>
        <a:xfrm>
          <a:off x="4047743" y="1952349"/>
          <a:ext cx="759770" cy="3117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850"/>
              </a:lnTo>
              <a:lnTo>
                <a:pt x="759770" y="155850"/>
              </a:lnTo>
              <a:lnTo>
                <a:pt x="759770" y="31170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4224AA-AC82-4AF3-894F-26612D48D476}">
      <dsp:nvSpPr>
        <dsp:cNvPr id="0" name=""/>
        <dsp:cNvSpPr/>
      </dsp:nvSpPr>
      <dsp:spPr>
        <a:xfrm>
          <a:off x="4223074" y="2264049"/>
          <a:ext cx="1168877" cy="77925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Unwanted </a:t>
          </a:r>
          <a:endParaRPr lang="zh-TW" altLang="en-US" sz="1800" kern="1200" dirty="0"/>
        </a:p>
      </dsp:txBody>
      <dsp:txXfrm>
        <a:off x="4223074" y="2264049"/>
        <a:ext cx="1168877" cy="779251"/>
      </dsp:txXfrm>
    </dsp:sp>
    <dsp:sp modelId="{DCA6D3C9-9C03-4019-B973-372F704E6CED}">
      <dsp:nvSpPr>
        <dsp:cNvPr id="0" name=""/>
        <dsp:cNvSpPr/>
      </dsp:nvSpPr>
      <dsp:spPr>
        <a:xfrm>
          <a:off x="4807513" y="861397"/>
          <a:ext cx="759770" cy="3117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850"/>
              </a:lnTo>
              <a:lnTo>
                <a:pt x="759770" y="155850"/>
              </a:lnTo>
              <a:lnTo>
                <a:pt x="759770" y="31170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806DA3-07B1-4479-8ADC-950992C5FC40}">
      <dsp:nvSpPr>
        <dsp:cNvPr id="0" name=""/>
        <dsp:cNvSpPr/>
      </dsp:nvSpPr>
      <dsp:spPr>
        <a:xfrm>
          <a:off x="4982845" y="1173097"/>
          <a:ext cx="1168877" cy="77925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Unwanted </a:t>
          </a:r>
          <a:endParaRPr lang="zh-TW" altLang="en-US" sz="1800" kern="1200" dirty="0"/>
        </a:p>
      </dsp:txBody>
      <dsp:txXfrm>
        <a:off x="4982845" y="1173097"/>
        <a:ext cx="1168877" cy="779251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2A22DB9-66CB-4618-B8AF-0FFB99B3CAE1}">
      <dsp:nvSpPr>
        <dsp:cNvPr id="0" name=""/>
        <dsp:cNvSpPr/>
      </dsp:nvSpPr>
      <dsp:spPr>
        <a:xfrm>
          <a:off x="3439146" y="475283"/>
          <a:ext cx="1437657" cy="82011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500" kern="1200" dirty="0" smtClean="0"/>
            <a:t>Happy </a:t>
          </a:r>
          <a:endParaRPr lang="zh-TW" altLang="en-US" sz="2500" kern="1200" dirty="0"/>
        </a:p>
      </dsp:txBody>
      <dsp:txXfrm>
        <a:off x="3439146" y="475283"/>
        <a:ext cx="1437657" cy="820117"/>
      </dsp:txXfrm>
    </dsp:sp>
    <dsp:sp modelId="{5DB8307D-78C1-43AF-ABA7-5F5A7ED58FAA}">
      <dsp:nvSpPr>
        <dsp:cNvPr id="0" name=""/>
        <dsp:cNvSpPr/>
      </dsp:nvSpPr>
      <dsp:spPr>
        <a:xfrm>
          <a:off x="3024079" y="1065848"/>
          <a:ext cx="475668" cy="475668"/>
        </a:xfrm>
        <a:prstGeom prst="mathPlus">
          <a:avLst/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800" kern="1200"/>
        </a:p>
      </dsp:txBody>
      <dsp:txXfrm>
        <a:off x="3024079" y="1065848"/>
        <a:ext cx="475668" cy="475668"/>
      </dsp:txXfrm>
    </dsp:sp>
    <dsp:sp modelId="{5F49C665-F833-4EC2-B5C5-AB42AC896A1F}">
      <dsp:nvSpPr>
        <dsp:cNvPr id="0" name=""/>
        <dsp:cNvSpPr/>
      </dsp:nvSpPr>
      <dsp:spPr>
        <a:xfrm>
          <a:off x="2448088" y="1429654"/>
          <a:ext cx="820117" cy="82011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500" kern="1200" dirty="0" smtClean="0"/>
            <a:t>Sad </a:t>
          </a:r>
          <a:endParaRPr lang="zh-TW" altLang="en-US" sz="2500" kern="1200" dirty="0"/>
        </a:p>
      </dsp:txBody>
      <dsp:txXfrm>
        <a:off x="2448088" y="1429654"/>
        <a:ext cx="820117" cy="820117"/>
      </dsp:txXfrm>
    </dsp:sp>
    <dsp:sp modelId="{26BCB3CD-06B5-430A-B7E8-7D02406B5112}">
      <dsp:nvSpPr>
        <dsp:cNvPr id="0" name=""/>
        <dsp:cNvSpPr/>
      </dsp:nvSpPr>
      <dsp:spPr>
        <a:xfrm>
          <a:off x="2620313" y="2316364"/>
          <a:ext cx="475668" cy="475668"/>
        </a:xfrm>
        <a:prstGeom prst="mathPlus">
          <a:avLst/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800" kern="1200"/>
        </a:p>
      </dsp:txBody>
      <dsp:txXfrm>
        <a:off x="2620313" y="2316364"/>
        <a:ext cx="475668" cy="475668"/>
      </dsp:txXfrm>
    </dsp:sp>
    <dsp:sp modelId="{ACD0CED8-6B98-4510-9492-747AC5A33927}">
      <dsp:nvSpPr>
        <dsp:cNvPr id="0" name=""/>
        <dsp:cNvSpPr/>
      </dsp:nvSpPr>
      <dsp:spPr>
        <a:xfrm>
          <a:off x="2216548" y="2858626"/>
          <a:ext cx="1283196" cy="82011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500" kern="1200" dirty="0" smtClean="0"/>
            <a:t>Angry </a:t>
          </a:r>
          <a:endParaRPr lang="zh-TW" altLang="en-US" sz="2500" kern="1200" dirty="0"/>
        </a:p>
      </dsp:txBody>
      <dsp:txXfrm>
        <a:off x="2216548" y="2858626"/>
        <a:ext cx="1283196" cy="820117"/>
      </dsp:txXfrm>
    </dsp:sp>
    <dsp:sp modelId="{F65ABBFB-989C-4DEE-9D89-2ECB6EA40B57}">
      <dsp:nvSpPr>
        <dsp:cNvPr id="0" name=""/>
        <dsp:cNvSpPr/>
      </dsp:nvSpPr>
      <dsp:spPr>
        <a:xfrm>
          <a:off x="2620313" y="3745337"/>
          <a:ext cx="475668" cy="475668"/>
        </a:xfrm>
        <a:prstGeom prst="mathPlus">
          <a:avLst/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800" kern="1200"/>
        </a:p>
      </dsp:txBody>
      <dsp:txXfrm>
        <a:off x="2620313" y="3745337"/>
        <a:ext cx="475668" cy="475668"/>
      </dsp:txXfrm>
    </dsp:sp>
    <dsp:sp modelId="{C78EC66F-0741-4681-8DC7-57E28ADBAD39}">
      <dsp:nvSpPr>
        <dsp:cNvPr id="0" name=""/>
        <dsp:cNvSpPr/>
      </dsp:nvSpPr>
      <dsp:spPr>
        <a:xfrm>
          <a:off x="1918895" y="4287598"/>
          <a:ext cx="1878503" cy="74564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500" kern="1200" dirty="0" smtClean="0"/>
            <a:t>Surprised </a:t>
          </a:r>
          <a:endParaRPr lang="zh-TW" altLang="en-US" sz="2500" kern="1200" dirty="0"/>
        </a:p>
      </dsp:txBody>
      <dsp:txXfrm>
        <a:off x="1918895" y="4287598"/>
        <a:ext cx="1878503" cy="745642"/>
      </dsp:txXfrm>
    </dsp:sp>
    <dsp:sp modelId="{435AF191-F7BB-484A-8470-525C8358F7C6}">
      <dsp:nvSpPr>
        <dsp:cNvPr id="0" name=""/>
        <dsp:cNvSpPr/>
      </dsp:nvSpPr>
      <dsp:spPr>
        <a:xfrm>
          <a:off x="3258131" y="4953000"/>
          <a:ext cx="475668" cy="475668"/>
        </a:xfrm>
        <a:prstGeom prst="mathPlus">
          <a:avLst/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800" kern="1200"/>
        </a:p>
      </dsp:txBody>
      <dsp:txXfrm>
        <a:off x="3258131" y="4953000"/>
        <a:ext cx="475668" cy="475668"/>
      </dsp:txXfrm>
    </dsp:sp>
    <dsp:sp modelId="{C8DA27FE-6962-4BAC-A299-91404F30275C}">
      <dsp:nvSpPr>
        <dsp:cNvPr id="0" name=""/>
        <dsp:cNvSpPr/>
      </dsp:nvSpPr>
      <dsp:spPr>
        <a:xfrm>
          <a:off x="3889977" y="5052226"/>
          <a:ext cx="1291619" cy="81517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500" kern="1200" dirty="0" smtClean="0"/>
            <a:t>Afraid </a:t>
          </a:r>
          <a:endParaRPr lang="zh-TW" altLang="en-US" sz="2500" kern="1200" dirty="0"/>
        </a:p>
      </dsp:txBody>
      <dsp:txXfrm>
        <a:off x="3889977" y="5052226"/>
        <a:ext cx="1291619" cy="815171"/>
      </dsp:txXfrm>
    </dsp:sp>
    <dsp:sp modelId="{D5B0FAD2-9D0C-49AD-89B0-5F65B0A4FB2D}">
      <dsp:nvSpPr>
        <dsp:cNvPr id="0" name=""/>
        <dsp:cNvSpPr/>
      </dsp:nvSpPr>
      <dsp:spPr>
        <a:xfrm rot="21249072">
          <a:off x="4019849" y="2890313"/>
          <a:ext cx="466263" cy="6341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700" kern="1200"/>
        </a:p>
      </dsp:txBody>
      <dsp:txXfrm rot="21249072">
        <a:off x="4019849" y="2890313"/>
        <a:ext cx="466263" cy="634174"/>
      </dsp:txXfrm>
    </dsp:sp>
    <dsp:sp modelId="{C8C834CD-BBEB-4722-9380-C9166EED7978}">
      <dsp:nvSpPr>
        <dsp:cNvPr id="0" name=""/>
        <dsp:cNvSpPr/>
      </dsp:nvSpPr>
      <dsp:spPr>
        <a:xfrm>
          <a:off x="4303365" y="2362193"/>
          <a:ext cx="1640234" cy="164023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400" kern="1200" dirty="0" smtClean="0"/>
            <a:t>SVM</a:t>
          </a:r>
          <a:endParaRPr lang="zh-TW" altLang="en-US" sz="4400" kern="1200" dirty="0"/>
        </a:p>
      </dsp:txBody>
      <dsp:txXfrm>
        <a:off x="4303365" y="2362193"/>
        <a:ext cx="1640234" cy="1640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04130" y="9404941"/>
            <a:ext cx="18180130" cy="648954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08258" y="17155954"/>
            <a:ext cx="14971872" cy="77369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5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1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7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38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79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58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1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77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4894-F3B0-46A5-9137-EC4E7DD86D75}" type="datetimeFigureOut">
              <a:rPr lang="zh-TW" altLang="en-US" smtClean="0"/>
              <a:pPr/>
              <a:t>2016/6/18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1991-3B57-4AD2-912E-7D46A18D78F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4894-F3B0-46A5-9137-EC4E7DD86D75}" type="datetimeFigureOut">
              <a:rPr lang="zh-TW" altLang="en-US" smtClean="0"/>
              <a:pPr/>
              <a:t>2016/6/18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1991-3B57-4AD2-912E-7D46A18D78F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5506581" y="1212414"/>
            <a:ext cx="4812388" cy="2583204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069419" y="1212414"/>
            <a:ext cx="14080689" cy="2583204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4894-F3B0-46A5-9137-EC4E7DD86D75}" type="datetimeFigureOut">
              <a:rPr lang="zh-TW" altLang="en-US" smtClean="0"/>
              <a:pPr/>
              <a:t>2016/6/18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1991-3B57-4AD2-912E-7D46A18D78F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4894-F3B0-46A5-9137-EC4E7DD86D75}" type="datetimeFigureOut">
              <a:rPr lang="zh-TW" altLang="en-US" smtClean="0"/>
              <a:pPr/>
              <a:t>2016/6/18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1991-3B57-4AD2-912E-7D46A18D78F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89536" y="19454630"/>
            <a:ext cx="18180130" cy="6012994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689536" y="12831929"/>
            <a:ext cx="18180130" cy="6622701"/>
          </a:xfrm>
        </p:spPr>
        <p:txBody>
          <a:bodyPr anchor="b"/>
          <a:lstStyle>
            <a:lvl1pPr marL="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1pPr>
            <a:lvl2pPr marL="147597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1942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7914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38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79856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582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1799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7769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4894-F3B0-46A5-9137-EC4E7DD86D75}" type="datetimeFigureOut">
              <a:rPr lang="zh-TW" altLang="en-US" smtClean="0"/>
              <a:pPr/>
              <a:t>2016/6/18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1991-3B57-4AD2-912E-7D46A18D78F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069419" y="7064219"/>
            <a:ext cx="9446538" cy="19980241"/>
          </a:xfrm>
        </p:spPr>
        <p:txBody>
          <a:bodyPr/>
          <a:lstStyle>
            <a:lvl1pPr>
              <a:defRPr sz="9100"/>
            </a:lvl1pPr>
            <a:lvl2pPr>
              <a:defRPr sz="7700"/>
            </a:lvl2pPr>
            <a:lvl3pPr>
              <a:defRPr sz="64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0872431" y="7064219"/>
            <a:ext cx="9446538" cy="19980241"/>
          </a:xfrm>
        </p:spPr>
        <p:txBody>
          <a:bodyPr/>
          <a:lstStyle>
            <a:lvl1pPr>
              <a:defRPr sz="9100"/>
            </a:lvl1pPr>
            <a:lvl2pPr>
              <a:defRPr sz="7700"/>
            </a:lvl2pPr>
            <a:lvl3pPr>
              <a:defRPr sz="64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4894-F3B0-46A5-9137-EC4E7DD86D75}" type="datetimeFigureOut">
              <a:rPr lang="zh-TW" altLang="en-US" smtClean="0"/>
              <a:pPr/>
              <a:t>2016/6/18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1991-3B57-4AD2-912E-7D46A18D78F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9420" y="6776884"/>
            <a:ext cx="9450252" cy="2824283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5972" indent="0">
              <a:buNone/>
              <a:defRPr sz="6400" b="1"/>
            </a:lvl2pPr>
            <a:lvl3pPr marL="2951942" indent="0">
              <a:buNone/>
              <a:defRPr sz="5800" b="1"/>
            </a:lvl3pPr>
            <a:lvl4pPr marL="4427914" indent="0">
              <a:buNone/>
              <a:defRPr sz="5200" b="1"/>
            </a:lvl4pPr>
            <a:lvl5pPr marL="5903885" indent="0">
              <a:buNone/>
              <a:defRPr sz="5200" b="1"/>
            </a:lvl5pPr>
            <a:lvl6pPr marL="7379856" indent="0">
              <a:buNone/>
              <a:defRPr sz="5200" b="1"/>
            </a:lvl6pPr>
            <a:lvl7pPr marL="8855827" indent="0">
              <a:buNone/>
              <a:defRPr sz="5200" b="1"/>
            </a:lvl7pPr>
            <a:lvl8pPr marL="10331799" indent="0">
              <a:buNone/>
              <a:defRPr sz="5200" b="1"/>
            </a:lvl8pPr>
            <a:lvl9pPr marL="11807769" indent="0">
              <a:buNone/>
              <a:defRPr sz="5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069420" y="9601168"/>
            <a:ext cx="9450252" cy="17443290"/>
          </a:xfrm>
        </p:spPr>
        <p:txBody>
          <a:bodyPr/>
          <a:lstStyle>
            <a:lvl1pPr>
              <a:defRPr sz="7700"/>
            </a:lvl1pPr>
            <a:lvl2pPr>
              <a:defRPr sz="64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10865006" y="6776884"/>
            <a:ext cx="9453964" cy="2824283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5972" indent="0">
              <a:buNone/>
              <a:defRPr sz="6400" b="1"/>
            </a:lvl2pPr>
            <a:lvl3pPr marL="2951942" indent="0">
              <a:buNone/>
              <a:defRPr sz="5800" b="1"/>
            </a:lvl3pPr>
            <a:lvl4pPr marL="4427914" indent="0">
              <a:buNone/>
              <a:defRPr sz="5200" b="1"/>
            </a:lvl4pPr>
            <a:lvl5pPr marL="5903885" indent="0">
              <a:buNone/>
              <a:defRPr sz="5200" b="1"/>
            </a:lvl5pPr>
            <a:lvl6pPr marL="7379856" indent="0">
              <a:buNone/>
              <a:defRPr sz="5200" b="1"/>
            </a:lvl6pPr>
            <a:lvl7pPr marL="8855827" indent="0">
              <a:buNone/>
              <a:defRPr sz="5200" b="1"/>
            </a:lvl7pPr>
            <a:lvl8pPr marL="10331799" indent="0">
              <a:buNone/>
              <a:defRPr sz="5200" b="1"/>
            </a:lvl8pPr>
            <a:lvl9pPr marL="11807769" indent="0">
              <a:buNone/>
              <a:defRPr sz="5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10865006" y="9601168"/>
            <a:ext cx="9453964" cy="17443290"/>
          </a:xfrm>
        </p:spPr>
        <p:txBody>
          <a:bodyPr/>
          <a:lstStyle>
            <a:lvl1pPr>
              <a:defRPr sz="7700"/>
            </a:lvl1pPr>
            <a:lvl2pPr>
              <a:defRPr sz="64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4894-F3B0-46A5-9137-EC4E7DD86D75}" type="datetimeFigureOut">
              <a:rPr lang="zh-TW" altLang="en-US" smtClean="0"/>
              <a:pPr/>
              <a:t>2016/6/18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1991-3B57-4AD2-912E-7D46A18D78F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4894-F3B0-46A5-9137-EC4E7DD86D75}" type="datetimeFigureOut">
              <a:rPr lang="zh-TW" altLang="en-US" smtClean="0"/>
              <a:pPr/>
              <a:t>2016/6/18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1991-3B57-4AD2-912E-7D46A18D78F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4894-F3B0-46A5-9137-EC4E7DD86D75}" type="datetimeFigureOut">
              <a:rPr lang="zh-TW" altLang="en-US" smtClean="0"/>
              <a:pPr/>
              <a:t>2016/6/18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1991-3B57-4AD2-912E-7D46A18D78F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421" y="1205402"/>
            <a:ext cx="7036632" cy="5129967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62266" y="1205404"/>
            <a:ext cx="11956703" cy="25839056"/>
          </a:xfrm>
        </p:spPr>
        <p:txBody>
          <a:bodyPr/>
          <a:lstStyle>
            <a:lvl1pPr>
              <a:defRPr sz="10300"/>
            </a:lvl1pPr>
            <a:lvl2pPr>
              <a:defRPr sz="9100"/>
            </a:lvl2pPr>
            <a:lvl3pPr>
              <a:defRPr sz="77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069421" y="6335371"/>
            <a:ext cx="7036632" cy="20709089"/>
          </a:xfrm>
        </p:spPr>
        <p:txBody>
          <a:bodyPr/>
          <a:lstStyle>
            <a:lvl1pPr marL="0" indent="0">
              <a:buNone/>
              <a:defRPr sz="4500"/>
            </a:lvl1pPr>
            <a:lvl2pPr marL="1475972" indent="0">
              <a:buNone/>
              <a:defRPr sz="3900"/>
            </a:lvl2pPr>
            <a:lvl3pPr marL="2951942" indent="0">
              <a:buNone/>
              <a:defRPr sz="3300"/>
            </a:lvl3pPr>
            <a:lvl4pPr marL="4427914" indent="0">
              <a:buNone/>
              <a:defRPr sz="2900"/>
            </a:lvl4pPr>
            <a:lvl5pPr marL="5903885" indent="0">
              <a:buNone/>
              <a:defRPr sz="2900"/>
            </a:lvl5pPr>
            <a:lvl6pPr marL="7379856" indent="0">
              <a:buNone/>
              <a:defRPr sz="2900"/>
            </a:lvl6pPr>
            <a:lvl7pPr marL="8855827" indent="0">
              <a:buNone/>
              <a:defRPr sz="2900"/>
            </a:lvl7pPr>
            <a:lvl8pPr marL="10331799" indent="0">
              <a:buNone/>
              <a:defRPr sz="2900"/>
            </a:lvl8pPr>
            <a:lvl9pPr marL="11807769" indent="0">
              <a:buNone/>
              <a:defRPr sz="2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4894-F3B0-46A5-9137-EC4E7DD86D75}" type="datetimeFigureOut">
              <a:rPr lang="zh-TW" altLang="en-US" smtClean="0"/>
              <a:pPr/>
              <a:t>2016/6/18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1991-3B57-4AD2-912E-7D46A18D78F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92274" y="21192649"/>
            <a:ext cx="12833033" cy="2501912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192274" y="2705146"/>
            <a:ext cx="12833033" cy="18165128"/>
          </a:xfrm>
        </p:spPr>
        <p:txBody>
          <a:bodyPr/>
          <a:lstStyle>
            <a:lvl1pPr marL="0" indent="0">
              <a:buNone/>
              <a:defRPr sz="10300"/>
            </a:lvl1pPr>
            <a:lvl2pPr marL="1475972" indent="0">
              <a:buNone/>
              <a:defRPr sz="9100"/>
            </a:lvl2pPr>
            <a:lvl3pPr marL="2951942" indent="0">
              <a:buNone/>
              <a:defRPr sz="7700"/>
            </a:lvl3pPr>
            <a:lvl4pPr marL="4427914" indent="0">
              <a:buNone/>
              <a:defRPr sz="6400"/>
            </a:lvl4pPr>
            <a:lvl5pPr marL="5903885" indent="0">
              <a:buNone/>
              <a:defRPr sz="6400"/>
            </a:lvl5pPr>
            <a:lvl6pPr marL="7379856" indent="0">
              <a:buNone/>
              <a:defRPr sz="6400"/>
            </a:lvl6pPr>
            <a:lvl7pPr marL="8855827" indent="0">
              <a:buNone/>
              <a:defRPr sz="6400"/>
            </a:lvl7pPr>
            <a:lvl8pPr marL="10331799" indent="0">
              <a:buNone/>
              <a:defRPr sz="6400"/>
            </a:lvl8pPr>
            <a:lvl9pPr marL="11807769" indent="0">
              <a:buNone/>
              <a:defRPr sz="64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192274" y="23694561"/>
            <a:ext cx="12833033" cy="3553131"/>
          </a:xfrm>
        </p:spPr>
        <p:txBody>
          <a:bodyPr/>
          <a:lstStyle>
            <a:lvl1pPr marL="0" indent="0">
              <a:buNone/>
              <a:defRPr sz="4500"/>
            </a:lvl1pPr>
            <a:lvl2pPr marL="1475972" indent="0">
              <a:buNone/>
              <a:defRPr sz="3900"/>
            </a:lvl2pPr>
            <a:lvl3pPr marL="2951942" indent="0">
              <a:buNone/>
              <a:defRPr sz="3300"/>
            </a:lvl3pPr>
            <a:lvl4pPr marL="4427914" indent="0">
              <a:buNone/>
              <a:defRPr sz="2900"/>
            </a:lvl4pPr>
            <a:lvl5pPr marL="5903885" indent="0">
              <a:buNone/>
              <a:defRPr sz="2900"/>
            </a:lvl5pPr>
            <a:lvl6pPr marL="7379856" indent="0">
              <a:buNone/>
              <a:defRPr sz="2900"/>
            </a:lvl6pPr>
            <a:lvl7pPr marL="8855827" indent="0">
              <a:buNone/>
              <a:defRPr sz="2900"/>
            </a:lvl7pPr>
            <a:lvl8pPr marL="10331799" indent="0">
              <a:buNone/>
              <a:defRPr sz="2900"/>
            </a:lvl8pPr>
            <a:lvl9pPr marL="11807769" indent="0">
              <a:buNone/>
              <a:defRPr sz="2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4894-F3B0-46A5-9137-EC4E7DD86D75}" type="datetimeFigureOut">
              <a:rPr lang="zh-TW" altLang="en-US" smtClean="0"/>
              <a:pPr/>
              <a:t>2016/6/18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1991-3B57-4AD2-912E-7D46A18D78F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069420" y="1212413"/>
            <a:ext cx="19249549" cy="5045869"/>
          </a:xfrm>
          <a:prstGeom prst="rect">
            <a:avLst/>
          </a:prstGeom>
        </p:spPr>
        <p:txBody>
          <a:bodyPr vert="horz" lIns="295194" tIns="147597" rIns="295194" bIns="147597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9420" y="7064219"/>
            <a:ext cx="19249549" cy="19980241"/>
          </a:xfrm>
          <a:prstGeom prst="rect">
            <a:avLst/>
          </a:prstGeom>
        </p:spPr>
        <p:txBody>
          <a:bodyPr vert="horz" lIns="295194" tIns="147597" rIns="295194" bIns="147597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069420" y="28060639"/>
            <a:ext cx="4990624" cy="1611875"/>
          </a:xfrm>
          <a:prstGeom prst="rect">
            <a:avLst/>
          </a:prstGeom>
        </p:spPr>
        <p:txBody>
          <a:bodyPr vert="horz" lIns="295194" tIns="147597" rIns="295194" bIns="147597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E4894-F3B0-46A5-9137-EC4E7DD86D75}" type="datetimeFigureOut">
              <a:rPr lang="zh-TW" altLang="en-US" smtClean="0"/>
              <a:pPr/>
              <a:t>2016/6/18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7307700" y="28060639"/>
            <a:ext cx="6772989" cy="1611875"/>
          </a:xfrm>
          <a:prstGeom prst="rect">
            <a:avLst/>
          </a:prstGeom>
        </p:spPr>
        <p:txBody>
          <a:bodyPr vert="horz" lIns="295194" tIns="147597" rIns="295194" bIns="147597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5328345" y="28060639"/>
            <a:ext cx="4990624" cy="1611875"/>
          </a:xfrm>
          <a:prstGeom prst="rect">
            <a:avLst/>
          </a:prstGeom>
        </p:spPr>
        <p:txBody>
          <a:bodyPr vert="horz" lIns="295194" tIns="147597" rIns="295194" bIns="147597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61991-3B57-4AD2-912E-7D46A18D78F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1942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6979" indent="-1106979" algn="l" defTabSz="2951942" rtl="0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453" indent="-922482" algn="l" defTabSz="2951942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2pPr>
      <a:lvl3pPr marL="3689928" indent="-737986" algn="l" defTabSz="2951942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5899" indent="-737986" algn="l" defTabSz="2951942" rtl="0" eaLnBrk="1" latinLnBrk="0" hangingPunct="1">
        <a:spcBef>
          <a:spcPct val="20000"/>
        </a:spcBef>
        <a:buFont typeface="Arial" pitchFamily="34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6641870" indent="-737986" algn="l" defTabSz="2951942" rtl="0" eaLnBrk="1" latinLnBrk="0" hangingPunct="1">
        <a:spcBef>
          <a:spcPct val="20000"/>
        </a:spcBef>
        <a:buFont typeface="Arial" pitchFamily="34" charset="0"/>
        <a:buChar char="»"/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117842" indent="-737986" algn="l" defTabSz="2951942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593813" indent="-737986" algn="l" defTabSz="2951942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1069784" indent="-737986" algn="l" defTabSz="2951942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5755" indent="-737986" algn="l" defTabSz="2951942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2951942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5972" algn="l" defTabSz="2951942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1942" algn="l" defTabSz="2951942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7914" algn="l" defTabSz="2951942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3885" algn="l" defTabSz="2951942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79856" algn="l" defTabSz="2951942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5827" algn="l" defTabSz="2951942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1799" algn="l" defTabSz="2951942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7769" algn="l" defTabSz="2951942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i.dailymail.co.uk/i/pix/2014/08/29/1409331226296_Image_galleryImage_17_Jan_2013_Businessman_y.JPG" TargetMode="External"/><Relationship Id="rId13" Type="http://schemas.openxmlformats.org/officeDocument/2006/relationships/image" Target="../media/image5.png"/><Relationship Id="rId18" Type="http://schemas.openxmlformats.org/officeDocument/2006/relationships/diagramLayout" Target="../diagrams/layout1.xml"/><Relationship Id="rId26" Type="http://schemas.openxmlformats.org/officeDocument/2006/relationships/diagramData" Target="../diagrams/data2.xml"/><Relationship Id="rId3" Type="http://schemas.openxmlformats.org/officeDocument/2006/relationships/image" Target="../media/image2.png"/><Relationship Id="rId21" Type="http://schemas.microsoft.com/office/2007/relationships/diagramDrawing" Target="../diagrams/drawing1.xml"/><Relationship Id="rId34" Type="http://schemas.openxmlformats.org/officeDocument/2006/relationships/image" Target="../media/image16.png"/><Relationship Id="rId7" Type="http://schemas.openxmlformats.org/officeDocument/2006/relationships/hyperlink" Target="http://thumbs.dreamstime.com/z/happy-teenage-laugh-closeup-close-up-portrait-loudly-laughing-young-man-isolated-white-background-35325424.jpg" TargetMode="External"/><Relationship Id="rId12" Type="http://schemas.openxmlformats.org/officeDocument/2006/relationships/hyperlink" Target="http://wrightrobinson.co.uk/wp-content/uploads/2014/01/music_notes_stock_by_bassgeisha-d3h9mpv.jpg" TargetMode="External"/><Relationship Id="rId17" Type="http://schemas.openxmlformats.org/officeDocument/2006/relationships/diagramData" Target="../diagrams/data1.xml"/><Relationship Id="rId25" Type="http://schemas.openxmlformats.org/officeDocument/2006/relationships/image" Target="../media/image12.png"/><Relationship Id="rId33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diagramColors" Target="../diagrams/colors1.xml"/><Relationship Id="rId29" Type="http://schemas.openxmlformats.org/officeDocument/2006/relationships/diagramColors" Target="../diagrams/colors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blog.enjoycss.com/wp-content/uploads/2015/09/woman-making-list.jpg" TargetMode="External"/><Relationship Id="rId11" Type="http://schemas.openxmlformats.org/officeDocument/2006/relationships/hyperlink" Target="http://core0.staticworld.net/images/article/2012/10/v5-471p20win820left20facin-100008105-orig.jpg" TargetMode="External"/><Relationship Id="rId24" Type="http://schemas.openxmlformats.org/officeDocument/2006/relationships/image" Target="../media/image11.png"/><Relationship Id="rId32" Type="http://schemas.openxmlformats.org/officeDocument/2006/relationships/image" Target="../media/image14.png"/><Relationship Id="rId5" Type="http://schemas.openxmlformats.org/officeDocument/2006/relationships/image" Target="../media/image4.png"/><Relationship Id="rId15" Type="http://schemas.openxmlformats.org/officeDocument/2006/relationships/image" Target="../media/image7.wmf"/><Relationship Id="rId23" Type="http://schemas.openxmlformats.org/officeDocument/2006/relationships/image" Target="../media/image10.png"/><Relationship Id="rId28" Type="http://schemas.openxmlformats.org/officeDocument/2006/relationships/diagramQuickStyle" Target="../diagrams/quickStyle2.xml"/><Relationship Id="rId10" Type="http://schemas.openxmlformats.org/officeDocument/2006/relationships/hyperlink" Target="http://www.thetailgatetimes.com/wp-content/uploads/2016/02/Curry-and-Lebron-James.jpg" TargetMode="External"/><Relationship Id="rId19" Type="http://schemas.openxmlformats.org/officeDocument/2006/relationships/diagramQuickStyle" Target="../diagrams/quickStyle1.xml"/><Relationship Id="rId31" Type="http://schemas.openxmlformats.org/officeDocument/2006/relationships/image" Target="../media/image13.png"/><Relationship Id="rId4" Type="http://schemas.openxmlformats.org/officeDocument/2006/relationships/image" Target="../media/image3.jpeg"/><Relationship Id="rId9" Type="http://schemas.openxmlformats.org/officeDocument/2006/relationships/hyperlink" Target="https://blog.udemy.com/wp-content/uploads/2014/05/bigstock-Portrait-of-a-sad-man-41540233-300x234.jpg" TargetMode="External"/><Relationship Id="rId14" Type="http://schemas.openxmlformats.org/officeDocument/2006/relationships/image" Target="../media/image6.png"/><Relationship Id="rId22" Type="http://schemas.openxmlformats.org/officeDocument/2006/relationships/image" Target="../media/image9.png"/><Relationship Id="rId27" Type="http://schemas.openxmlformats.org/officeDocument/2006/relationships/diagramLayout" Target="../diagrams/layout2.xml"/><Relationship Id="rId30" Type="http://schemas.microsoft.com/office/2007/relationships/diagramDrawing" Target="../diagrams/drawin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五邊形 14"/>
          <p:cNvSpPr/>
          <p:nvPr/>
        </p:nvSpPr>
        <p:spPr>
          <a:xfrm>
            <a:off x="-50006" y="5841206"/>
            <a:ext cx="3531394" cy="990600"/>
          </a:xfrm>
          <a:prstGeom prst="homePlate">
            <a:avLst/>
          </a:prstGeom>
          <a:solidFill>
            <a:schemeClr val="accent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五邊形 16"/>
          <p:cNvSpPr/>
          <p:nvPr/>
        </p:nvSpPr>
        <p:spPr>
          <a:xfrm>
            <a:off x="0" y="11480006"/>
            <a:ext cx="4750594" cy="990600"/>
          </a:xfrm>
          <a:prstGeom prst="homePlate">
            <a:avLst/>
          </a:prstGeom>
          <a:solidFill>
            <a:schemeClr val="accent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五邊形 17"/>
          <p:cNvSpPr/>
          <p:nvPr/>
        </p:nvSpPr>
        <p:spPr>
          <a:xfrm>
            <a:off x="0" y="20243006"/>
            <a:ext cx="5055394" cy="990600"/>
          </a:xfrm>
          <a:prstGeom prst="homePlate">
            <a:avLst/>
          </a:prstGeom>
          <a:solidFill>
            <a:schemeClr val="accent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五邊形 19"/>
          <p:cNvSpPr/>
          <p:nvPr/>
        </p:nvSpPr>
        <p:spPr>
          <a:xfrm>
            <a:off x="10998994" y="20243006"/>
            <a:ext cx="2590800" cy="990600"/>
          </a:xfrm>
          <a:prstGeom prst="homePlate">
            <a:avLst/>
          </a:prstGeom>
          <a:solidFill>
            <a:schemeClr val="accent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0" y="0"/>
            <a:ext cx="21388388" cy="5307806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431006" y="-1702594"/>
            <a:ext cx="19249549" cy="5003006"/>
          </a:xfrm>
        </p:spPr>
        <p:txBody>
          <a:bodyPr>
            <a:noAutofit/>
          </a:bodyPr>
          <a:lstStyle/>
          <a:p>
            <a:pPr algn="l"/>
            <a:r>
              <a:rPr lang="en-US" altLang="zh-TW" sz="22500" b="1" dirty="0" smtClean="0">
                <a:solidFill>
                  <a:schemeClr val="bg1"/>
                </a:solidFill>
              </a:rPr>
              <a:t>It KNOWS</a:t>
            </a:r>
            <a:endParaRPr lang="zh-TW" altLang="en-US" sz="22500" b="1" dirty="0">
              <a:solidFill>
                <a:schemeClr val="bg1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1069419" y="5993606"/>
            <a:ext cx="9446538" cy="5181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TW" sz="3800" b="1" dirty="0" smtClean="0"/>
              <a:t>Abstract </a:t>
            </a:r>
          </a:p>
          <a:p>
            <a:pPr algn="ctr">
              <a:buNone/>
            </a:pPr>
            <a:r>
              <a:rPr lang="en-US" altLang="zh-TW" sz="3800" dirty="0" smtClean="0"/>
              <a:t>	We listen to music every day. </a:t>
            </a:r>
            <a:endParaRPr lang="zh-TW" altLang="zh-TW" sz="3800" dirty="0" smtClean="0"/>
          </a:p>
          <a:p>
            <a:pPr>
              <a:buNone/>
            </a:pPr>
            <a:r>
              <a:rPr lang="en-US" altLang="zh-TW" sz="3800" dirty="0" smtClean="0"/>
              <a:t>But every time we want to choose a song to</a:t>
            </a:r>
          </a:p>
          <a:p>
            <a:pPr>
              <a:buNone/>
            </a:pPr>
            <a:r>
              <a:rPr lang="en-US" altLang="zh-TW" sz="3800" dirty="0" smtClean="0"/>
              <a:t> play, all we can do is select the </a:t>
            </a:r>
            <a:r>
              <a:rPr lang="en-US" altLang="zh-TW" sz="3800" dirty="0" smtClean="0"/>
              <a:t>songs </a:t>
            </a:r>
            <a:r>
              <a:rPr lang="en-US" altLang="zh-TW" sz="3800" dirty="0" smtClean="0"/>
              <a:t>that</a:t>
            </a:r>
          </a:p>
          <a:p>
            <a:pPr>
              <a:buNone/>
            </a:pPr>
            <a:r>
              <a:rPr lang="en-US" altLang="zh-TW" sz="3800" dirty="0" smtClean="0"/>
              <a:t> we already know, or we have to randomly </a:t>
            </a:r>
          </a:p>
          <a:p>
            <a:pPr>
              <a:buNone/>
            </a:pPr>
            <a:r>
              <a:rPr lang="en-US" altLang="zh-TW" sz="3800" dirty="0" smtClean="0"/>
              <a:t>choose one. But what if there’s a machine</a:t>
            </a:r>
          </a:p>
          <a:p>
            <a:pPr>
              <a:buNone/>
            </a:pPr>
            <a:r>
              <a:rPr lang="en-US" altLang="zh-TW" sz="3800" dirty="0" smtClean="0"/>
              <a:t> that can detect your moods and  then</a:t>
            </a:r>
          </a:p>
          <a:p>
            <a:pPr>
              <a:buNone/>
            </a:pPr>
            <a:r>
              <a:rPr lang="en-US" altLang="zh-TW" sz="3800" dirty="0" smtClean="0"/>
              <a:t>automatically gives you a song list…</a:t>
            </a:r>
            <a:endParaRPr lang="zh-TW" altLang="zh-TW" sz="3800" dirty="0" smtClean="0"/>
          </a:p>
          <a:p>
            <a:pPr>
              <a:buNone/>
            </a:pPr>
            <a:endParaRPr lang="zh-TW" altLang="en-US" sz="3800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>
          <a:xfrm>
            <a:off x="10872431" y="26948605"/>
            <a:ext cx="4165163" cy="1066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TW" sz="4100" b="1" dirty="0" smtClean="0"/>
              <a:t>Reference</a:t>
            </a:r>
            <a:r>
              <a:rPr lang="en-US" altLang="zh-TW" sz="6000" dirty="0" smtClean="0"/>
              <a:t> </a:t>
            </a:r>
            <a:endParaRPr lang="zh-TW" altLang="en-US" sz="6000" dirty="0"/>
          </a:p>
        </p:txBody>
      </p:sp>
      <p:sp>
        <p:nvSpPr>
          <p:cNvPr id="7" name="內容版面配置區 3"/>
          <p:cNvSpPr txBox="1">
            <a:spLocks/>
          </p:cNvSpPr>
          <p:nvPr/>
        </p:nvSpPr>
        <p:spPr>
          <a:xfrm>
            <a:off x="1092994" y="11556206"/>
            <a:ext cx="4267200" cy="1066800"/>
          </a:xfrm>
          <a:prstGeom prst="rect">
            <a:avLst/>
          </a:prstGeom>
        </p:spPr>
        <p:txBody>
          <a:bodyPr vert="horz" lIns="295194" tIns="147597" rIns="295194" bIns="147597" rtlCol="0">
            <a:normAutofit/>
          </a:bodyPr>
          <a:lstStyle/>
          <a:p>
            <a:pPr marL="1106979" marR="0" lvl="0" indent="-1106979" algn="l" defTabSz="29519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 frame </a:t>
            </a:r>
            <a:endParaRPr kumimoji="0" lang="zh-TW" altLang="en-US" sz="3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內容版面配置區 3"/>
          <p:cNvSpPr txBox="1">
            <a:spLocks/>
          </p:cNvSpPr>
          <p:nvPr/>
        </p:nvSpPr>
        <p:spPr>
          <a:xfrm>
            <a:off x="1245394" y="20395406"/>
            <a:ext cx="4343400" cy="838200"/>
          </a:xfrm>
          <a:prstGeom prst="rect">
            <a:avLst/>
          </a:prstGeom>
        </p:spPr>
        <p:txBody>
          <a:bodyPr vert="horz" lIns="295194" tIns="147597" rIns="295194" bIns="147597" rtlCol="0">
            <a:normAutofit lnSpcReduction="10000"/>
          </a:bodyPr>
          <a:lstStyle/>
          <a:p>
            <a:pPr marL="1106979" marR="0" lvl="0" indent="-1106979" algn="l" defTabSz="29519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Face detection</a:t>
            </a:r>
          </a:p>
        </p:txBody>
      </p:sp>
      <p:sp>
        <p:nvSpPr>
          <p:cNvPr id="10" name="內容版面配置區 3"/>
          <p:cNvSpPr txBox="1">
            <a:spLocks/>
          </p:cNvSpPr>
          <p:nvPr/>
        </p:nvSpPr>
        <p:spPr>
          <a:xfrm>
            <a:off x="11001256" y="20243006"/>
            <a:ext cx="4417338" cy="1371600"/>
          </a:xfrm>
          <a:prstGeom prst="rect">
            <a:avLst/>
          </a:prstGeom>
        </p:spPr>
        <p:txBody>
          <a:bodyPr vert="horz" lIns="295194" tIns="147597" rIns="295194" bIns="147597" rtlCol="0">
            <a:normAutofit/>
          </a:bodyPr>
          <a:lstStyle/>
          <a:p>
            <a:pPr marL="1106979" marR="0" lvl="0" indent="-1106979" algn="l" defTabSz="29519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Result </a:t>
            </a:r>
            <a:endParaRPr lang="en-US" altLang="zh-TW" sz="3800" dirty="0" smtClean="0"/>
          </a:p>
          <a:p>
            <a:pPr marL="1106979" marR="0" lvl="0" indent="-1106979" algn="l" defTabSz="29519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TW" altLang="en-US" sz="3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內容版面配置區 3"/>
          <p:cNvSpPr txBox="1">
            <a:spLocks/>
          </p:cNvSpPr>
          <p:nvPr/>
        </p:nvSpPr>
        <p:spPr>
          <a:xfrm>
            <a:off x="1245394" y="21386006"/>
            <a:ext cx="4495800" cy="1905000"/>
          </a:xfrm>
          <a:prstGeom prst="rect">
            <a:avLst/>
          </a:prstGeom>
        </p:spPr>
        <p:txBody>
          <a:bodyPr vert="horz" lIns="295194" tIns="147597" rIns="295194" bIns="147597" rtlCol="0">
            <a:noAutofit/>
          </a:bodyPr>
          <a:lstStyle/>
          <a:p>
            <a:pPr marL="1106979" marR="0" lvl="0" indent="-1106979" algn="l" defTabSz="29519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sz="3200" b="1" u="sng" dirty="0" smtClean="0"/>
              <a:t>Preprocessing </a:t>
            </a:r>
            <a:endParaRPr lang="en-US" altLang="zh-TW" sz="3200" b="1" u="sng" dirty="0" smtClean="0"/>
          </a:p>
          <a:p>
            <a:pPr marL="1106979" marR="0" lvl="0" indent="-1106979" algn="l" defTabSz="29519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Cascade</a:t>
            </a:r>
            <a:r>
              <a:rPr kumimoji="0" lang="en-US" altLang="zh-TW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classifiers</a:t>
            </a:r>
            <a:endParaRPr kumimoji="0" lang="en-US" altLang="zh-TW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06979" marR="0" lvl="0" indent="-1106979" algn="l" defTabSz="29519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sz="3200" dirty="0" smtClean="0"/>
              <a:t>	</a:t>
            </a:r>
            <a:endParaRPr kumimoji="0" lang="en-US" altLang="zh-TW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06979" marR="0" lvl="0" indent="-1106979" algn="l" defTabSz="29519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TW" sz="3200" dirty="0" smtClean="0"/>
          </a:p>
          <a:p>
            <a:pPr marL="1106979" marR="0" lvl="0" indent="-1106979" algn="l" defTabSz="29519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TW" sz="3200" dirty="0" smtClean="0"/>
          </a:p>
          <a:p>
            <a:pPr marL="1106979" marR="0" lvl="0" indent="-1106979" algn="l" defTabSz="29519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TW" sz="3200" dirty="0" smtClean="0"/>
          </a:p>
          <a:p>
            <a:pPr marL="1106979" marR="0" lvl="0" indent="-1106979" algn="l" defTabSz="29519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TW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06979" marR="0" lvl="0" indent="-1106979" algn="l" defTabSz="29519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TW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06979" marR="0" lvl="0" indent="-1106979" algn="l" defTabSz="29519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TW" sz="3200" b="1" dirty="0" smtClean="0"/>
          </a:p>
          <a:p>
            <a:pPr marL="1106979" marR="0" lvl="0" indent="-1106979" algn="l" defTabSz="29519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TW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06979" marR="0" lvl="0" indent="-1106979" algn="l" defTabSz="29519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TW" sz="3200" dirty="0" smtClean="0"/>
          </a:p>
          <a:p>
            <a:pPr marL="1106979" marR="0" lvl="0" indent="-1106979" algn="l" defTabSz="29519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TW" sz="3200" dirty="0" smtClean="0"/>
          </a:p>
        </p:txBody>
      </p:sp>
      <p:pic>
        <p:nvPicPr>
          <p:cNvPr id="1027" name="Picture 3" descr="C:\Users\Admin\AppData\Local\Microsoft\Windows\Temporary Internet Files\Content.IE5\F07HYTBK\Big_smile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41710" y="17644948"/>
            <a:ext cx="921658" cy="921658"/>
          </a:xfrm>
          <a:prstGeom prst="rect">
            <a:avLst/>
          </a:prstGeom>
          <a:noFill/>
        </p:spPr>
      </p:pic>
      <p:pic>
        <p:nvPicPr>
          <p:cNvPr id="1028" name="Picture 4" descr="C:\Users\Admin\AppData\Local\Microsoft\Windows\Temporary Internet Files\Content.IE5\2BASZ2EU\1024px-Gnome-face-angry.svg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10768" y="18414206"/>
            <a:ext cx="1074059" cy="1074059"/>
          </a:xfrm>
          <a:prstGeom prst="rect">
            <a:avLst/>
          </a:prstGeom>
          <a:noFill/>
        </p:spPr>
      </p:pic>
      <p:pic>
        <p:nvPicPr>
          <p:cNvPr id="1029" name="Picture 5" descr="C:\Users\Admin\AppData\Local\Microsoft\Windows\Temporary Internet Files\Content.IE5\JBK03OYK\sad_face1[1]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53768" y="18490406"/>
            <a:ext cx="1066800" cy="1066800"/>
          </a:xfrm>
          <a:prstGeom prst="rect">
            <a:avLst/>
          </a:prstGeom>
          <a:noFill/>
        </p:spPr>
      </p:pic>
      <p:sp>
        <p:nvSpPr>
          <p:cNvPr id="16" name="右大括弧 15"/>
          <p:cNvSpPr/>
          <p:nvPr/>
        </p:nvSpPr>
        <p:spPr>
          <a:xfrm>
            <a:off x="4229767" y="12851606"/>
            <a:ext cx="762001" cy="4038600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五邊形 20"/>
          <p:cNvSpPr/>
          <p:nvPr/>
        </p:nvSpPr>
        <p:spPr>
          <a:xfrm>
            <a:off x="10515600" y="27024804"/>
            <a:ext cx="5055394" cy="990600"/>
          </a:xfrm>
          <a:prstGeom prst="homePlate">
            <a:avLst/>
          </a:prstGeom>
          <a:solidFill>
            <a:schemeClr val="accent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標題 1"/>
          <p:cNvSpPr txBox="1">
            <a:spLocks/>
          </p:cNvSpPr>
          <p:nvPr/>
        </p:nvSpPr>
        <p:spPr>
          <a:xfrm>
            <a:off x="8763000" y="1878806"/>
            <a:ext cx="12522994" cy="5003006"/>
          </a:xfrm>
          <a:prstGeom prst="rect">
            <a:avLst/>
          </a:prstGeom>
        </p:spPr>
        <p:txBody>
          <a:bodyPr vert="horz" lIns="295194" tIns="147597" rIns="295194" bIns="147597" rtlCol="0" anchor="ctr">
            <a:noAutofit/>
          </a:bodyPr>
          <a:lstStyle/>
          <a:p>
            <a:pPr marL="0" marR="0" lvl="0" indent="0" algn="l" defTabSz="29519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YOU want.</a:t>
            </a:r>
            <a:endParaRPr kumimoji="0" lang="zh-TW" altLang="en-US" sz="225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638968" y="17728406"/>
            <a:ext cx="2438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Face detection</a:t>
            </a:r>
            <a:endParaRPr lang="zh-TW" altLang="en-US" sz="4000" dirty="0"/>
          </a:p>
        </p:txBody>
      </p:sp>
      <p:sp>
        <p:nvSpPr>
          <p:cNvPr id="31" name="圓角矩形 30"/>
          <p:cNvSpPr/>
          <p:nvPr/>
        </p:nvSpPr>
        <p:spPr>
          <a:xfrm>
            <a:off x="1410368" y="17652206"/>
            <a:ext cx="2514600" cy="16764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7640878" y="17852767"/>
            <a:ext cx="32944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Music genre classification</a:t>
            </a:r>
            <a:endParaRPr lang="zh-TW" altLang="en-US" sz="4000" dirty="0"/>
          </a:p>
        </p:txBody>
      </p:sp>
      <p:sp>
        <p:nvSpPr>
          <p:cNvPr id="33" name="圓角矩形 32"/>
          <p:cNvSpPr/>
          <p:nvPr/>
        </p:nvSpPr>
        <p:spPr>
          <a:xfrm>
            <a:off x="7564678" y="17685157"/>
            <a:ext cx="3069866" cy="1643449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向上箭號圖說文字 33"/>
          <p:cNvSpPr/>
          <p:nvPr/>
        </p:nvSpPr>
        <p:spPr>
          <a:xfrm>
            <a:off x="1181768" y="16280606"/>
            <a:ext cx="9677400" cy="3352800"/>
          </a:xfrm>
          <a:prstGeom prst="upArrowCallout">
            <a:avLst>
              <a:gd name="adj1" fmla="val 13672"/>
              <a:gd name="adj2" fmla="val 14933"/>
              <a:gd name="adj3" fmla="val 25000"/>
              <a:gd name="adj4" fmla="val 66596"/>
            </a:avLst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標題 1"/>
          <p:cNvSpPr txBox="1">
            <a:spLocks/>
          </p:cNvSpPr>
          <p:nvPr/>
        </p:nvSpPr>
        <p:spPr>
          <a:xfrm>
            <a:off x="2159794" y="1828800"/>
            <a:ext cx="9906000" cy="5003006"/>
          </a:xfrm>
          <a:prstGeom prst="rect">
            <a:avLst/>
          </a:prstGeom>
        </p:spPr>
        <p:txBody>
          <a:bodyPr vert="horz" lIns="295194" tIns="147597" rIns="295194" bIns="147597" rtlCol="0" anchor="ctr">
            <a:noAutofit/>
          </a:bodyPr>
          <a:lstStyle/>
          <a:p>
            <a:pPr marL="0" marR="0" lvl="0" indent="0" algn="l" defTabSz="29519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</a:t>
            </a:r>
            <a:endParaRPr kumimoji="0" lang="zh-TW" altLang="en-US" sz="225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68168" y="12952412"/>
            <a:ext cx="4635626" cy="3632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內容版面配置區 3"/>
          <p:cNvSpPr txBox="1">
            <a:spLocks/>
          </p:cNvSpPr>
          <p:nvPr/>
        </p:nvSpPr>
        <p:spPr>
          <a:xfrm>
            <a:off x="12982456" y="228600"/>
            <a:ext cx="8151138" cy="3250406"/>
          </a:xfrm>
          <a:prstGeom prst="rect">
            <a:avLst/>
          </a:prstGeom>
        </p:spPr>
        <p:txBody>
          <a:bodyPr vert="horz" lIns="295194" tIns="147597" rIns="295194" bIns="147597" rtlCol="0">
            <a:normAutofit/>
          </a:bodyPr>
          <a:lstStyle/>
          <a:p>
            <a:pPr marL="1106979" marR="0" lvl="0" indent="-1106979" algn="r" defTabSz="29519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sz="3800" b="1" dirty="0" smtClean="0"/>
              <a:t>Group 21:</a:t>
            </a:r>
          </a:p>
          <a:p>
            <a:pPr marL="1106979" marR="0" lvl="0" indent="-1106979" algn="r" defTabSz="29519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zh-TW" altLang="en-US" sz="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漱漱</a:t>
            </a:r>
            <a:r>
              <a:rPr kumimoji="0" lang="zh-TW" altLang="en-US" sz="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一</a:t>
            </a:r>
            <a:endParaRPr kumimoji="0" lang="en-US" altLang="zh-TW" sz="3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06979" marR="0" lvl="0" indent="-1106979" algn="r" defTabSz="29519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sz="3800" b="1" dirty="0" smtClean="0"/>
              <a:t>	</a:t>
            </a:r>
            <a:r>
              <a:rPr lang="zh-TW" altLang="en-US" sz="3800" b="1" dirty="0" smtClean="0"/>
              <a:t>組員</a:t>
            </a:r>
            <a:r>
              <a:rPr lang="en-US" altLang="zh-TW" sz="3800" b="1" dirty="0" smtClean="0"/>
              <a:t>:</a:t>
            </a:r>
          </a:p>
          <a:p>
            <a:pPr marL="1106979" marR="0" lvl="0" indent="-1106979" algn="r" defTabSz="29519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sz="3800" b="1" dirty="0" smtClean="0"/>
              <a:t>	</a:t>
            </a:r>
            <a:r>
              <a:rPr lang="zh-TW" altLang="en-US" sz="3800" b="1" dirty="0" smtClean="0"/>
              <a:t>李啟維，郭世展，林柏成</a:t>
            </a:r>
            <a:endParaRPr lang="en-US" altLang="zh-TW" sz="3800" b="1" dirty="0" smtClean="0"/>
          </a:p>
        </p:txBody>
      </p:sp>
      <p:sp>
        <p:nvSpPr>
          <p:cNvPr id="37" name="內容版面配置區 3"/>
          <p:cNvSpPr txBox="1">
            <a:spLocks/>
          </p:cNvSpPr>
          <p:nvPr/>
        </p:nvSpPr>
        <p:spPr>
          <a:xfrm>
            <a:off x="10465594" y="28091606"/>
            <a:ext cx="8610600" cy="1447800"/>
          </a:xfrm>
          <a:prstGeom prst="rect">
            <a:avLst/>
          </a:prstGeom>
        </p:spPr>
        <p:txBody>
          <a:bodyPr vert="horz" lIns="295194" tIns="147597" rIns="295194" bIns="147597" rtlCol="0">
            <a:normAutofit lnSpcReduction="10000"/>
          </a:bodyPr>
          <a:lstStyle/>
          <a:p>
            <a:pPr marL="1106979" lvl="0" indent="-1106979">
              <a:spcBef>
                <a:spcPct val="20000"/>
              </a:spcBef>
              <a:defRPr/>
            </a:pPr>
            <a:r>
              <a:rPr lang="en-US" altLang="zh-TW" sz="1000" dirty="0" smtClean="0">
                <a:hlinkClick r:id="rId6"/>
              </a:rPr>
              <a:t>http://blog.enjoycss.com/wp-content/uploads/2015/09/woman-making-list.jpg</a:t>
            </a:r>
            <a:endParaRPr lang="en-US" altLang="zh-TW" sz="1000" dirty="0" smtClean="0"/>
          </a:p>
          <a:p>
            <a:pPr marL="1106979" lvl="0" indent="-1106979">
              <a:spcBef>
                <a:spcPct val="20000"/>
              </a:spcBef>
              <a:defRPr/>
            </a:pPr>
            <a:r>
              <a:rPr lang="en-US" altLang="zh-TW" sz="1000" dirty="0" smtClean="0">
                <a:hlinkClick r:id="rId7"/>
              </a:rPr>
              <a:t>http://thumbs.dreamstime.com/z/happy-teenage-laugh-closeup-close-up-portrait-loudly-laughing-young-man-isolated-white-background-35325424.jpg</a:t>
            </a:r>
            <a:endParaRPr lang="en-US" altLang="zh-TW" sz="1000" dirty="0" smtClean="0"/>
          </a:p>
          <a:p>
            <a:pPr marL="1106979" lvl="0" indent="-1106979">
              <a:spcBef>
                <a:spcPct val="20000"/>
              </a:spcBef>
              <a:defRPr/>
            </a:pPr>
            <a:r>
              <a:rPr lang="en-US" altLang="zh-TW" sz="1000" dirty="0" smtClean="0">
                <a:hlinkClick r:id="rId8"/>
              </a:rPr>
              <a:t>http://i.dailymail.co.uk/i/pix/2014/08/29/1409331226296_Image_galleryImage_17_Jan_2013_Businessman_y.JPG</a:t>
            </a:r>
            <a:endParaRPr lang="en-US" altLang="zh-TW" sz="1000" dirty="0" smtClean="0"/>
          </a:p>
          <a:p>
            <a:pPr marL="1106979" lvl="0" indent="-1106979">
              <a:spcBef>
                <a:spcPct val="20000"/>
              </a:spcBef>
              <a:defRPr/>
            </a:pPr>
            <a:r>
              <a:rPr lang="en-US" altLang="zh-TW" sz="1000" dirty="0" smtClean="0">
                <a:hlinkClick r:id="rId9"/>
              </a:rPr>
              <a:t>https://</a:t>
            </a:r>
            <a:r>
              <a:rPr lang="en-US" altLang="zh-TW" sz="1000" dirty="0" smtClean="0">
                <a:hlinkClick r:id="rId9"/>
              </a:rPr>
              <a:t>blog.udemy.com/wp-content/uploads/2014/05/bigstock-Portrait-of-a-sad-man-41540233-300x234.jpg</a:t>
            </a:r>
            <a:endParaRPr lang="en-US" altLang="zh-TW" sz="1000" dirty="0" smtClean="0"/>
          </a:p>
          <a:p>
            <a:pPr marL="1106979" lvl="0" indent="-1106979">
              <a:spcBef>
                <a:spcPct val="20000"/>
              </a:spcBef>
              <a:defRPr/>
            </a:pPr>
            <a:r>
              <a:rPr lang="en-US" altLang="zh-TW" sz="1000" dirty="0" smtClean="0">
                <a:hlinkClick r:id="rId10"/>
              </a:rPr>
              <a:t>http://</a:t>
            </a:r>
            <a:r>
              <a:rPr lang="en-US" altLang="zh-TW" sz="1000" dirty="0" smtClean="0">
                <a:hlinkClick r:id="rId10"/>
              </a:rPr>
              <a:t>www.thetailgatetimes.com/wp-content/uploads/2016/02/Curry-and-Lebron-James.jpg</a:t>
            </a:r>
            <a:endParaRPr lang="en-US" altLang="zh-TW" sz="1000" dirty="0" smtClean="0"/>
          </a:p>
          <a:p>
            <a:pPr marL="1106979" lvl="0" indent="-1106979">
              <a:spcBef>
                <a:spcPct val="20000"/>
              </a:spcBef>
              <a:defRPr/>
            </a:pPr>
            <a:r>
              <a:rPr lang="en-US" altLang="zh-TW" sz="1000" dirty="0" smtClean="0">
                <a:hlinkClick r:id="rId11"/>
              </a:rPr>
              <a:t>http://</a:t>
            </a:r>
            <a:r>
              <a:rPr lang="en-US" altLang="zh-TW" sz="1000" dirty="0" smtClean="0">
                <a:hlinkClick r:id="rId11"/>
              </a:rPr>
              <a:t>core0.staticworld.net/images/article/2012/10/v5-471p20win820left20facin-100008105-orig.jpg</a:t>
            </a:r>
            <a:endParaRPr lang="en-US" altLang="zh-TW" sz="1000" dirty="0" smtClean="0"/>
          </a:p>
          <a:p>
            <a:pPr marL="1106979" lvl="0" indent="-1106979">
              <a:spcBef>
                <a:spcPct val="20000"/>
              </a:spcBef>
              <a:defRPr/>
            </a:pPr>
            <a:r>
              <a:rPr lang="en-US" altLang="zh-TW" sz="1000" dirty="0" smtClean="0">
                <a:hlinkClick r:id="rId12"/>
              </a:rPr>
              <a:t>http://</a:t>
            </a:r>
            <a:r>
              <a:rPr lang="en-US" altLang="zh-TW" sz="1000" dirty="0" smtClean="0">
                <a:hlinkClick r:id="rId12"/>
              </a:rPr>
              <a:t>wrightrobinson.co.uk/wp-content/uploads/2014/01/music_notes_stock_by_bassgeisha-d3h9mpv.jpg</a:t>
            </a:r>
            <a:endParaRPr lang="en-US" altLang="zh-TW" sz="1000" dirty="0" smtClean="0"/>
          </a:p>
          <a:p>
            <a:pPr marL="1106979" lvl="0" indent="-1106979">
              <a:spcBef>
                <a:spcPct val="20000"/>
              </a:spcBef>
              <a:defRPr/>
            </a:pPr>
            <a:endParaRPr lang="en-US" altLang="zh-TW" sz="1000" dirty="0" smtClean="0"/>
          </a:p>
          <a:p>
            <a:pPr marL="1106979" lvl="0" indent="-1106979">
              <a:spcBef>
                <a:spcPct val="20000"/>
              </a:spcBef>
              <a:defRPr/>
            </a:pPr>
            <a:endParaRPr lang="en-US" altLang="zh-TW" sz="1000" dirty="0" smtClean="0"/>
          </a:p>
          <a:p>
            <a:pPr marL="1106979" lvl="0" indent="-1106979">
              <a:spcBef>
                <a:spcPct val="20000"/>
              </a:spcBef>
              <a:defRPr/>
            </a:pPr>
            <a:endParaRPr lang="en-US" altLang="zh-TW" sz="1000" dirty="0" smtClean="0"/>
          </a:p>
          <a:p>
            <a:pPr marL="1106979" lvl="0" indent="-1106979">
              <a:spcBef>
                <a:spcPct val="20000"/>
              </a:spcBef>
              <a:defRPr/>
            </a:pPr>
            <a:endParaRPr kumimoji="0" lang="en-US" altLang="zh-TW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06979" lvl="0" indent="-1106979">
              <a:spcBef>
                <a:spcPct val="20000"/>
              </a:spcBef>
              <a:defRPr/>
            </a:pPr>
            <a:endParaRPr kumimoji="0" lang="en-US" altLang="zh-TW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向右箭號 37"/>
          <p:cNvSpPr/>
          <p:nvPr/>
        </p:nvSpPr>
        <p:spPr>
          <a:xfrm>
            <a:off x="7506368" y="14223206"/>
            <a:ext cx="685800" cy="15240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181768" y="14430596"/>
            <a:ext cx="1626394" cy="2307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248568" y="12851606"/>
            <a:ext cx="1794807" cy="1527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6" descr="C:\Program Files (x86)\Microsoft Office\MEDIA\CAGCAT10\j0199805.wmf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220368" y="14172609"/>
            <a:ext cx="1789481" cy="1803197"/>
          </a:xfrm>
          <a:prstGeom prst="rect">
            <a:avLst/>
          </a:prstGeom>
          <a:noFill/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086768" y="15137606"/>
            <a:ext cx="115252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向右箭號 39"/>
          <p:cNvSpPr/>
          <p:nvPr/>
        </p:nvSpPr>
        <p:spPr>
          <a:xfrm>
            <a:off x="4077368" y="17652206"/>
            <a:ext cx="381000" cy="15240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向右箭號 40"/>
          <p:cNvSpPr/>
          <p:nvPr/>
        </p:nvSpPr>
        <p:spPr>
          <a:xfrm>
            <a:off x="6896768" y="17652206"/>
            <a:ext cx="381000" cy="15240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/>
          <p:cNvSpPr txBox="1"/>
          <p:nvPr/>
        </p:nvSpPr>
        <p:spPr>
          <a:xfrm>
            <a:off x="10998994" y="7322284"/>
            <a:ext cx="9677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06979" lvl="0" indent="-1106979">
              <a:spcBef>
                <a:spcPct val="20000"/>
              </a:spcBef>
              <a:defRPr/>
            </a:pPr>
            <a:r>
              <a:rPr lang="en-US" altLang="zh-TW" sz="2500" dirty="0" smtClean="0"/>
              <a:t>		</a:t>
            </a:r>
            <a:r>
              <a:rPr lang="en-US" altLang="zh-TW" sz="3000" dirty="0" smtClean="0"/>
              <a:t>Partition </a:t>
            </a:r>
            <a:r>
              <a:rPr lang="en-US" altLang="zh-TW" sz="3000" dirty="0" smtClean="0"/>
              <a:t>face image into several small cells, </a:t>
            </a:r>
            <a:r>
              <a:rPr lang="en-US" altLang="zh-TW" sz="3000" dirty="0" smtClean="0"/>
              <a:t>and compute the </a:t>
            </a:r>
            <a:r>
              <a:rPr lang="en-US" altLang="zh-TW" sz="3000" dirty="0" smtClean="0"/>
              <a:t>gradient orientation of </a:t>
            </a:r>
            <a:r>
              <a:rPr lang="en-US" altLang="zh-TW" sz="3000" dirty="0" smtClean="0"/>
              <a:t>each pixels in each cell, forming histogram of gradients, combining </a:t>
            </a:r>
            <a:r>
              <a:rPr lang="en-US" altLang="zh-TW" sz="3000" dirty="0" smtClean="0"/>
              <a:t>all of </a:t>
            </a:r>
            <a:r>
              <a:rPr lang="en-US" altLang="zh-TW" sz="3000" dirty="0" smtClean="0"/>
              <a:t>the above data of each cell to form </a:t>
            </a:r>
            <a:r>
              <a:rPr lang="en-US" altLang="zh-TW" sz="3000" dirty="0" smtClean="0"/>
              <a:t>the </a:t>
            </a:r>
            <a:r>
              <a:rPr lang="en-US" altLang="zh-TW" sz="3000" dirty="0" smtClean="0"/>
              <a:t>feature </a:t>
            </a:r>
            <a:r>
              <a:rPr lang="en-US" altLang="zh-TW" sz="3000" dirty="0" smtClean="0"/>
              <a:t>of the face.</a:t>
            </a:r>
            <a:endParaRPr lang="zh-TW" altLang="en-US" sz="3000" dirty="0"/>
          </a:p>
        </p:txBody>
      </p:sp>
      <p:sp>
        <p:nvSpPr>
          <p:cNvPr id="44" name="內容版面配置區 3"/>
          <p:cNvSpPr txBox="1">
            <a:spLocks/>
          </p:cNvSpPr>
          <p:nvPr/>
        </p:nvSpPr>
        <p:spPr>
          <a:xfrm>
            <a:off x="11608594" y="13364408"/>
            <a:ext cx="8001000" cy="1600200"/>
          </a:xfrm>
          <a:prstGeom prst="rect">
            <a:avLst/>
          </a:prstGeom>
        </p:spPr>
        <p:txBody>
          <a:bodyPr vert="horz" lIns="295194" tIns="147597" rIns="295194" bIns="147597" rtlCol="0">
            <a:normAutofit/>
          </a:bodyPr>
          <a:lstStyle/>
          <a:p>
            <a:pPr marL="1106979" marR="0" lvl="0" indent="-1106979" algn="l" defTabSz="29519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sz="3000" b="1" u="sng" dirty="0" smtClean="0"/>
              <a:t>Training model for classification</a:t>
            </a:r>
          </a:p>
          <a:p>
            <a:pPr marL="1106979" marR="0" lvl="0" indent="-1106979" algn="l" defTabSz="29519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sz="3000" b="1" dirty="0" smtClean="0"/>
              <a:t>SVM</a:t>
            </a:r>
            <a:r>
              <a:rPr lang="en-US" altLang="zh-TW" sz="3000" b="1" dirty="0" smtClean="0"/>
              <a:t> </a:t>
            </a:r>
            <a:endParaRPr kumimoji="0" lang="en-US" altLang="zh-TW" sz="3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06979" marR="0" lvl="0" indent="-1106979" algn="l" defTabSz="29519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TW" sz="3800" b="1" dirty="0" smtClean="0"/>
          </a:p>
          <a:p>
            <a:pPr marL="1106979" marR="0" lvl="0" indent="-1106979" algn="l" defTabSz="29519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TW" sz="3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06979" marR="0" lvl="0" indent="-1106979" algn="l" defTabSz="29519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TW" sz="3800" dirty="0" smtClean="0"/>
          </a:p>
          <a:p>
            <a:pPr marL="1106979" marR="0" lvl="0" indent="-1106979" algn="l" defTabSz="29519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TW" sz="3800" dirty="0" smtClean="0"/>
          </a:p>
        </p:txBody>
      </p:sp>
      <p:sp>
        <p:nvSpPr>
          <p:cNvPr id="45" name="文字方塊 44"/>
          <p:cNvSpPr txBox="1"/>
          <p:nvPr/>
        </p:nvSpPr>
        <p:spPr>
          <a:xfrm>
            <a:off x="711994" y="22605206"/>
            <a:ext cx="990600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06979" lvl="0" indent="-1106979">
              <a:spcBef>
                <a:spcPct val="20000"/>
              </a:spcBef>
              <a:defRPr/>
            </a:pPr>
            <a:r>
              <a:rPr lang="en-US" altLang="zh-TW" sz="3000" dirty="0" smtClean="0"/>
              <a:t>		Use ‘</a:t>
            </a:r>
            <a:r>
              <a:rPr lang="en-US" altLang="zh-TW" sz="3000" b="1" dirty="0" err="1" smtClean="0"/>
              <a:t>vision.CascadeObjectDetector</a:t>
            </a:r>
            <a:r>
              <a:rPr lang="en-US" altLang="zh-TW" sz="3000" dirty="0" smtClean="0"/>
              <a:t>’, a cascaded classifiers structure to remove the unwanted part of the images, namely the background of the image, and extract the faces of the input images.</a:t>
            </a:r>
            <a:endParaRPr lang="en-US" altLang="zh-TW" sz="3000" dirty="0" smtClean="0"/>
          </a:p>
        </p:txBody>
      </p:sp>
      <p:sp>
        <p:nvSpPr>
          <p:cNvPr id="46" name="內容版面配置區 3"/>
          <p:cNvSpPr txBox="1">
            <a:spLocks/>
          </p:cNvSpPr>
          <p:nvPr/>
        </p:nvSpPr>
        <p:spPr>
          <a:xfrm>
            <a:off x="11456194" y="6026884"/>
            <a:ext cx="7848600" cy="1828800"/>
          </a:xfrm>
          <a:prstGeom prst="rect">
            <a:avLst/>
          </a:prstGeom>
        </p:spPr>
        <p:txBody>
          <a:bodyPr vert="horz" lIns="295194" tIns="147597" rIns="295194" bIns="147597" rtlCol="0">
            <a:noAutofit/>
          </a:bodyPr>
          <a:lstStyle/>
          <a:p>
            <a:pPr marL="1106979" lvl="0" indent="-1106979">
              <a:spcBef>
                <a:spcPct val="20000"/>
              </a:spcBef>
              <a:defRPr/>
            </a:pPr>
            <a:r>
              <a:rPr lang="en-US" altLang="zh-TW" sz="3200" b="1" u="sng" dirty="0" smtClean="0"/>
              <a:t>Feature </a:t>
            </a:r>
            <a:r>
              <a:rPr lang="en-US" altLang="zh-TW" sz="3200" b="1" u="sng" dirty="0" smtClean="0"/>
              <a:t>extraction</a:t>
            </a:r>
            <a:endParaRPr kumimoji="0" lang="en-US" altLang="zh-TW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06979" marR="0" lvl="0" indent="-1106979" algn="l" defTabSz="29519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HOG (histogram of oriented gradient)</a:t>
            </a:r>
            <a:endParaRPr kumimoji="0" lang="en-US" altLang="zh-TW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06979" marR="0" lvl="0" indent="-1106979" algn="l" defTabSz="29519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sz="3200" dirty="0" smtClean="0"/>
              <a:t>	</a:t>
            </a:r>
            <a:endParaRPr kumimoji="0" lang="en-US" altLang="zh-TW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06979" marR="0" lvl="0" indent="-1106979" algn="l" defTabSz="29519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TW" sz="3200" dirty="0" smtClean="0"/>
          </a:p>
          <a:p>
            <a:pPr marL="1106979" marR="0" lvl="0" indent="-1106979" algn="l" defTabSz="29519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TW" sz="3200" dirty="0" smtClean="0"/>
          </a:p>
          <a:p>
            <a:pPr marL="1106979" marR="0" lvl="0" indent="-1106979" algn="l" defTabSz="29519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TW" sz="3200" dirty="0" smtClean="0"/>
          </a:p>
          <a:p>
            <a:pPr marL="1106979" marR="0" lvl="0" indent="-1106979" algn="l" defTabSz="29519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TW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06979" marR="0" lvl="0" indent="-1106979" algn="l" defTabSz="29519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TW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06979" marR="0" lvl="0" indent="-1106979" algn="l" defTabSz="29519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TW" sz="3200" b="1" dirty="0" smtClean="0"/>
          </a:p>
          <a:p>
            <a:pPr marL="1106979" marR="0" lvl="0" indent="-1106979" algn="l" defTabSz="29519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TW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06979" marR="0" lvl="0" indent="-1106979" algn="l" defTabSz="29519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TW" sz="3200" dirty="0" smtClean="0"/>
          </a:p>
          <a:p>
            <a:pPr marL="1106979" marR="0" lvl="0" indent="-1106979" algn="l" defTabSz="29519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TW" sz="3200" dirty="0" smtClean="0"/>
          </a:p>
        </p:txBody>
      </p:sp>
      <p:graphicFrame>
        <p:nvGraphicFramePr>
          <p:cNvPr id="50" name="資料庫圖表 49"/>
          <p:cNvGraphicFramePr/>
          <p:nvPr/>
        </p:nvGraphicFramePr>
        <p:xfrm>
          <a:off x="788194" y="25272206"/>
          <a:ext cx="6324599" cy="4216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2759869" y="28653581"/>
            <a:ext cx="138112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" name="矩形圖說文字 50"/>
          <p:cNvSpPr/>
          <p:nvPr/>
        </p:nvSpPr>
        <p:spPr>
          <a:xfrm>
            <a:off x="6960394" y="24738806"/>
            <a:ext cx="3429000" cy="3352800"/>
          </a:xfrm>
          <a:prstGeom prst="wedgeRectCallout">
            <a:avLst>
              <a:gd name="adj1" fmla="val -86146"/>
              <a:gd name="adj2" fmla="val -10215"/>
            </a:avLst>
          </a:prstGeom>
          <a:solidFill>
            <a:schemeClr val="accent6"/>
          </a:solidFill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7111073" y="24891206"/>
            <a:ext cx="3125921" cy="306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文字方塊 51"/>
          <p:cNvSpPr txBox="1"/>
          <p:nvPr/>
        </p:nvSpPr>
        <p:spPr>
          <a:xfrm>
            <a:off x="2235994" y="24662606"/>
            <a:ext cx="1828800" cy="553998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3000" b="1" dirty="0" smtClean="0"/>
              <a:t>classifiers</a:t>
            </a:r>
            <a:endParaRPr lang="zh-TW" altLang="en-US" sz="3000" b="1" dirty="0"/>
          </a:p>
        </p:txBody>
      </p:sp>
      <p:cxnSp>
        <p:nvCxnSpPr>
          <p:cNvPr id="54" name="直線單箭頭接點 53"/>
          <p:cNvCxnSpPr>
            <a:stCxn id="52" idx="2"/>
          </p:cNvCxnSpPr>
          <p:nvPr/>
        </p:nvCxnSpPr>
        <p:spPr>
          <a:xfrm>
            <a:off x="3150394" y="25216604"/>
            <a:ext cx="2438400" cy="104620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52" idx="2"/>
          </p:cNvCxnSpPr>
          <p:nvPr/>
        </p:nvCxnSpPr>
        <p:spPr>
          <a:xfrm>
            <a:off x="3150394" y="25216604"/>
            <a:ext cx="1676400" cy="211300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stCxn id="52" idx="2"/>
          </p:cNvCxnSpPr>
          <p:nvPr/>
        </p:nvCxnSpPr>
        <p:spPr>
          <a:xfrm>
            <a:off x="3150394" y="25216604"/>
            <a:ext cx="914400" cy="325600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11608594" y="9956006"/>
            <a:ext cx="2486025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14752501" y="9956006"/>
            <a:ext cx="2418693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" name="向右箭號 63"/>
          <p:cNvSpPr/>
          <p:nvPr/>
        </p:nvSpPr>
        <p:spPr>
          <a:xfrm>
            <a:off x="14199394" y="10565606"/>
            <a:ext cx="381000" cy="10668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5" name="資料庫圖表 64"/>
          <p:cNvGraphicFramePr/>
          <p:nvPr/>
        </p:nvGraphicFramePr>
        <p:xfrm>
          <a:off x="10236994" y="14147006"/>
          <a:ext cx="7848599" cy="6457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6" r:lo="rId27" r:qs="rId28" r:cs="rId29"/>
          </a:graphicData>
        </a:graphic>
      </p:graphicFrame>
      <p:sp>
        <p:nvSpPr>
          <p:cNvPr id="66" name="向右箭號 65"/>
          <p:cNvSpPr/>
          <p:nvPr/>
        </p:nvSpPr>
        <p:spPr>
          <a:xfrm>
            <a:off x="13818394" y="17063204"/>
            <a:ext cx="685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文字方塊 66"/>
          <p:cNvSpPr txBox="1"/>
          <p:nvPr/>
        </p:nvSpPr>
        <p:spPr>
          <a:xfrm>
            <a:off x="16180594" y="15899606"/>
            <a:ext cx="2286000" cy="553998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3000" b="1" dirty="0" smtClean="0">
                <a:solidFill>
                  <a:schemeClr val="accent6"/>
                </a:solidFill>
              </a:rPr>
              <a:t>Classifier </a:t>
            </a:r>
            <a:endParaRPr lang="zh-TW" altLang="en-US" sz="3000" b="1" dirty="0">
              <a:solidFill>
                <a:schemeClr val="accent6"/>
              </a:solidFill>
            </a:endParaRPr>
          </a:p>
        </p:txBody>
      </p:sp>
      <p:sp>
        <p:nvSpPr>
          <p:cNvPr id="68" name="上彎箭號 67"/>
          <p:cNvSpPr/>
          <p:nvPr/>
        </p:nvSpPr>
        <p:spPr>
          <a:xfrm>
            <a:off x="16409194" y="16682204"/>
            <a:ext cx="990600" cy="7620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文字方塊 68"/>
          <p:cNvSpPr txBox="1"/>
          <p:nvPr/>
        </p:nvSpPr>
        <p:spPr>
          <a:xfrm>
            <a:off x="10770394" y="21462206"/>
            <a:ext cx="9906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06979" lvl="0" indent="-1106979">
              <a:spcBef>
                <a:spcPct val="20000"/>
              </a:spcBef>
              <a:defRPr/>
            </a:pPr>
            <a:r>
              <a:rPr lang="en-US" altLang="zh-TW" sz="3000" dirty="0" smtClean="0"/>
              <a:t>	</a:t>
            </a:r>
            <a:r>
              <a:rPr lang="en-US" altLang="zh-TW" sz="3000" dirty="0" smtClean="0"/>
              <a:t>I</a:t>
            </a:r>
            <a:r>
              <a:rPr lang="en-US" altLang="zh-TW" sz="3000" dirty="0" smtClean="0"/>
              <a:t>n our testing , the classifier can have accuracy of ____.</a:t>
            </a:r>
          </a:p>
          <a:p>
            <a:pPr marL="1106979" lvl="0" indent="-1106979">
              <a:spcBef>
                <a:spcPct val="20000"/>
              </a:spcBef>
              <a:defRPr/>
            </a:pPr>
            <a:endParaRPr lang="en-US" altLang="zh-TW" sz="3000" dirty="0" smtClean="0"/>
          </a:p>
          <a:p>
            <a:pPr marL="1106979" lvl="0" indent="-1106979">
              <a:spcBef>
                <a:spcPct val="20000"/>
              </a:spcBef>
              <a:defRPr/>
            </a:pPr>
            <a:r>
              <a:rPr lang="en-US" altLang="zh-TW" sz="3000" b="1" u="sng" dirty="0" smtClean="0"/>
              <a:t>Testing with our camera</a:t>
            </a:r>
          </a:p>
          <a:p>
            <a:pPr marL="1106979" lvl="0" indent="-1106979">
              <a:spcBef>
                <a:spcPct val="20000"/>
              </a:spcBef>
              <a:defRPr/>
            </a:pPr>
            <a:endParaRPr lang="en-US" altLang="zh-TW" sz="3000" dirty="0" smtClean="0"/>
          </a:p>
          <a:p>
            <a:pPr marL="1106979" lvl="0" indent="-1106979">
              <a:spcBef>
                <a:spcPct val="20000"/>
              </a:spcBef>
              <a:defRPr/>
            </a:pPr>
            <a:endParaRPr lang="en-US" altLang="zh-TW" sz="3000" dirty="0" smtClean="0"/>
          </a:p>
          <a:p>
            <a:pPr marL="1106979" lvl="0" indent="-1106979">
              <a:spcBef>
                <a:spcPct val="20000"/>
              </a:spcBef>
              <a:defRPr/>
            </a:pPr>
            <a:endParaRPr lang="en-US" altLang="zh-TW" sz="3000" dirty="0" smtClean="0"/>
          </a:p>
          <a:p>
            <a:pPr marL="1106979" lvl="0" indent="-1106979">
              <a:spcBef>
                <a:spcPct val="20000"/>
              </a:spcBef>
              <a:defRPr/>
            </a:pPr>
            <a:endParaRPr lang="en-US" altLang="zh-TW" sz="3000" dirty="0" smtClean="0"/>
          </a:p>
          <a:p>
            <a:pPr marL="1106979" lvl="0" indent="-1106979">
              <a:spcBef>
                <a:spcPct val="20000"/>
              </a:spcBef>
              <a:defRPr/>
            </a:pPr>
            <a:r>
              <a:rPr lang="en-US" altLang="zh-TW" sz="3000" dirty="0" smtClean="0"/>
              <a:t>With total ___ times of demos by our own camera and photos, we reach an accuracy of ____. </a:t>
            </a:r>
            <a:endParaRPr lang="en-US" altLang="zh-TW" sz="3000" dirty="0" smtClean="0"/>
          </a:p>
        </p:txBody>
      </p:sp>
      <p:sp>
        <p:nvSpPr>
          <p:cNvPr id="70" name="文字方塊 69"/>
          <p:cNvSpPr txBox="1"/>
          <p:nvPr/>
        </p:nvSpPr>
        <p:spPr>
          <a:xfrm>
            <a:off x="15570994" y="18248412"/>
            <a:ext cx="480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06979" lvl="0" indent="-1106979">
              <a:spcBef>
                <a:spcPct val="20000"/>
              </a:spcBef>
              <a:defRPr/>
            </a:pPr>
            <a:r>
              <a:rPr lang="en-US" altLang="zh-TW" sz="3000" dirty="0" smtClean="0"/>
              <a:t>	We use SVM to train our classifier, taking ____ faces as training set.</a:t>
            </a:r>
            <a:endParaRPr lang="en-US" altLang="zh-TW" sz="3000" dirty="0" smtClean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1" cstate="print"/>
          <a:srcRect/>
          <a:stretch>
            <a:fillRect/>
          </a:stretch>
        </p:blipFill>
        <p:spPr bwMode="auto">
          <a:xfrm>
            <a:off x="14656594" y="22388666"/>
            <a:ext cx="3962400" cy="2963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" name="雲朵形圖說文字 71"/>
          <p:cNvSpPr/>
          <p:nvPr/>
        </p:nvSpPr>
        <p:spPr>
          <a:xfrm>
            <a:off x="18695194" y="22148006"/>
            <a:ext cx="2540794" cy="1828800"/>
          </a:xfrm>
          <a:prstGeom prst="cloudCallout">
            <a:avLst>
              <a:gd name="adj1" fmla="val -75565"/>
              <a:gd name="adj2" fmla="val -6771"/>
            </a:avLst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4500" b="1" dirty="0" smtClean="0"/>
              <a:t>happy!</a:t>
            </a:r>
            <a:endParaRPr lang="zh-TW" altLang="en-US" sz="4500" b="1" dirty="0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32" cstate="print">
            <a:lum bright="35000" contrast="-50000"/>
          </a:blip>
          <a:srcRect/>
          <a:stretch>
            <a:fillRect/>
          </a:stretch>
        </p:blipFill>
        <p:spPr bwMode="auto">
          <a:xfrm>
            <a:off x="17628394" y="12318206"/>
            <a:ext cx="2619375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3" cstate="print"/>
          <a:srcRect/>
          <a:stretch>
            <a:fillRect/>
          </a:stretch>
        </p:blipFill>
        <p:spPr bwMode="auto">
          <a:xfrm>
            <a:off x="17656969" y="9346406"/>
            <a:ext cx="2514600" cy="2833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34" cstate="print"/>
          <a:srcRect/>
          <a:stretch>
            <a:fillRect/>
          </a:stretch>
        </p:blipFill>
        <p:spPr bwMode="auto">
          <a:xfrm>
            <a:off x="18613438" y="24070741"/>
            <a:ext cx="2443956" cy="1201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2124</TotalTime>
  <Words>88</Words>
  <Application>Microsoft Office PowerPoint</Application>
  <PresentationFormat>自訂</PresentationFormat>
  <Paragraphs>86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It KNOWS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Admin</dc:creator>
  <cp:lastModifiedBy>Admin</cp:lastModifiedBy>
  <cp:revision>104</cp:revision>
  <dcterms:created xsi:type="dcterms:W3CDTF">2016-06-18T02:19:47Z</dcterms:created>
  <dcterms:modified xsi:type="dcterms:W3CDTF">2016-06-19T15:42:55Z</dcterms:modified>
</cp:coreProperties>
</file>