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5" r:id="rId2"/>
    <p:sldId id="267" r:id="rId3"/>
    <p:sldId id="266" r:id="rId4"/>
    <p:sldId id="258" r:id="rId5"/>
    <p:sldId id="272" r:id="rId6"/>
    <p:sldId id="257" r:id="rId7"/>
    <p:sldId id="270" r:id="rId8"/>
    <p:sldId id="271" r:id="rId9"/>
    <p:sldId id="259" r:id="rId10"/>
    <p:sldId id="283" r:id="rId11"/>
    <p:sldId id="261" r:id="rId12"/>
    <p:sldId id="262" r:id="rId13"/>
    <p:sldId id="263" r:id="rId14"/>
    <p:sldId id="268" r:id="rId15"/>
    <p:sldId id="284" r:id="rId16"/>
    <p:sldId id="276" r:id="rId17"/>
    <p:sldId id="285" r:id="rId18"/>
    <p:sldId id="274" r:id="rId19"/>
    <p:sldId id="279" r:id="rId20"/>
    <p:sldId id="275" r:id="rId21"/>
    <p:sldId id="273" r:id="rId22"/>
    <p:sldId id="281" r:id="rId23"/>
    <p:sldId id="286" r:id="rId24"/>
    <p:sldId id="269" r:id="rId25"/>
    <p:sldId id="287" r:id="rId26"/>
    <p:sldId id="288" r:id="rId27"/>
    <p:sldId id="290" r:id="rId28"/>
    <p:sldId id="28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E0000"/>
    <a:srgbClr val="EE853E"/>
    <a:srgbClr val="F3AA79"/>
    <a:srgbClr val="FF9966"/>
    <a:srgbClr val="FF6600"/>
    <a:srgbClr val="00E668"/>
    <a:srgbClr val="F6C09C"/>
    <a:srgbClr val="FF9797"/>
    <a:srgbClr val="C95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8594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wi\Google%20Drive\PR%202015%20project\PPT\data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wi\Google%20Drive\PR%202015%20project\PPT\data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wi\Google%20Drive\PR%202015%20project\PPT\data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/>
              <a:t>KITTI_Positive</a:t>
            </a:r>
            <a:r>
              <a:rPr lang="zh-TW" altLang="en-US"/>
              <a:t>使用 對辨識率的提用（配上</a:t>
            </a:r>
            <a:r>
              <a:rPr lang="en-US" altLang="zh-TW"/>
              <a:t>FalseAlarmRate</a:t>
            </a:r>
            <a:r>
              <a:rPr lang="zh-TW" altLang="en-US"/>
              <a:t>）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PC2_FalseAlarmRate!$B$2</c:f>
              <c:strCache>
                <c:ptCount val="1"/>
                <c:pt idx="0">
                  <c:v>0.3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(PC2_FalseAlarmRate!$C$2,PC2_FalseAlarmRate!$C$8,PC2_FalseAlarmRate!$C$14,PC2_FalseAlarmRate!$C$20)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cat>
          <c:val>
            <c:numRef>
              <c:f>(PC2_FalseAlarmRate!$D$2,PC2_FalseAlarmRate!$D$8,PC2_FalseAlarmRate!$D$14,PC2_FalseAlarmRate!$D$20)</c:f>
              <c:numCache>
                <c:formatCode>General</c:formatCode>
                <c:ptCount val="4"/>
                <c:pt idx="0">
                  <c:v>0.37039699999999998</c:v>
                </c:pt>
                <c:pt idx="1">
                  <c:v>0.22489139999999999</c:v>
                </c:pt>
                <c:pt idx="2">
                  <c:v>0.38779550000000002</c:v>
                </c:pt>
                <c:pt idx="3">
                  <c:v>0.30247390000000002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PC2_FalseAlarmRate!$B$3</c:f>
              <c:strCache>
                <c:ptCount val="1"/>
                <c:pt idx="0">
                  <c:v>0.4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(PC2_FalseAlarmRate!$C$2,PC2_FalseAlarmRate!$C$8,PC2_FalseAlarmRate!$C$14,PC2_FalseAlarmRate!$C$20)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cat>
          <c:val>
            <c:numRef>
              <c:f>(PC2_FalseAlarmRate!$D$3,PC2_FalseAlarmRate!$D$9,PC2_FalseAlarmRate!$D$15,PC2_FalseAlarmRate!$D$21)</c:f>
              <c:numCache>
                <c:formatCode>General</c:formatCode>
                <c:ptCount val="4"/>
                <c:pt idx="0">
                  <c:v>0.2851593</c:v>
                </c:pt>
                <c:pt idx="1">
                  <c:v>0.26531895</c:v>
                </c:pt>
                <c:pt idx="2">
                  <c:v>0.41078005000000001</c:v>
                </c:pt>
                <c:pt idx="3">
                  <c:v>0.39036379999999998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PC2_FalseAlarmRate!$B$4</c:f>
              <c:strCache>
                <c:ptCount val="1"/>
                <c:pt idx="0">
                  <c:v>0.5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(PC2_FalseAlarmRate!$C$2,PC2_FalseAlarmRate!$C$8,PC2_FalseAlarmRate!$C$14,PC2_FalseAlarmRate!$C$20)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cat>
          <c:val>
            <c:numRef>
              <c:f>(PC2_FalseAlarmRate!$D$4,PC2_FalseAlarmRate!$D$10,PC2_FalseAlarmRate!$D$16,PC2_FalseAlarmRate!$D$22)</c:f>
              <c:numCache>
                <c:formatCode>General</c:formatCode>
                <c:ptCount val="4"/>
                <c:pt idx="0">
                  <c:v>0.2617025</c:v>
                </c:pt>
                <c:pt idx="1">
                  <c:v>0.40209555000000002</c:v>
                </c:pt>
                <c:pt idx="2">
                  <c:v>0.50097760000000002</c:v>
                </c:pt>
                <c:pt idx="3">
                  <c:v>0.36661965000000002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PC2_FalseAlarmRate!$B$5</c:f>
              <c:strCache>
                <c:ptCount val="1"/>
                <c:pt idx="0">
                  <c:v>0.6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(PC2_FalseAlarmRate!$C$2,PC2_FalseAlarmRate!$C$8,PC2_FalseAlarmRate!$C$14,PC2_FalseAlarmRate!$C$20)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</c:numCache>
            </c:numRef>
          </c:cat>
          <c:val>
            <c:numRef>
              <c:f>(PC2_FalseAlarmRate!$D$5,PC2_FalseAlarmRate!$D$11,PC2_FalseAlarmRate!$D$17,PC2_FalseAlarmRate!$D$23)</c:f>
              <c:numCache>
                <c:formatCode>General</c:formatCode>
                <c:ptCount val="4"/>
                <c:pt idx="0">
                  <c:v>0</c:v>
                </c:pt>
                <c:pt idx="1">
                  <c:v>5.3951890000000002E-2</c:v>
                </c:pt>
                <c:pt idx="2">
                  <c:v>0.32526959999999999</c:v>
                </c:pt>
                <c:pt idx="3">
                  <c:v>4.7996274999999998E-2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614224"/>
        <c:axId val="1266612592"/>
      </c:lineChart>
      <c:catAx>
        <c:axId val="126661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KITTI_Positive</a:t>
                </a:r>
                <a:r>
                  <a:rPr lang="en-US" altLang="zh-TW" baseline="0"/>
                  <a:t> use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6612592"/>
        <c:crosses val="autoZero"/>
        <c:auto val="1"/>
        <c:lblAlgn val="ctr"/>
        <c:lblOffset val="100"/>
        <c:noMultiLvlLbl val="0"/>
      </c:catAx>
      <c:valAx>
        <c:axId val="126661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F1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661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FalseAlarmRate </a:t>
            </a:r>
            <a:r>
              <a:rPr lang="zh-TW"/>
              <a:t>對辨識率的提升（配上</a:t>
            </a:r>
            <a:r>
              <a:rPr lang="en-US"/>
              <a:t>KITTI_Positive</a:t>
            </a:r>
            <a:r>
              <a:rPr lang="zh-TW"/>
              <a:t>使用）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PC2_FalseAlarmRate!$C$2</c:f>
              <c:strCache>
                <c:ptCount val="1"/>
                <c:pt idx="0">
                  <c:v>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PC2_FalseAlarmRate!$B$2:$B$7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  <c:extLst/>
            </c:numRef>
          </c:cat>
          <c:val>
            <c:numRef>
              <c:f>PC2_FalseAlarmRate!$D$2:$D$7</c:f>
              <c:numCache>
                <c:formatCode>General</c:formatCode>
                <c:ptCount val="4"/>
                <c:pt idx="0">
                  <c:v>0.37039699999999998</c:v>
                </c:pt>
                <c:pt idx="1">
                  <c:v>0.2851593</c:v>
                </c:pt>
                <c:pt idx="2">
                  <c:v>0.2617025</c:v>
                </c:pt>
                <c:pt idx="3">
                  <c:v>0</c:v>
                </c:pt>
              </c:numCache>
              <c:extLst/>
            </c:numRef>
          </c:val>
          <c:smooth val="0"/>
        </c:ser>
        <c:ser>
          <c:idx val="1"/>
          <c:order val="1"/>
          <c:tx>
            <c:strRef>
              <c:f>PC2_FalseAlarmRate!$C$8</c:f>
              <c:strCache>
                <c:ptCount val="1"/>
                <c:pt idx="0">
                  <c:v>50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PC2_FalseAlarmRate!$B$2:$B$7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  <c:extLst/>
            </c:numRef>
          </c:cat>
          <c:val>
            <c:numRef>
              <c:f>PC2_FalseAlarmRate!$D$8:$D$13</c:f>
              <c:numCache>
                <c:formatCode>General</c:formatCode>
                <c:ptCount val="4"/>
                <c:pt idx="0">
                  <c:v>0.22489139999999999</c:v>
                </c:pt>
                <c:pt idx="1">
                  <c:v>0.26531895</c:v>
                </c:pt>
                <c:pt idx="2">
                  <c:v>0.40209555000000002</c:v>
                </c:pt>
                <c:pt idx="3">
                  <c:v>5.3951890000000002E-2</c:v>
                </c:pt>
              </c:numCache>
              <c:extLst/>
            </c:numRef>
          </c:val>
          <c:smooth val="0"/>
        </c:ser>
        <c:ser>
          <c:idx val="2"/>
          <c:order val="2"/>
          <c:tx>
            <c:strRef>
              <c:f>PC2_FalseAlarmRate!$C$14</c:f>
              <c:strCache>
                <c:ptCount val="1"/>
                <c:pt idx="0">
                  <c:v>100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PC2_FalseAlarmRate!$B$2:$B$7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  <c:extLst/>
            </c:numRef>
          </c:cat>
          <c:val>
            <c:numRef>
              <c:f>PC2_FalseAlarmRate!$D$14:$D$19</c:f>
              <c:numCache>
                <c:formatCode>General</c:formatCode>
                <c:ptCount val="4"/>
                <c:pt idx="0">
                  <c:v>0.38779550000000002</c:v>
                </c:pt>
                <c:pt idx="1">
                  <c:v>0.41078005000000001</c:v>
                </c:pt>
                <c:pt idx="2">
                  <c:v>0.50097760000000002</c:v>
                </c:pt>
                <c:pt idx="3">
                  <c:v>0.32526959999999999</c:v>
                </c:pt>
              </c:numCache>
              <c:extLst/>
            </c:numRef>
          </c:val>
          <c:smooth val="0"/>
        </c:ser>
        <c:ser>
          <c:idx val="3"/>
          <c:order val="3"/>
          <c:tx>
            <c:strRef>
              <c:f>PC2_FalseAlarmRate!$C$20</c:f>
              <c:strCache>
                <c:ptCount val="1"/>
                <c:pt idx="0">
                  <c:v>200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PC2_FalseAlarmRate!$B$2:$B$7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  <c:extLst/>
            </c:numRef>
          </c:cat>
          <c:val>
            <c:numRef>
              <c:f>PC2_FalseAlarmRate!$D$20:$D$25</c:f>
              <c:numCache>
                <c:formatCode>General</c:formatCode>
                <c:ptCount val="4"/>
                <c:pt idx="0">
                  <c:v>0.30247390000000002</c:v>
                </c:pt>
                <c:pt idx="1">
                  <c:v>0.39036379999999998</c:v>
                </c:pt>
                <c:pt idx="2">
                  <c:v>0.36661965000000002</c:v>
                </c:pt>
                <c:pt idx="3">
                  <c:v>4.7996274999999998E-2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616944"/>
        <c:axId val="1266617488"/>
      </c:lineChart>
      <c:catAx>
        <c:axId val="126661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False</a:t>
                </a:r>
                <a:r>
                  <a:rPr lang="en-US" altLang="zh-TW" baseline="0"/>
                  <a:t> alarm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6617488"/>
        <c:crosses val="autoZero"/>
        <c:auto val="1"/>
        <c:lblAlgn val="ctr"/>
        <c:lblOffset val="100"/>
        <c:noMultiLvlLbl val="0"/>
      </c:catAx>
      <c:valAx>
        <c:axId val="126661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F1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66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/>
              <a:t>Stage</a:t>
            </a:r>
            <a:r>
              <a:rPr lang="en-US" altLang="zh-TW" baseline="0"/>
              <a:t> </a:t>
            </a:r>
            <a:r>
              <a:rPr lang="zh-TW" altLang="en-US" baseline="0"/>
              <a:t>與 </a:t>
            </a:r>
            <a:r>
              <a:rPr lang="en-US" altLang="zh-TW" baseline="0"/>
              <a:t>FalseAlarmRate </a:t>
            </a:r>
            <a:r>
              <a:rPr lang="zh-TW" altLang="en-US" baseline="0"/>
              <a:t>的比較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NB1_False_Stage!$A$2</c:f>
              <c:strCache>
                <c:ptCount val="1"/>
                <c:pt idx="0">
                  <c:v>Stage15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NB1_False_Stage!$B$17:$B$20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0.7</c:v>
                </c:pt>
              </c:numCache>
            </c:numRef>
          </c:cat>
          <c:val>
            <c:numRef>
              <c:f>NB1_False_Stage!$C$2:$C$4</c:f>
              <c:numCache>
                <c:formatCode>General</c:formatCode>
                <c:ptCount val="3"/>
                <c:pt idx="0">
                  <c:v>0.2707812</c:v>
                </c:pt>
                <c:pt idx="1">
                  <c:v>0.25255755000000002</c:v>
                </c:pt>
                <c:pt idx="2">
                  <c:v>0.11763722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NB1_False_Stage!$A$7</c:f>
              <c:strCache>
                <c:ptCount val="1"/>
                <c:pt idx="0">
                  <c:v>Stage16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NB1_False_Stage!$B$17:$B$20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0.7</c:v>
                </c:pt>
              </c:numCache>
            </c:numRef>
          </c:cat>
          <c:val>
            <c:numRef>
              <c:f>NB1_False_Stage!$C$7:$C$9</c:f>
              <c:numCache>
                <c:formatCode>General</c:formatCode>
                <c:ptCount val="3"/>
                <c:pt idx="0">
                  <c:v>0.20169300000000001</c:v>
                </c:pt>
                <c:pt idx="1">
                  <c:v>0.27314500000000003</c:v>
                </c:pt>
                <c:pt idx="2">
                  <c:v>7.8499280000000005E-2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NB1_False_Stage!$A$12</c:f>
              <c:strCache>
                <c:ptCount val="1"/>
                <c:pt idx="0">
                  <c:v>Stage17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NB1_False_Stage!$B$17:$B$20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0.7</c:v>
                </c:pt>
              </c:numCache>
            </c:numRef>
          </c:cat>
          <c:val>
            <c:numRef>
              <c:f>NB1_False_Stage!$C$12:$C$14</c:f>
              <c:numCache>
                <c:formatCode>General</c:formatCode>
                <c:ptCount val="3"/>
                <c:pt idx="0">
                  <c:v>0.29417864999999999</c:v>
                </c:pt>
                <c:pt idx="1">
                  <c:v>0.24681385</c:v>
                </c:pt>
                <c:pt idx="2">
                  <c:v>0.13194445499999999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NB1_False_Stage!$A$17</c:f>
              <c:strCache>
                <c:ptCount val="1"/>
                <c:pt idx="0">
                  <c:v>Stage18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NB1_False_Stage!$B$17:$B$20</c:f>
              <c:numCache>
                <c:formatCode>General</c:formatCode>
                <c:ptCount val="4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0.7</c:v>
                </c:pt>
              </c:numCache>
            </c:numRef>
          </c:cat>
          <c:val>
            <c:numRef>
              <c:f>NB1_False_Stage!$C$17:$C$20</c:f>
              <c:numCache>
                <c:formatCode>General</c:formatCode>
                <c:ptCount val="4"/>
                <c:pt idx="0">
                  <c:v>0.22567290000000001</c:v>
                </c:pt>
                <c:pt idx="1">
                  <c:v>0.31982874999999999</c:v>
                </c:pt>
                <c:pt idx="2">
                  <c:v>0.44660395000000003</c:v>
                </c:pt>
                <c:pt idx="3">
                  <c:v>1.6865080000000001E-2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8424032"/>
        <c:axId val="1338422400"/>
      </c:lineChart>
      <c:catAx>
        <c:axId val="133842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False_alarm_Rate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8422400"/>
        <c:crosses val="autoZero"/>
        <c:auto val="1"/>
        <c:lblAlgn val="ctr"/>
        <c:lblOffset val="100"/>
        <c:noMultiLvlLbl val="0"/>
      </c:catAx>
      <c:valAx>
        <c:axId val="13384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F1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842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hyperlink" Target="https://www.csie.ntu.edu.tw/~cjlin/index.html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hyperlink" Target="https://www.csie.ntu.edu.tw/~cjlin/index.html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D39A2-893B-45AD-8B16-87643366950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C9C6EEB3-2F19-48E2-A77E-90114C468BAB}">
      <dgm:prSet phldrT="[文字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7D2FC-6AF8-482B-BB74-5A29483D2AAA}" type="par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44C38-D588-4394-A78A-EF48B099FFAF}" type="sib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AB9C76-2ACB-4765-A8A1-20D57017CF36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B2FD4-5F8D-4634-B5DD-E6ADD99FFF61}" type="parTrans" cxnId="{13CB41EC-9952-4818-BE59-D177EAA4864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4C5CA6-F27F-47AA-8486-6F8802255CBC}" type="sibTrans" cxnId="{13CB41EC-9952-4818-BE59-D177EAA4864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119B66-D3C9-4790-8FEA-D189E89651E9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F1CE7-5DD5-4C4C-A7EF-8EC1FF255157}" type="parTrans" cxnId="{4DC2BFBB-FB5F-47DA-A273-5D92F2086CF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6B137-A96D-4F2D-8F0C-65236FF7B4A4}" type="sibTrans" cxnId="{4DC2BFBB-FB5F-47DA-A273-5D92F2086CF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E64FA-1E53-401B-991B-7C2CC2D048BA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C39A8-0E00-4F62-90F7-7373EFEAD1B7}" type="parTrans" cxnId="{D052B43D-0733-48EE-8446-8949B1B464E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945B0-F91D-4AC6-8E06-A01C08380DD1}" type="sibTrans" cxnId="{D052B43D-0733-48EE-8446-8949B1B464E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B4D409-F347-4729-ABD1-DFFF0201EDCF}">
      <dgm:prSet phldrT="[文字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Experiment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A71FC-610E-442C-873A-918614F81EB3}" type="par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28EDB5-B382-4BD9-AF92-5ACEC1C3863D}" type="sib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06275-0F4B-41C7-AF2B-BA4211E4A975}">
      <dgm:prSet phldrT="[文字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03C0D-7D19-4A47-A363-8F75E459EB7B}" type="par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C784E5-4780-4C07-B3A4-29867FF97D2F}" type="sib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B9CBD-A50E-4283-8493-629BF36CB753}" type="pres">
      <dgm:prSet presAssocID="{E4AD39A2-893B-45AD-8B16-8764336695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08AF0C8-2F83-43FA-9967-1A4388F3355B}" type="pres">
      <dgm:prSet presAssocID="{C9C6EEB3-2F19-48E2-A77E-90114C468BA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8DD4C4-C9C3-4254-9E0F-1FD8530B20B4}" type="pres">
      <dgm:prSet presAssocID="{C9C6EEB3-2F19-48E2-A77E-90114C468BA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266B75-AC4F-4CB6-9D1F-EC4C12BD9030}" type="pres">
      <dgm:prSet presAssocID="{C9B4D409-F347-4729-ABD1-DFFF0201ED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E9CA7-1FE6-4E46-A112-4DCCE1769156}" type="pres">
      <dgm:prSet presAssocID="{C9B4D409-F347-4729-ABD1-DFFF0201EDC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6238B-AA4E-4333-8005-863CF0C5FCC3}" type="pres">
      <dgm:prSet presAssocID="{0F606275-0F4B-41C7-AF2B-BA4211E4A9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777441-7210-45C5-AACC-2F295C1AF8B5}" type="pres">
      <dgm:prSet presAssocID="{0F606275-0F4B-41C7-AF2B-BA4211E4A97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62C1AD8-BB3D-46A8-A425-8D2F259561D7}" type="presOf" srcId="{D0119B66-D3C9-4790-8FEA-D189E89651E9}" destId="{09777441-7210-45C5-AACC-2F295C1AF8B5}" srcOrd="0" destOrd="0" presId="urn:microsoft.com/office/officeart/2005/8/layout/vList2"/>
    <dgm:cxn modelId="{4DC2BFBB-FB5F-47DA-A273-5D92F2086CFB}" srcId="{0F606275-0F4B-41C7-AF2B-BA4211E4A975}" destId="{D0119B66-D3C9-4790-8FEA-D189E89651E9}" srcOrd="0" destOrd="0" parTransId="{15BF1CE7-5DD5-4C4C-A7EF-8EC1FF255157}" sibTransId="{6CA6B137-A96D-4F2D-8F0C-65236FF7B4A4}"/>
    <dgm:cxn modelId="{68FAA5B2-5655-4FB2-9A12-6F407CA3D1D1}" srcId="{E4AD39A2-893B-45AD-8B16-876433669501}" destId="{C9C6EEB3-2F19-48E2-A77E-90114C468BAB}" srcOrd="0" destOrd="0" parTransId="{1917D2FC-6AF8-482B-BB74-5A29483D2AAA}" sibTransId="{3AA44C38-D588-4394-A78A-EF48B099FFAF}"/>
    <dgm:cxn modelId="{3CB1AB82-BACB-4619-8635-7705B144039C}" type="presOf" srcId="{E4AD39A2-893B-45AD-8B16-876433669501}" destId="{669B9CBD-A50E-4283-8493-629BF36CB753}" srcOrd="0" destOrd="0" presId="urn:microsoft.com/office/officeart/2005/8/layout/vList2"/>
    <dgm:cxn modelId="{899885D4-3BFA-4C4C-86E9-7917F09CDE88}" srcId="{E4AD39A2-893B-45AD-8B16-876433669501}" destId="{C9B4D409-F347-4729-ABD1-DFFF0201EDCF}" srcOrd="1" destOrd="0" parTransId="{1BDA71FC-610E-442C-873A-918614F81EB3}" sibTransId="{5B28EDB5-B382-4BD9-AF92-5ACEC1C3863D}"/>
    <dgm:cxn modelId="{4440B745-F378-46F3-BA04-2BD91C2A8DE7}" type="presOf" srcId="{72AB9C76-2ACB-4765-A8A1-20D57017CF36}" destId="{322E9CA7-1FE6-4E46-A112-4DCCE1769156}" srcOrd="0" destOrd="0" presId="urn:microsoft.com/office/officeart/2005/8/layout/vList2"/>
    <dgm:cxn modelId="{4D14D044-4BF9-4DD4-BE08-9EC638BFFC05}" type="presOf" srcId="{C9C6EEB3-2F19-48E2-A77E-90114C468BAB}" destId="{308AF0C8-2F83-43FA-9967-1A4388F3355B}" srcOrd="0" destOrd="0" presId="urn:microsoft.com/office/officeart/2005/8/layout/vList2"/>
    <dgm:cxn modelId="{5A1DEC45-878A-47D2-AACF-1025DB2ED9CD}" type="presOf" srcId="{0F606275-0F4B-41C7-AF2B-BA4211E4A975}" destId="{9A76238B-AA4E-4333-8005-863CF0C5FCC3}" srcOrd="0" destOrd="0" presId="urn:microsoft.com/office/officeart/2005/8/layout/vList2"/>
    <dgm:cxn modelId="{6C873099-4A07-4EEB-8D1D-6E43D3EDA050}" type="presOf" srcId="{C9B4D409-F347-4729-ABD1-DFFF0201EDCF}" destId="{D7266B75-AC4F-4CB6-9D1F-EC4C12BD9030}" srcOrd="0" destOrd="0" presId="urn:microsoft.com/office/officeart/2005/8/layout/vList2"/>
    <dgm:cxn modelId="{13CB41EC-9952-4818-BE59-D177EAA4864B}" srcId="{C9B4D409-F347-4729-ABD1-DFFF0201EDCF}" destId="{72AB9C76-2ACB-4765-A8A1-20D57017CF36}" srcOrd="0" destOrd="0" parTransId="{084B2FD4-5F8D-4634-B5DD-E6ADD99FFF61}" sibTransId="{4A4C5CA6-F27F-47AA-8486-6F8802255CBC}"/>
    <dgm:cxn modelId="{D30E8F6D-A5B3-4989-AB0D-E223377752BB}" srcId="{E4AD39A2-893B-45AD-8B16-876433669501}" destId="{0F606275-0F4B-41C7-AF2B-BA4211E4A975}" srcOrd="2" destOrd="0" parTransId="{D7203C0D-7D19-4A47-A363-8F75E459EB7B}" sibTransId="{18C784E5-4780-4C07-B3A4-29867FF97D2F}"/>
    <dgm:cxn modelId="{1CC0C742-C237-4C3D-9066-7F7E3DFC5219}" type="presOf" srcId="{71BE64FA-1E53-401B-991B-7C2CC2D048BA}" destId="{338DD4C4-C9C3-4254-9E0F-1FD8530B20B4}" srcOrd="0" destOrd="0" presId="urn:microsoft.com/office/officeart/2005/8/layout/vList2"/>
    <dgm:cxn modelId="{D052B43D-0733-48EE-8446-8949B1B464E4}" srcId="{C9C6EEB3-2F19-48E2-A77E-90114C468BAB}" destId="{71BE64FA-1E53-401B-991B-7C2CC2D048BA}" srcOrd="0" destOrd="0" parTransId="{753C39A8-0E00-4F62-90F7-7373EFEAD1B7}" sibTransId="{845945B0-F91D-4AC6-8E06-A01C08380DD1}"/>
    <dgm:cxn modelId="{4B4C3419-5776-4324-B94B-E33275700A20}" type="presParOf" srcId="{669B9CBD-A50E-4283-8493-629BF36CB753}" destId="{308AF0C8-2F83-43FA-9967-1A4388F3355B}" srcOrd="0" destOrd="0" presId="urn:microsoft.com/office/officeart/2005/8/layout/vList2"/>
    <dgm:cxn modelId="{DE67C97E-7C66-4149-BD61-1B18FCF6724C}" type="presParOf" srcId="{669B9CBD-A50E-4283-8493-629BF36CB753}" destId="{338DD4C4-C9C3-4254-9E0F-1FD8530B20B4}" srcOrd="1" destOrd="0" presId="urn:microsoft.com/office/officeart/2005/8/layout/vList2"/>
    <dgm:cxn modelId="{ED43C5F5-FD73-49B7-BDE2-F494D2CBB6BD}" type="presParOf" srcId="{669B9CBD-A50E-4283-8493-629BF36CB753}" destId="{D7266B75-AC4F-4CB6-9D1F-EC4C12BD9030}" srcOrd="2" destOrd="0" presId="urn:microsoft.com/office/officeart/2005/8/layout/vList2"/>
    <dgm:cxn modelId="{6E66262F-EF54-4FDE-9CCF-BAFF52714B63}" type="presParOf" srcId="{669B9CBD-A50E-4283-8493-629BF36CB753}" destId="{322E9CA7-1FE6-4E46-A112-4DCCE1769156}" srcOrd="3" destOrd="0" presId="urn:microsoft.com/office/officeart/2005/8/layout/vList2"/>
    <dgm:cxn modelId="{71BED5B1-DEDA-42B9-A35C-6C8139169EE8}" type="presParOf" srcId="{669B9CBD-A50E-4283-8493-629BF36CB753}" destId="{9A76238B-AA4E-4333-8005-863CF0C5FCC3}" srcOrd="4" destOrd="0" presId="urn:microsoft.com/office/officeart/2005/8/layout/vList2"/>
    <dgm:cxn modelId="{03F90B24-12CE-4CD5-95ED-4019FA0861ED}" type="presParOf" srcId="{669B9CBD-A50E-4283-8493-629BF36CB753}" destId="{09777441-7210-45C5-AACC-2F295C1AF8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AD39A2-893B-45AD-8B16-87643366950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9C6EEB3-2F19-48E2-A77E-90114C468BAB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7D2FC-6AF8-482B-BB74-5A29483D2AAA}" type="par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44C38-D588-4394-A78A-EF48B099FFAF}" type="sib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B4D409-F347-4729-ABD1-DFFF0201EDCF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A71FC-610E-442C-873A-918614F81EB3}" type="par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28EDB5-B382-4BD9-AF92-5ACEC1C3863D}" type="sib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06275-0F4B-41C7-AF2B-BA4211E4A975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03C0D-7D19-4A47-A363-8F75E459EB7B}" type="par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C784E5-4780-4C07-B3A4-29867FF97D2F}" type="sib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00DFFA-043E-419A-9E12-A8A85EB80153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B852D-0029-44AF-8912-7A4CABF1AFB0}" type="parTrans" cxnId="{892F1685-0A07-428C-85EC-358984B22984}">
      <dgm:prSet/>
      <dgm:spPr/>
      <dgm:t>
        <a:bodyPr/>
        <a:lstStyle/>
        <a:p>
          <a:endParaRPr lang="zh-TW" altLang="en-US"/>
        </a:p>
      </dgm:t>
    </dgm:pt>
    <dgm:pt modelId="{7AC553F7-F3CB-4092-8C48-22908D3F39E3}" type="sibTrans" cxnId="{892F1685-0A07-428C-85EC-358984B22984}">
      <dgm:prSet/>
      <dgm:spPr/>
      <dgm:t>
        <a:bodyPr/>
        <a:lstStyle/>
        <a:p>
          <a:endParaRPr lang="zh-TW" altLang="en-US"/>
        </a:p>
      </dgm:t>
    </dgm:pt>
    <dgm:pt modelId="{E7F092A8-0BB9-4831-8F95-C31C222566C4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8E579-A091-4717-9BEF-F334AA64A3EA}" type="parTrans" cxnId="{55DFB3D9-BBA1-49BC-AC3B-BC1A4D100FAA}">
      <dgm:prSet/>
      <dgm:spPr/>
      <dgm:t>
        <a:bodyPr/>
        <a:lstStyle/>
        <a:p>
          <a:endParaRPr lang="zh-TW" altLang="en-US"/>
        </a:p>
      </dgm:t>
    </dgm:pt>
    <dgm:pt modelId="{32B0A6C3-6A1B-4290-8D4A-7F2FA0E45A1D}" type="sibTrans" cxnId="{55DFB3D9-BBA1-49BC-AC3B-BC1A4D100FAA}">
      <dgm:prSet/>
      <dgm:spPr/>
      <dgm:t>
        <a:bodyPr/>
        <a:lstStyle/>
        <a:p>
          <a:endParaRPr lang="zh-TW" altLang="en-US"/>
        </a:p>
      </dgm:t>
    </dgm:pt>
    <dgm:pt modelId="{669B9CBD-A50E-4283-8493-629BF36CB753}" type="pres">
      <dgm:prSet presAssocID="{E4AD39A2-893B-45AD-8B16-8764336695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08AF0C8-2F83-43FA-9967-1A4388F3355B}" type="pres">
      <dgm:prSet presAssocID="{C9C6EEB3-2F19-48E2-A77E-90114C468B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B903AE-5968-4DD6-A25D-7317E9498654}" type="pres">
      <dgm:prSet presAssocID="{3AA44C38-D588-4394-A78A-EF48B099FFAF}" presName="spacer" presStyleCnt="0"/>
      <dgm:spPr/>
      <dgm:t>
        <a:bodyPr/>
        <a:lstStyle/>
        <a:p>
          <a:endParaRPr lang="zh-TW" altLang="en-US"/>
        </a:p>
      </dgm:t>
    </dgm:pt>
    <dgm:pt modelId="{D7266B75-AC4F-4CB6-9D1F-EC4C12BD9030}" type="pres">
      <dgm:prSet presAssocID="{C9B4D409-F347-4729-ABD1-DFFF0201ED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A78401-8F35-4EF3-97B8-D22D91FEAC3F}" type="pres">
      <dgm:prSet presAssocID="{5B28EDB5-B382-4BD9-AF92-5ACEC1C3863D}" presName="spacer" presStyleCnt="0"/>
      <dgm:spPr/>
      <dgm:t>
        <a:bodyPr/>
        <a:lstStyle/>
        <a:p>
          <a:endParaRPr lang="zh-TW" altLang="en-US"/>
        </a:p>
      </dgm:t>
    </dgm:pt>
    <dgm:pt modelId="{9A76238B-AA4E-4333-8005-863CF0C5FCC3}" type="pres">
      <dgm:prSet presAssocID="{0F606275-0F4B-41C7-AF2B-BA4211E4A97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664AAF-D085-4323-AB44-C58B4794A75F}" type="pres">
      <dgm:prSet presAssocID="{18C784E5-4780-4C07-B3A4-29867FF97D2F}" presName="spacer" presStyleCnt="0"/>
      <dgm:spPr/>
      <dgm:t>
        <a:bodyPr/>
        <a:lstStyle/>
        <a:p>
          <a:endParaRPr lang="zh-TW" altLang="en-US"/>
        </a:p>
      </dgm:t>
    </dgm:pt>
    <dgm:pt modelId="{A952EE0A-6909-4203-BCBF-B21657CFFF88}" type="pres">
      <dgm:prSet presAssocID="{A800DFFA-043E-419A-9E12-A8A85EB8015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79A1BD-2972-4DE7-AEA3-C46640E76576}" type="pres">
      <dgm:prSet presAssocID="{7AC553F7-F3CB-4092-8C48-22908D3F39E3}" presName="spacer" presStyleCnt="0"/>
      <dgm:spPr/>
      <dgm:t>
        <a:bodyPr/>
        <a:lstStyle/>
        <a:p>
          <a:endParaRPr lang="zh-TW" altLang="en-US"/>
        </a:p>
      </dgm:t>
    </dgm:pt>
    <dgm:pt modelId="{97D27BB1-2906-4CA2-9DBF-25B2B976E2BF}" type="pres">
      <dgm:prSet presAssocID="{E7F092A8-0BB9-4831-8F95-C31C222566C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B7F3A1-C96F-422B-8A9D-A5E803C742F4}" type="presOf" srcId="{C9C6EEB3-2F19-48E2-A77E-90114C468BAB}" destId="{308AF0C8-2F83-43FA-9967-1A4388F3355B}" srcOrd="0" destOrd="0" presId="urn:microsoft.com/office/officeart/2005/8/layout/vList2"/>
    <dgm:cxn modelId="{68FAA5B2-5655-4FB2-9A12-6F407CA3D1D1}" srcId="{E4AD39A2-893B-45AD-8B16-876433669501}" destId="{C9C6EEB3-2F19-48E2-A77E-90114C468BAB}" srcOrd="0" destOrd="0" parTransId="{1917D2FC-6AF8-482B-BB74-5A29483D2AAA}" sibTransId="{3AA44C38-D588-4394-A78A-EF48B099FFAF}"/>
    <dgm:cxn modelId="{899885D4-3BFA-4C4C-86E9-7917F09CDE88}" srcId="{E4AD39A2-893B-45AD-8B16-876433669501}" destId="{C9B4D409-F347-4729-ABD1-DFFF0201EDCF}" srcOrd="1" destOrd="0" parTransId="{1BDA71FC-610E-442C-873A-918614F81EB3}" sibTransId="{5B28EDB5-B382-4BD9-AF92-5ACEC1C3863D}"/>
    <dgm:cxn modelId="{55DFB3D9-BBA1-49BC-AC3B-BC1A4D100FAA}" srcId="{E4AD39A2-893B-45AD-8B16-876433669501}" destId="{E7F092A8-0BB9-4831-8F95-C31C222566C4}" srcOrd="4" destOrd="0" parTransId="{92C8E579-A091-4717-9BEF-F334AA64A3EA}" sibTransId="{32B0A6C3-6A1B-4290-8D4A-7F2FA0E45A1D}"/>
    <dgm:cxn modelId="{B443898E-B423-4A97-B474-B8F688BE1F35}" type="presOf" srcId="{C9B4D409-F347-4729-ABD1-DFFF0201EDCF}" destId="{D7266B75-AC4F-4CB6-9D1F-EC4C12BD9030}" srcOrd="0" destOrd="0" presId="urn:microsoft.com/office/officeart/2005/8/layout/vList2"/>
    <dgm:cxn modelId="{D1BDAD59-682C-4680-A13A-23E7C5DDA335}" type="presOf" srcId="{0F606275-0F4B-41C7-AF2B-BA4211E4A975}" destId="{9A76238B-AA4E-4333-8005-863CF0C5FCC3}" srcOrd="0" destOrd="0" presId="urn:microsoft.com/office/officeart/2005/8/layout/vList2"/>
    <dgm:cxn modelId="{72A32317-E73C-4A3B-AF82-0FF0ED876561}" type="presOf" srcId="{A800DFFA-043E-419A-9E12-A8A85EB80153}" destId="{A952EE0A-6909-4203-BCBF-B21657CFFF88}" srcOrd="0" destOrd="0" presId="urn:microsoft.com/office/officeart/2005/8/layout/vList2"/>
    <dgm:cxn modelId="{D30E8F6D-A5B3-4989-AB0D-E223377752BB}" srcId="{E4AD39A2-893B-45AD-8B16-876433669501}" destId="{0F606275-0F4B-41C7-AF2B-BA4211E4A975}" srcOrd="2" destOrd="0" parTransId="{D7203C0D-7D19-4A47-A363-8F75E459EB7B}" sibTransId="{18C784E5-4780-4C07-B3A4-29867FF97D2F}"/>
    <dgm:cxn modelId="{555A5C1D-6DAA-42E3-94B4-748D33E34F3B}" type="presOf" srcId="{E7F092A8-0BB9-4831-8F95-C31C222566C4}" destId="{97D27BB1-2906-4CA2-9DBF-25B2B976E2BF}" srcOrd="0" destOrd="0" presId="urn:microsoft.com/office/officeart/2005/8/layout/vList2"/>
    <dgm:cxn modelId="{892F1685-0A07-428C-85EC-358984B22984}" srcId="{E4AD39A2-893B-45AD-8B16-876433669501}" destId="{A800DFFA-043E-419A-9E12-A8A85EB80153}" srcOrd="3" destOrd="0" parTransId="{55AB852D-0029-44AF-8912-7A4CABF1AFB0}" sibTransId="{7AC553F7-F3CB-4092-8C48-22908D3F39E3}"/>
    <dgm:cxn modelId="{36DBB228-D8CF-4FB8-A00B-85B088591650}" type="presOf" srcId="{E4AD39A2-893B-45AD-8B16-876433669501}" destId="{669B9CBD-A50E-4283-8493-629BF36CB753}" srcOrd="0" destOrd="0" presId="urn:microsoft.com/office/officeart/2005/8/layout/vList2"/>
    <dgm:cxn modelId="{0B0B5E9D-4A60-4F12-BD31-5E7F3536F536}" type="presParOf" srcId="{669B9CBD-A50E-4283-8493-629BF36CB753}" destId="{308AF0C8-2F83-43FA-9967-1A4388F3355B}" srcOrd="0" destOrd="0" presId="urn:microsoft.com/office/officeart/2005/8/layout/vList2"/>
    <dgm:cxn modelId="{B4E59F75-544F-479C-98A9-F385A83E5331}" type="presParOf" srcId="{669B9CBD-A50E-4283-8493-629BF36CB753}" destId="{59B903AE-5968-4DD6-A25D-7317E9498654}" srcOrd="1" destOrd="0" presId="urn:microsoft.com/office/officeart/2005/8/layout/vList2"/>
    <dgm:cxn modelId="{95FCE7A1-D52B-4798-AD3D-A65193217A28}" type="presParOf" srcId="{669B9CBD-A50E-4283-8493-629BF36CB753}" destId="{D7266B75-AC4F-4CB6-9D1F-EC4C12BD9030}" srcOrd="2" destOrd="0" presId="urn:microsoft.com/office/officeart/2005/8/layout/vList2"/>
    <dgm:cxn modelId="{3F9FCDBD-7168-467B-8101-17BC5B64361A}" type="presParOf" srcId="{669B9CBD-A50E-4283-8493-629BF36CB753}" destId="{87A78401-8F35-4EF3-97B8-D22D91FEAC3F}" srcOrd="3" destOrd="0" presId="urn:microsoft.com/office/officeart/2005/8/layout/vList2"/>
    <dgm:cxn modelId="{B057A710-7C86-4B82-9CAF-E712DFDD9167}" type="presParOf" srcId="{669B9CBD-A50E-4283-8493-629BF36CB753}" destId="{9A76238B-AA4E-4333-8005-863CF0C5FCC3}" srcOrd="4" destOrd="0" presId="urn:microsoft.com/office/officeart/2005/8/layout/vList2"/>
    <dgm:cxn modelId="{0F6B931A-9B8B-46FF-BBE5-0F860A9312B6}" type="presParOf" srcId="{669B9CBD-A50E-4283-8493-629BF36CB753}" destId="{23664AAF-D085-4323-AB44-C58B4794A75F}" srcOrd="5" destOrd="0" presId="urn:microsoft.com/office/officeart/2005/8/layout/vList2"/>
    <dgm:cxn modelId="{3D8B3DA2-7872-4413-9C9A-5891B4CF9EBE}" type="presParOf" srcId="{669B9CBD-A50E-4283-8493-629BF36CB753}" destId="{A952EE0A-6909-4203-BCBF-B21657CFFF88}" srcOrd="6" destOrd="0" presId="urn:microsoft.com/office/officeart/2005/8/layout/vList2"/>
    <dgm:cxn modelId="{8A82D011-A300-4A4F-9A52-4AC213FB3874}" type="presParOf" srcId="{669B9CBD-A50E-4283-8493-629BF36CB753}" destId="{D779A1BD-2972-4DE7-AEA3-C46640E76576}" srcOrd="7" destOrd="0" presId="urn:microsoft.com/office/officeart/2005/8/layout/vList2"/>
    <dgm:cxn modelId="{5DE5B8AB-50BC-45E9-9444-7908C7B30210}" type="presParOf" srcId="{669B9CBD-A50E-4283-8493-629BF36CB753}" destId="{97D27BB1-2906-4CA2-9DBF-25B2B976E2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442133-34B0-4C46-BB96-93BDD854E8E5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2CF21EFB-D088-4ADA-A13A-9865AA771167}">
      <dgm:prSet phldrT="[文字]"/>
      <dgm:spPr/>
      <dgm:t>
        <a:bodyPr/>
        <a:lstStyle/>
        <a:p>
          <a:r>
            <a:rPr lang="en-US" altLang="zh-TW" dirty="0" smtClean="0"/>
            <a:t>5.1 Data Preprocessing</a:t>
          </a:r>
          <a:endParaRPr lang="zh-TW" altLang="en-US" dirty="0"/>
        </a:p>
      </dgm:t>
    </dgm:pt>
    <dgm:pt modelId="{93AA1FE7-2BC2-47EE-817E-AC0828C5E6A4}" type="parTrans" cxnId="{92E10BEC-B756-4826-A0E5-B02BB819EA05}">
      <dgm:prSet/>
      <dgm:spPr/>
      <dgm:t>
        <a:bodyPr/>
        <a:lstStyle/>
        <a:p>
          <a:endParaRPr lang="zh-TW" altLang="en-US"/>
        </a:p>
      </dgm:t>
    </dgm:pt>
    <dgm:pt modelId="{FDD61F59-2C7A-40B9-88BC-BC0AECF70C62}" type="sibTrans" cxnId="{92E10BEC-B756-4826-A0E5-B02BB819EA05}">
      <dgm:prSet/>
      <dgm:spPr/>
      <dgm:t>
        <a:bodyPr/>
        <a:lstStyle/>
        <a:p>
          <a:endParaRPr lang="zh-TW" altLang="en-US"/>
        </a:p>
      </dgm:t>
    </dgm:pt>
    <dgm:pt modelId="{92BC1994-1B51-4273-8CC4-B9F6A3530F5A}">
      <dgm:prSet phldrT="[文字]"/>
      <dgm:spPr/>
      <dgm:t>
        <a:bodyPr/>
        <a:lstStyle/>
        <a:p>
          <a:r>
            <a:rPr lang="en-US" altLang="zh-TW" dirty="0" smtClean="0"/>
            <a:t>5.2 Tune Parameter</a:t>
          </a:r>
          <a:endParaRPr lang="zh-TW" altLang="en-US" dirty="0"/>
        </a:p>
      </dgm:t>
    </dgm:pt>
    <dgm:pt modelId="{00DA6962-E1CA-4761-8092-4AAFB725FB3B}" type="parTrans" cxnId="{F7E35123-58A1-4099-A88B-6729AF739975}">
      <dgm:prSet/>
      <dgm:spPr/>
      <dgm:t>
        <a:bodyPr/>
        <a:lstStyle/>
        <a:p>
          <a:endParaRPr lang="zh-TW" altLang="en-US"/>
        </a:p>
      </dgm:t>
    </dgm:pt>
    <dgm:pt modelId="{5B6E16F5-7F58-4E77-BA90-D58E294A8207}" type="sibTrans" cxnId="{F7E35123-58A1-4099-A88B-6729AF739975}">
      <dgm:prSet/>
      <dgm:spPr/>
      <dgm:t>
        <a:bodyPr/>
        <a:lstStyle/>
        <a:p>
          <a:endParaRPr lang="zh-TW" altLang="en-US"/>
        </a:p>
      </dgm:t>
    </dgm:pt>
    <dgm:pt modelId="{10E35347-8EB3-4499-9FBD-0A42050A680C}" type="pres">
      <dgm:prSet presAssocID="{88442133-34B0-4C46-BB96-93BDD854E8E5}" presName="Name0" presStyleCnt="0">
        <dgm:presLayoutVars>
          <dgm:dir/>
          <dgm:resizeHandles val="exact"/>
        </dgm:presLayoutVars>
      </dgm:prSet>
      <dgm:spPr/>
    </dgm:pt>
    <dgm:pt modelId="{5A85BA8A-0DA7-4601-AD96-3354CD0A1D95}" type="pres">
      <dgm:prSet presAssocID="{2CF21EFB-D088-4ADA-A13A-9865AA771167}" presName="node" presStyleLbl="node1" presStyleIdx="0" presStyleCnt="2">
        <dgm:presLayoutVars>
          <dgm:bulletEnabled val="1"/>
        </dgm:presLayoutVars>
      </dgm:prSet>
      <dgm:spPr/>
    </dgm:pt>
    <dgm:pt modelId="{65CF5A67-2EC8-432E-AACE-AFD82DD12622}" type="pres">
      <dgm:prSet presAssocID="{FDD61F59-2C7A-40B9-88BC-BC0AECF70C62}" presName="sibTrans" presStyleLbl="sibTrans2D1" presStyleIdx="0" presStyleCnt="1"/>
      <dgm:spPr/>
    </dgm:pt>
    <dgm:pt modelId="{6D716362-D3CC-4EA9-B785-85FAA188C35E}" type="pres">
      <dgm:prSet presAssocID="{FDD61F59-2C7A-40B9-88BC-BC0AECF70C62}" presName="connectorText" presStyleLbl="sibTrans2D1" presStyleIdx="0" presStyleCnt="1"/>
      <dgm:spPr/>
    </dgm:pt>
    <dgm:pt modelId="{7BF8AADF-9C97-4897-AFAB-505BF0A7BD8E}" type="pres">
      <dgm:prSet presAssocID="{92BC1994-1B51-4273-8CC4-B9F6A3530F5A}" presName="node" presStyleLbl="node1" presStyleIdx="1" presStyleCnt="2">
        <dgm:presLayoutVars>
          <dgm:bulletEnabled val="1"/>
        </dgm:presLayoutVars>
      </dgm:prSet>
      <dgm:spPr/>
    </dgm:pt>
  </dgm:ptLst>
  <dgm:cxnLst>
    <dgm:cxn modelId="{994B2CF4-C1D6-49A0-98DB-0D843F8037D0}" type="presOf" srcId="{88442133-34B0-4C46-BB96-93BDD854E8E5}" destId="{10E35347-8EB3-4499-9FBD-0A42050A680C}" srcOrd="0" destOrd="0" presId="urn:microsoft.com/office/officeart/2005/8/layout/process1"/>
    <dgm:cxn modelId="{67C6B399-BEC1-485C-B763-92D75502A6FB}" type="presOf" srcId="{FDD61F59-2C7A-40B9-88BC-BC0AECF70C62}" destId="{6D716362-D3CC-4EA9-B785-85FAA188C35E}" srcOrd="1" destOrd="0" presId="urn:microsoft.com/office/officeart/2005/8/layout/process1"/>
    <dgm:cxn modelId="{0FCD4E2E-D32E-4BC8-83AB-E1787C58048F}" type="presOf" srcId="{2CF21EFB-D088-4ADA-A13A-9865AA771167}" destId="{5A85BA8A-0DA7-4601-AD96-3354CD0A1D95}" srcOrd="0" destOrd="0" presId="urn:microsoft.com/office/officeart/2005/8/layout/process1"/>
    <dgm:cxn modelId="{F7E35123-58A1-4099-A88B-6729AF739975}" srcId="{88442133-34B0-4C46-BB96-93BDD854E8E5}" destId="{92BC1994-1B51-4273-8CC4-B9F6A3530F5A}" srcOrd="1" destOrd="0" parTransId="{00DA6962-E1CA-4761-8092-4AAFB725FB3B}" sibTransId="{5B6E16F5-7F58-4E77-BA90-D58E294A8207}"/>
    <dgm:cxn modelId="{F5CC9802-0594-4FC1-81C3-410FE6AE5903}" type="presOf" srcId="{FDD61F59-2C7A-40B9-88BC-BC0AECF70C62}" destId="{65CF5A67-2EC8-432E-AACE-AFD82DD12622}" srcOrd="0" destOrd="0" presId="urn:microsoft.com/office/officeart/2005/8/layout/process1"/>
    <dgm:cxn modelId="{5D164ABD-CDF7-452D-B009-663B4837782D}" type="presOf" srcId="{92BC1994-1B51-4273-8CC4-B9F6A3530F5A}" destId="{7BF8AADF-9C97-4897-AFAB-505BF0A7BD8E}" srcOrd="0" destOrd="0" presId="urn:microsoft.com/office/officeart/2005/8/layout/process1"/>
    <dgm:cxn modelId="{92E10BEC-B756-4826-A0E5-B02BB819EA05}" srcId="{88442133-34B0-4C46-BB96-93BDD854E8E5}" destId="{2CF21EFB-D088-4ADA-A13A-9865AA771167}" srcOrd="0" destOrd="0" parTransId="{93AA1FE7-2BC2-47EE-817E-AC0828C5E6A4}" sibTransId="{FDD61F59-2C7A-40B9-88BC-BC0AECF70C62}"/>
    <dgm:cxn modelId="{10BEEF01-AB9B-4F29-B4EE-4AFDD8F502F3}" type="presParOf" srcId="{10E35347-8EB3-4499-9FBD-0A42050A680C}" destId="{5A85BA8A-0DA7-4601-AD96-3354CD0A1D95}" srcOrd="0" destOrd="0" presId="urn:microsoft.com/office/officeart/2005/8/layout/process1"/>
    <dgm:cxn modelId="{9771CE80-0C6C-41DC-A416-8B4FB5F47CB0}" type="presParOf" srcId="{10E35347-8EB3-4499-9FBD-0A42050A680C}" destId="{65CF5A67-2EC8-432E-AACE-AFD82DD12622}" srcOrd="1" destOrd="0" presId="urn:microsoft.com/office/officeart/2005/8/layout/process1"/>
    <dgm:cxn modelId="{7FB04DEE-BC27-48D6-AA29-6FE21A7956A8}" type="presParOf" srcId="{65CF5A67-2EC8-432E-AACE-AFD82DD12622}" destId="{6D716362-D3CC-4EA9-B785-85FAA188C35E}" srcOrd="0" destOrd="0" presId="urn:microsoft.com/office/officeart/2005/8/layout/process1"/>
    <dgm:cxn modelId="{D16E5CA0-4FEA-41EF-8401-A1D2C2A1725C}" type="presParOf" srcId="{10E35347-8EB3-4499-9FBD-0A42050A680C}" destId="{7BF8AADF-9C97-4897-AFAB-505BF0A7BD8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D39A2-893B-45AD-8B16-87643366950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9C6EEB3-2F19-48E2-A77E-90114C468BAB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7D2FC-6AF8-482B-BB74-5A29483D2AAA}" type="par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44C38-D588-4394-A78A-EF48B099FFAF}" type="sib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AB9C76-2ACB-4765-A8A1-20D57017CF36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B2FD4-5F8D-4634-B5DD-E6ADD99FFF61}" type="parTrans" cxnId="{13CB41EC-9952-4818-BE59-D177EAA4864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4C5CA6-F27F-47AA-8486-6F8802255CBC}" type="sibTrans" cxnId="{13CB41EC-9952-4818-BE59-D177EAA4864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119B66-D3C9-4790-8FEA-D189E89651E9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F1CE7-5DD5-4C4C-A7EF-8EC1FF255157}" type="parTrans" cxnId="{4DC2BFBB-FB5F-47DA-A273-5D92F2086CF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6B137-A96D-4F2D-8F0C-65236FF7B4A4}" type="sibTrans" cxnId="{4DC2BFBB-FB5F-47DA-A273-5D92F2086CF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E64FA-1E53-401B-991B-7C2CC2D048BA}">
      <dgm:prSet phldrT="[文字]"/>
      <dgm:spPr/>
      <dgm:t>
        <a:bodyPr/>
        <a:lstStyle/>
        <a:p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C39A8-0E00-4F62-90F7-7373EFEAD1B7}" type="parTrans" cxnId="{D052B43D-0733-48EE-8446-8949B1B464E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945B0-F91D-4AC6-8E06-A01C08380DD1}" type="sibTrans" cxnId="{D052B43D-0733-48EE-8446-8949B1B464E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B4D409-F347-4729-ABD1-DFFF0201EDCF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A71FC-610E-442C-873A-918614F81EB3}" type="par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28EDB5-B382-4BD9-AF92-5ACEC1C3863D}" type="sib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06275-0F4B-41C7-AF2B-BA4211E4A975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03C0D-7D19-4A47-A363-8F75E459EB7B}" type="par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C784E5-4780-4C07-B3A4-29867FF97D2F}" type="sib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B9CBD-A50E-4283-8493-629BF36CB753}" type="pres">
      <dgm:prSet presAssocID="{E4AD39A2-893B-45AD-8B16-8764336695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08AF0C8-2F83-43FA-9967-1A4388F3355B}" type="pres">
      <dgm:prSet presAssocID="{C9C6EEB3-2F19-48E2-A77E-90114C468BA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8DD4C4-C9C3-4254-9E0F-1FD8530B20B4}" type="pres">
      <dgm:prSet presAssocID="{C9C6EEB3-2F19-48E2-A77E-90114C468BA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266B75-AC4F-4CB6-9D1F-EC4C12BD9030}" type="pres">
      <dgm:prSet presAssocID="{C9B4D409-F347-4729-ABD1-DFFF0201ED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E9CA7-1FE6-4E46-A112-4DCCE1769156}" type="pres">
      <dgm:prSet presAssocID="{C9B4D409-F347-4729-ABD1-DFFF0201EDC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6238B-AA4E-4333-8005-863CF0C5FCC3}" type="pres">
      <dgm:prSet presAssocID="{0F606275-0F4B-41C7-AF2B-BA4211E4A9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777441-7210-45C5-AACC-2F295C1AF8B5}" type="pres">
      <dgm:prSet presAssocID="{0F606275-0F4B-41C7-AF2B-BA4211E4A97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3CB41EC-9952-4818-BE59-D177EAA4864B}" srcId="{C9B4D409-F347-4729-ABD1-DFFF0201EDCF}" destId="{72AB9C76-2ACB-4765-A8A1-20D57017CF36}" srcOrd="0" destOrd="0" parTransId="{084B2FD4-5F8D-4634-B5DD-E6ADD99FFF61}" sibTransId="{4A4C5CA6-F27F-47AA-8486-6F8802255CBC}"/>
    <dgm:cxn modelId="{8E649A0F-AC47-48D2-AB1B-4FCC70F7E695}" type="presOf" srcId="{D0119B66-D3C9-4790-8FEA-D189E89651E9}" destId="{09777441-7210-45C5-AACC-2F295C1AF8B5}" srcOrd="0" destOrd="0" presId="urn:microsoft.com/office/officeart/2005/8/layout/vList2"/>
    <dgm:cxn modelId="{D052B43D-0733-48EE-8446-8949B1B464E4}" srcId="{C9C6EEB3-2F19-48E2-A77E-90114C468BAB}" destId="{71BE64FA-1E53-401B-991B-7C2CC2D048BA}" srcOrd="0" destOrd="0" parTransId="{753C39A8-0E00-4F62-90F7-7373EFEAD1B7}" sibTransId="{845945B0-F91D-4AC6-8E06-A01C08380DD1}"/>
    <dgm:cxn modelId="{E7A58AF9-6A7B-4BC3-B8AA-9917D8E20A8A}" type="presOf" srcId="{E4AD39A2-893B-45AD-8B16-876433669501}" destId="{669B9CBD-A50E-4283-8493-629BF36CB753}" srcOrd="0" destOrd="0" presId="urn:microsoft.com/office/officeart/2005/8/layout/vList2"/>
    <dgm:cxn modelId="{79DDA674-7988-473A-B277-A3A3F691EC89}" type="presOf" srcId="{C9B4D409-F347-4729-ABD1-DFFF0201EDCF}" destId="{D7266B75-AC4F-4CB6-9D1F-EC4C12BD9030}" srcOrd="0" destOrd="0" presId="urn:microsoft.com/office/officeart/2005/8/layout/vList2"/>
    <dgm:cxn modelId="{A5598E27-C0D6-4984-B0B2-C3C77F19E7E5}" type="presOf" srcId="{71BE64FA-1E53-401B-991B-7C2CC2D048BA}" destId="{338DD4C4-C9C3-4254-9E0F-1FD8530B20B4}" srcOrd="0" destOrd="0" presId="urn:microsoft.com/office/officeart/2005/8/layout/vList2"/>
    <dgm:cxn modelId="{2F6C0226-BEC6-42A8-A280-552472315868}" type="presOf" srcId="{72AB9C76-2ACB-4765-A8A1-20D57017CF36}" destId="{322E9CA7-1FE6-4E46-A112-4DCCE1769156}" srcOrd="0" destOrd="0" presId="urn:microsoft.com/office/officeart/2005/8/layout/vList2"/>
    <dgm:cxn modelId="{D30E8F6D-A5B3-4989-AB0D-E223377752BB}" srcId="{E4AD39A2-893B-45AD-8B16-876433669501}" destId="{0F606275-0F4B-41C7-AF2B-BA4211E4A975}" srcOrd="2" destOrd="0" parTransId="{D7203C0D-7D19-4A47-A363-8F75E459EB7B}" sibTransId="{18C784E5-4780-4C07-B3A4-29867FF97D2F}"/>
    <dgm:cxn modelId="{4DC2BFBB-FB5F-47DA-A273-5D92F2086CFB}" srcId="{0F606275-0F4B-41C7-AF2B-BA4211E4A975}" destId="{D0119B66-D3C9-4790-8FEA-D189E89651E9}" srcOrd="0" destOrd="0" parTransId="{15BF1CE7-5DD5-4C4C-A7EF-8EC1FF255157}" sibTransId="{6CA6B137-A96D-4F2D-8F0C-65236FF7B4A4}"/>
    <dgm:cxn modelId="{D0561B55-48A3-4C09-AAEA-A1FBCA2C3350}" type="presOf" srcId="{0F606275-0F4B-41C7-AF2B-BA4211E4A975}" destId="{9A76238B-AA4E-4333-8005-863CF0C5FCC3}" srcOrd="0" destOrd="0" presId="urn:microsoft.com/office/officeart/2005/8/layout/vList2"/>
    <dgm:cxn modelId="{899885D4-3BFA-4C4C-86E9-7917F09CDE88}" srcId="{E4AD39A2-893B-45AD-8B16-876433669501}" destId="{C9B4D409-F347-4729-ABD1-DFFF0201EDCF}" srcOrd="1" destOrd="0" parTransId="{1BDA71FC-610E-442C-873A-918614F81EB3}" sibTransId="{5B28EDB5-B382-4BD9-AF92-5ACEC1C3863D}"/>
    <dgm:cxn modelId="{A22E349F-D2B6-4281-8FD8-A13AC756C2E8}" type="presOf" srcId="{C9C6EEB3-2F19-48E2-A77E-90114C468BAB}" destId="{308AF0C8-2F83-43FA-9967-1A4388F3355B}" srcOrd="0" destOrd="0" presId="urn:microsoft.com/office/officeart/2005/8/layout/vList2"/>
    <dgm:cxn modelId="{68FAA5B2-5655-4FB2-9A12-6F407CA3D1D1}" srcId="{E4AD39A2-893B-45AD-8B16-876433669501}" destId="{C9C6EEB3-2F19-48E2-A77E-90114C468BAB}" srcOrd="0" destOrd="0" parTransId="{1917D2FC-6AF8-482B-BB74-5A29483D2AAA}" sibTransId="{3AA44C38-D588-4394-A78A-EF48B099FFAF}"/>
    <dgm:cxn modelId="{64C7B802-5792-446F-8FD5-32F5BE2ACFB4}" type="presParOf" srcId="{669B9CBD-A50E-4283-8493-629BF36CB753}" destId="{308AF0C8-2F83-43FA-9967-1A4388F3355B}" srcOrd="0" destOrd="0" presId="urn:microsoft.com/office/officeart/2005/8/layout/vList2"/>
    <dgm:cxn modelId="{5B699D6C-85BF-4061-AA47-3EB6D95313CE}" type="presParOf" srcId="{669B9CBD-A50E-4283-8493-629BF36CB753}" destId="{338DD4C4-C9C3-4254-9E0F-1FD8530B20B4}" srcOrd="1" destOrd="0" presId="urn:microsoft.com/office/officeart/2005/8/layout/vList2"/>
    <dgm:cxn modelId="{B33847DF-0F94-4462-9263-7407C2AF9A6D}" type="presParOf" srcId="{669B9CBD-A50E-4283-8493-629BF36CB753}" destId="{D7266B75-AC4F-4CB6-9D1F-EC4C12BD9030}" srcOrd="2" destOrd="0" presId="urn:microsoft.com/office/officeart/2005/8/layout/vList2"/>
    <dgm:cxn modelId="{385A011C-112B-4743-ADA7-9B85C8965D7D}" type="presParOf" srcId="{669B9CBD-A50E-4283-8493-629BF36CB753}" destId="{322E9CA7-1FE6-4E46-A112-4DCCE1769156}" srcOrd="3" destOrd="0" presId="urn:microsoft.com/office/officeart/2005/8/layout/vList2"/>
    <dgm:cxn modelId="{073EF2D2-16B2-4468-B5A0-1880F688A7F2}" type="presParOf" srcId="{669B9CBD-A50E-4283-8493-629BF36CB753}" destId="{9A76238B-AA4E-4333-8005-863CF0C5FCC3}" srcOrd="4" destOrd="0" presId="urn:microsoft.com/office/officeart/2005/8/layout/vList2"/>
    <dgm:cxn modelId="{A8AB96E0-D7E1-4329-9D08-BC4393D846CC}" type="presParOf" srcId="{669B9CBD-A50E-4283-8493-629BF36CB753}" destId="{09777441-7210-45C5-AACC-2F295C1AF8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3CCA-E778-4D51-AC8F-35B1E0597C3A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C403529-9BED-4809-8467-401E0B8DB339}">
      <dgm:prSet phldrT="[文字]"/>
      <dgm:spPr/>
      <dgm:t>
        <a:bodyPr/>
        <a:lstStyle/>
        <a:p>
          <a:r>
            <a:rPr lang="en-US" altLang="zh-TW" dirty="0" smtClean="0"/>
            <a:t>HOG Feature Extract</a:t>
          </a:r>
          <a:endParaRPr lang="zh-TW" altLang="en-US" dirty="0"/>
        </a:p>
      </dgm:t>
    </dgm:pt>
    <dgm:pt modelId="{CFBEA85F-8158-4411-9449-35F069312C04}" type="parTrans" cxnId="{2D597194-B0AD-4CAA-9E42-8E2A834DEC85}">
      <dgm:prSet/>
      <dgm:spPr/>
      <dgm:t>
        <a:bodyPr/>
        <a:lstStyle/>
        <a:p>
          <a:endParaRPr lang="zh-TW" altLang="en-US"/>
        </a:p>
      </dgm:t>
    </dgm:pt>
    <dgm:pt modelId="{C5E1DA80-5F9C-4B89-A3FA-C2C4B97DE4AD}" type="sibTrans" cxnId="{2D597194-B0AD-4CAA-9E42-8E2A834DEC85}">
      <dgm:prSet/>
      <dgm:spPr/>
      <dgm:t>
        <a:bodyPr/>
        <a:lstStyle/>
        <a:p>
          <a:endParaRPr lang="zh-TW" altLang="en-US"/>
        </a:p>
      </dgm:t>
    </dgm:pt>
    <dgm:pt modelId="{06C70E35-37CB-44D4-8C59-2518DA336210}">
      <dgm:prSet phldrT="[文字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dirty="0" smtClean="0"/>
            <a:t>LIBSVM Classifier</a:t>
          </a:r>
          <a:endParaRPr lang="zh-TW" altLang="en-US" dirty="0"/>
        </a:p>
      </dgm:t>
    </dgm:pt>
    <dgm:pt modelId="{AAA53400-DAEC-4938-AA48-2143FFA3F5EF}" type="parTrans" cxnId="{8904D872-F473-4056-918E-856701CBB501}">
      <dgm:prSet/>
      <dgm:spPr/>
      <dgm:t>
        <a:bodyPr/>
        <a:lstStyle/>
        <a:p>
          <a:endParaRPr lang="zh-TW" altLang="en-US"/>
        </a:p>
      </dgm:t>
    </dgm:pt>
    <dgm:pt modelId="{B18B0B40-6E75-4B93-814B-D1E87C54EBCA}" type="sibTrans" cxnId="{8904D872-F473-4056-918E-856701CBB501}">
      <dgm:prSet/>
      <dgm:spPr/>
      <dgm:t>
        <a:bodyPr/>
        <a:lstStyle/>
        <a:p>
          <a:endParaRPr lang="zh-TW" altLang="en-US"/>
        </a:p>
      </dgm:t>
    </dgm:pt>
    <dgm:pt modelId="{893A09A3-6573-4E0A-B568-7768178449EC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TW" dirty="0" err="1" smtClean="0"/>
            <a:t>trainCascadeObjectDetector.m</a:t>
          </a:r>
          <a:r>
            <a:rPr lang="en-US" altLang="zh-TW" dirty="0" smtClean="0"/>
            <a:t> (MATLAB)</a:t>
          </a:r>
          <a:endParaRPr lang="zh-TW" altLang="zh-TW" dirty="0" smtClean="0"/>
        </a:p>
      </dgm:t>
    </dgm:pt>
    <dgm:pt modelId="{B08DD3FE-5098-4BF4-A006-080E37D750E8}" type="parTrans" cxnId="{40FED927-6C8F-48E2-8EA2-213C2B47FEF5}">
      <dgm:prSet/>
      <dgm:spPr/>
      <dgm:t>
        <a:bodyPr/>
        <a:lstStyle/>
        <a:p>
          <a:endParaRPr lang="zh-TW" altLang="en-US"/>
        </a:p>
      </dgm:t>
    </dgm:pt>
    <dgm:pt modelId="{9BB52D5C-F744-477C-9D4B-D76476C8B0AB}" type="sibTrans" cxnId="{40FED927-6C8F-48E2-8EA2-213C2B47FEF5}">
      <dgm:prSet/>
      <dgm:spPr/>
      <dgm:t>
        <a:bodyPr/>
        <a:lstStyle/>
        <a:p>
          <a:endParaRPr lang="zh-TW" altLang="en-US"/>
        </a:p>
      </dgm:t>
    </dgm:pt>
    <dgm:pt modelId="{E870DDD4-D435-4441-B0C1-3A301E38CCA0}">
      <dgm:prSet phldrT="[文字]"/>
      <dgm:spPr/>
      <dgm:t>
        <a:bodyPr/>
        <a:lstStyle/>
        <a:p>
          <a:r>
            <a:rPr lang="en-US" altLang="zh-TW" dirty="0" smtClean="0"/>
            <a:t>Edge of car feature </a:t>
          </a:r>
          <a:endParaRPr lang="zh-TW" altLang="en-US" dirty="0"/>
        </a:p>
      </dgm:t>
    </dgm:pt>
    <dgm:pt modelId="{7D218E18-AFA0-43F2-9F86-74EF7A42A3A3}" type="parTrans" cxnId="{2FA05A1A-27DA-4D8E-B377-18AED54C928B}">
      <dgm:prSet/>
      <dgm:spPr/>
      <dgm:t>
        <a:bodyPr/>
        <a:lstStyle/>
        <a:p>
          <a:endParaRPr lang="zh-TW" altLang="en-US"/>
        </a:p>
      </dgm:t>
    </dgm:pt>
    <dgm:pt modelId="{CBC43778-25D5-4D1D-B608-28A3E3AC84AA}" type="sibTrans" cxnId="{2FA05A1A-27DA-4D8E-B377-18AED54C928B}">
      <dgm:prSet/>
      <dgm:spPr/>
      <dgm:t>
        <a:bodyPr/>
        <a:lstStyle/>
        <a:p>
          <a:endParaRPr lang="zh-TW" altLang="en-US"/>
        </a:p>
      </dgm:t>
    </dgm:pt>
    <dgm:pt modelId="{EC0C2105-0EDC-47DF-8F03-4FC2C413113F}">
      <dgm:prSet/>
      <dgm:spPr/>
      <dgm:t>
        <a:bodyPr/>
        <a:lstStyle/>
        <a:p>
          <a:r>
            <a:rPr lang="en-US" altLang="zh-TW" dirty="0" smtClean="0"/>
            <a:t>1/0 classifier</a:t>
          </a:r>
          <a:endParaRPr lang="zh-TW" altLang="en-US" dirty="0"/>
        </a:p>
      </dgm:t>
    </dgm:pt>
    <dgm:pt modelId="{479E766F-BEBF-40DA-97A9-269F7C21696F}" type="parTrans" cxnId="{C9DB34C7-4546-45DB-906B-778242646BB5}">
      <dgm:prSet/>
      <dgm:spPr/>
      <dgm:t>
        <a:bodyPr/>
        <a:lstStyle/>
        <a:p>
          <a:endParaRPr lang="zh-TW" altLang="en-US"/>
        </a:p>
      </dgm:t>
    </dgm:pt>
    <dgm:pt modelId="{6E6E24C3-E407-49E1-B3A8-D45F7F7F0687}" type="sibTrans" cxnId="{C9DB34C7-4546-45DB-906B-778242646BB5}">
      <dgm:prSet/>
      <dgm:spPr/>
      <dgm:t>
        <a:bodyPr/>
        <a:lstStyle/>
        <a:p>
          <a:endParaRPr lang="zh-TW" altLang="en-US"/>
        </a:p>
      </dgm:t>
    </dgm:pt>
    <dgm:pt modelId="{FA1A3172-9E97-4FF4-A7FC-C38C1E959265}">
      <dgm:prSet/>
      <dgm:spPr/>
      <dgm:t>
        <a:bodyPr/>
        <a:lstStyle/>
        <a:p>
          <a:r>
            <a:rPr lang="en-US" altLang="zh-TW" dirty="0" smtClean="0"/>
            <a:t>Bounding Box </a:t>
          </a:r>
          <a:endParaRPr lang="zh-TW" altLang="en-US" dirty="0"/>
        </a:p>
      </dgm:t>
    </dgm:pt>
    <dgm:pt modelId="{80EE9ABB-A7F3-4B45-A2DB-240AF3178FEA}" type="parTrans" cxnId="{7DDEBF30-5403-4195-9712-6689CEED286C}">
      <dgm:prSet/>
      <dgm:spPr/>
      <dgm:t>
        <a:bodyPr/>
        <a:lstStyle/>
        <a:p>
          <a:endParaRPr lang="zh-TW" altLang="en-US"/>
        </a:p>
      </dgm:t>
    </dgm:pt>
    <dgm:pt modelId="{CD645B18-4567-4F3C-AA21-ADB341B1A28A}" type="sibTrans" cxnId="{7DDEBF30-5403-4195-9712-6689CEED286C}">
      <dgm:prSet/>
      <dgm:spPr/>
      <dgm:t>
        <a:bodyPr/>
        <a:lstStyle/>
        <a:p>
          <a:endParaRPr lang="zh-TW" altLang="en-US"/>
        </a:p>
      </dgm:t>
    </dgm:pt>
    <dgm:pt modelId="{988968DF-CAC1-4FE2-B15F-A9E6C98D131F}">
      <dgm:prSet/>
      <dgm:spPr/>
      <dgm:t>
        <a:bodyPr/>
        <a:lstStyle/>
        <a:p>
          <a:r>
            <a:rPr lang="en-US" b="0" i="0" dirty="0" smtClean="0"/>
            <a:t>LIBSVM -- A Library for Support Vector Machines (</a:t>
          </a:r>
          <a:r>
            <a:rPr lang="en-US" b="0" i="0" dirty="0" err="1" smtClean="0">
              <a:hlinkClick xmlns:r="http://schemas.openxmlformats.org/officeDocument/2006/relationships" r:id="rId1"/>
            </a:rPr>
            <a:t>Chih</a:t>
          </a:r>
          <a:r>
            <a:rPr lang="en-US" b="0" i="0" dirty="0" smtClean="0">
              <a:hlinkClick xmlns:r="http://schemas.openxmlformats.org/officeDocument/2006/relationships" r:id="rId1"/>
            </a:rPr>
            <a:t>-Jen Lin</a:t>
          </a:r>
          <a:r>
            <a:rPr lang="en-US" b="0" i="0" dirty="0" smtClean="0"/>
            <a:t>)</a:t>
          </a:r>
          <a:br>
            <a:rPr lang="en-US" b="0" i="0" dirty="0" smtClean="0"/>
          </a:br>
          <a:r>
            <a:rPr lang="en-US" altLang="zh-TW" dirty="0" smtClean="0">
              <a:hlinkClick xmlns:r="http://schemas.openxmlformats.org/officeDocument/2006/relationships" r:id="rId2"/>
            </a:rPr>
            <a:t>https://www.csie.ntu.edu.tw/~cjlin/libsvm/</a:t>
          </a:r>
          <a:endParaRPr lang="zh-TW" altLang="en-US" dirty="0"/>
        </a:p>
      </dgm:t>
    </dgm:pt>
    <dgm:pt modelId="{2833B02C-B51C-4798-80AC-FF169CCBA470}" type="parTrans" cxnId="{1FC4FFCE-CB97-4F6E-ACCE-7D76D03F72E1}">
      <dgm:prSet/>
      <dgm:spPr/>
      <dgm:t>
        <a:bodyPr/>
        <a:lstStyle/>
        <a:p>
          <a:endParaRPr lang="zh-TW" altLang="en-US"/>
        </a:p>
      </dgm:t>
    </dgm:pt>
    <dgm:pt modelId="{31C1882D-9D5D-4F9E-B0C7-5C5B01FFFF05}" type="sibTrans" cxnId="{1FC4FFCE-CB97-4F6E-ACCE-7D76D03F72E1}">
      <dgm:prSet/>
      <dgm:spPr/>
      <dgm:t>
        <a:bodyPr/>
        <a:lstStyle/>
        <a:p>
          <a:endParaRPr lang="zh-TW" altLang="en-US"/>
        </a:p>
      </dgm:t>
    </dgm:pt>
    <dgm:pt modelId="{E6D54A3C-B39D-4ACB-8E9B-11D26CCF4682}" type="pres">
      <dgm:prSet presAssocID="{13683CCA-E778-4D51-AC8F-35B1E0597C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B7ADB69-85D1-414D-B442-A7F342E59F35}" type="pres">
      <dgm:prSet presAssocID="{4C403529-9BED-4809-8467-401E0B8DB339}" presName="parentLin" presStyleCnt="0"/>
      <dgm:spPr/>
    </dgm:pt>
    <dgm:pt modelId="{3073F442-B312-42B9-A693-DF09E8433428}" type="pres">
      <dgm:prSet presAssocID="{4C403529-9BED-4809-8467-401E0B8DB339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6C6C0AA8-9F38-4210-8CB4-B8CD402C617F}" type="pres">
      <dgm:prSet presAssocID="{4C403529-9BED-4809-8467-401E0B8DB3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A0A05E-EF7D-4758-A34C-BC5B4FE8F520}" type="pres">
      <dgm:prSet presAssocID="{4C403529-9BED-4809-8467-401E0B8DB339}" presName="negativeSpace" presStyleCnt="0"/>
      <dgm:spPr/>
    </dgm:pt>
    <dgm:pt modelId="{4F0857A8-1D79-4AE0-9E79-70F77B07C850}" type="pres">
      <dgm:prSet presAssocID="{4C403529-9BED-4809-8467-401E0B8DB33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C07FAD-8E96-4E47-A6DB-CB9E946A65D0}" type="pres">
      <dgm:prSet presAssocID="{C5E1DA80-5F9C-4B89-A3FA-C2C4B97DE4AD}" presName="spaceBetweenRectangles" presStyleCnt="0"/>
      <dgm:spPr/>
    </dgm:pt>
    <dgm:pt modelId="{69E1CD2C-1FB0-43AB-95E3-F5DC8946D86B}" type="pres">
      <dgm:prSet presAssocID="{893A09A3-6573-4E0A-B568-7768178449EC}" presName="parentLin" presStyleCnt="0"/>
      <dgm:spPr/>
    </dgm:pt>
    <dgm:pt modelId="{1C33D578-776B-4815-8B6D-54CA89B628E4}" type="pres">
      <dgm:prSet presAssocID="{893A09A3-6573-4E0A-B568-7768178449E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82554A9-C89A-4A72-9133-002C6476C188}" type="pres">
      <dgm:prSet presAssocID="{893A09A3-6573-4E0A-B568-7768178449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A6C37E-1F6C-42B6-8673-819944CEA2DA}" type="pres">
      <dgm:prSet presAssocID="{893A09A3-6573-4E0A-B568-7768178449EC}" presName="negativeSpace" presStyleCnt="0"/>
      <dgm:spPr/>
    </dgm:pt>
    <dgm:pt modelId="{A9002E2D-5D79-42EE-A164-E99B7557BF97}" type="pres">
      <dgm:prSet presAssocID="{893A09A3-6573-4E0A-B568-7768178449E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212620-7DC3-467A-BA3B-C26135E4298E}" type="pres">
      <dgm:prSet presAssocID="{9BB52D5C-F744-477C-9D4B-D76476C8B0AB}" presName="spaceBetweenRectangles" presStyleCnt="0"/>
      <dgm:spPr/>
    </dgm:pt>
    <dgm:pt modelId="{A7633A94-6177-4776-B733-271493E3B6FD}" type="pres">
      <dgm:prSet presAssocID="{06C70E35-37CB-44D4-8C59-2518DA336210}" presName="parentLin" presStyleCnt="0"/>
      <dgm:spPr/>
    </dgm:pt>
    <dgm:pt modelId="{21FBA7A5-9E4F-45BD-AD37-83FBC19611B2}" type="pres">
      <dgm:prSet presAssocID="{06C70E35-37CB-44D4-8C59-2518DA336210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D6EB9683-B175-4BAE-BF3E-2452AC9A6A2A}" type="pres">
      <dgm:prSet presAssocID="{06C70E35-37CB-44D4-8C59-2518DA3362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4C672D-3B7A-400F-8B48-2DE07FEBC6FC}" type="pres">
      <dgm:prSet presAssocID="{06C70E35-37CB-44D4-8C59-2518DA336210}" presName="negativeSpace" presStyleCnt="0"/>
      <dgm:spPr/>
    </dgm:pt>
    <dgm:pt modelId="{62BBE303-E88E-4D99-94F2-741C6C5A4411}" type="pres">
      <dgm:prSet presAssocID="{06C70E35-37CB-44D4-8C59-2518DA33621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ED927-6C8F-48E2-8EA2-213C2B47FEF5}" srcId="{13683CCA-E778-4D51-AC8F-35B1E0597C3A}" destId="{893A09A3-6573-4E0A-B568-7768178449EC}" srcOrd="1" destOrd="0" parTransId="{B08DD3FE-5098-4BF4-A006-080E37D750E8}" sibTransId="{9BB52D5C-F744-477C-9D4B-D76476C8B0AB}"/>
    <dgm:cxn modelId="{1FC4FFCE-CB97-4F6E-ACCE-7D76D03F72E1}" srcId="{06C70E35-37CB-44D4-8C59-2518DA336210}" destId="{988968DF-CAC1-4FE2-B15F-A9E6C98D131F}" srcOrd="1" destOrd="0" parTransId="{2833B02C-B51C-4798-80AC-FF169CCBA470}" sibTransId="{31C1882D-9D5D-4F9E-B0C7-5C5B01FFFF05}"/>
    <dgm:cxn modelId="{8DA84404-DF3B-4534-90D8-33E2B420005B}" type="presOf" srcId="{EC0C2105-0EDC-47DF-8F03-4FC2C413113F}" destId="{62BBE303-E88E-4D99-94F2-741C6C5A4411}" srcOrd="0" destOrd="0" presId="urn:microsoft.com/office/officeart/2005/8/layout/list1"/>
    <dgm:cxn modelId="{017F5088-18F3-4904-A1CC-20234E32B04F}" type="presOf" srcId="{06C70E35-37CB-44D4-8C59-2518DA336210}" destId="{D6EB9683-B175-4BAE-BF3E-2452AC9A6A2A}" srcOrd="1" destOrd="0" presId="urn:microsoft.com/office/officeart/2005/8/layout/list1"/>
    <dgm:cxn modelId="{C9DB34C7-4546-45DB-906B-778242646BB5}" srcId="{06C70E35-37CB-44D4-8C59-2518DA336210}" destId="{EC0C2105-0EDC-47DF-8F03-4FC2C413113F}" srcOrd="0" destOrd="0" parTransId="{479E766F-BEBF-40DA-97A9-269F7C21696F}" sibTransId="{6E6E24C3-E407-49E1-B3A8-D45F7F7F0687}"/>
    <dgm:cxn modelId="{5E571A01-BDCF-473A-8945-BDBB406910C9}" type="presOf" srcId="{06C70E35-37CB-44D4-8C59-2518DA336210}" destId="{21FBA7A5-9E4F-45BD-AD37-83FBC19611B2}" srcOrd="0" destOrd="0" presId="urn:microsoft.com/office/officeart/2005/8/layout/list1"/>
    <dgm:cxn modelId="{8904D872-F473-4056-918E-856701CBB501}" srcId="{13683CCA-E778-4D51-AC8F-35B1E0597C3A}" destId="{06C70E35-37CB-44D4-8C59-2518DA336210}" srcOrd="2" destOrd="0" parTransId="{AAA53400-DAEC-4938-AA48-2143FFA3F5EF}" sibTransId="{B18B0B40-6E75-4B93-814B-D1E87C54EBCA}"/>
    <dgm:cxn modelId="{2BB7FA86-B97C-4C66-AABB-398AA52F7FC7}" type="presOf" srcId="{FA1A3172-9E97-4FF4-A7FC-C38C1E959265}" destId="{A9002E2D-5D79-42EE-A164-E99B7557BF97}" srcOrd="0" destOrd="0" presId="urn:microsoft.com/office/officeart/2005/8/layout/list1"/>
    <dgm:cxn modelId="{F2D4FBB1-F407-4470-8815-B1369BEA7324}" type="presOf" srcId="{13683CCA-E778-4D51-AC8F-35B1E0597C3A}" destId="{E6D54A3C-B39D-4ACB-8E9B-11D26CCF4682}" srcOrd="0" destOrd="0" presId="urn:microsoft.com/office/officeart/2005/8/layout/list1"/>
    <dgm:cxn modelId="{B376B350-9785-46D8-AC74-D30A82002E86}" type="presOf" srcId="{4C403529-9BED-4809-8467-401E0B8DB339}" destId="{3073F442-B312-42B9-A693-DF09E8433428}" srcOrd="0" destOrd="0" presId="urn:microsoft.com/office/officeart/2005/8/layout/list1"/>
    <dgm:cxn modelId="{88989EF3-7B62-4ACB-81C3-36694C64857E}" type="presOf" srcId="{893A09A3-6573-4E0A-B568-7768178449EC}" destId="{482554A9-C89A-4A72-9133-002C6476C188}" srcOrd="1" destOrd="0" presId="urn:microsoft.com/office/officeart/2005/8/layout/list1"/>
    <dgm:cxn modelId="{B0B8FF36-82A4-4697-9DC5-6A249FD87034}" type="presOf" srcId="{893A09A3-6573-4E0A-B568-7768178449EC}" destId="{1C33D578-776B-4815-8B6D-54CA89B628E4}" srcOrd="0" destOrd="0" presId="urn:microsoft.com/office/officeart/2005/8/layout/list1"/>
    <dgm:cxn modelId="{2D597194-B0AD-4CAA-9E42-8E2A834DEC85}" srcId="{13683CCA-E778-4D51-AC8F-35B1E0597C3A}" destId="{4C403529-9BED-4809-8467-401E0B8DB339}" srcOrd="0" destOrd="0" parTransId="{CFBEA85F-8158-4411-9449-35F069312C04}" sibTransId="{C5E1DA80-5F9C-4B89-A3FA-C2C4B97DE4AD}"/>
    <dgm:cxn modelId="{2FA05A1A-27DA-4D8E-B377-18AED54C928B}" srcId="{4C403529-9BED-4809-8467-401E0B8DB339}" destId="{E870DDD4-D435-4441-B0C1-3A301E38CCA0}" srcOrd="0" destOrd="0" parTransId="{7D218E18-AFA0-43F2-9F86-74EF7A42A3A3}" sibTransId="{CBC43778-25D5-4D1D-B608-28A3E3AC84AA}"/>
    <dgm:cxn modelId="{7DDEBF30-5403-4195-9712-6689CEED286C}" srcId="{893A09A3-6573-4E0A-B568-7768178449EC}" destId="{FA1A3172-9E97-4FF4-A7FC-C38C1E959265}" srcOrd="0" destOrd="0" parTransId="{80EE9ABB-A7F3-4B45-A2DB-240AF3178FEA}" sibTransId="{CD645B18-4567-4F3C-AA21-ADB341B1A28A}"/>
    <dgm:cxn modelId="{EA7390AE-4529-4D7C-948B-A1E0C81FE43E}" type="presOf" srcId="{E870DDD4-D435-4441-B0C1-3A301E38CCA0}" destId="{4F0857A8-1D79-4AE0-9E79-70F77B07C850}" srcOrd="0" destOrd="0" presId="urn:microsoft.com/office/officeart/2005/8/layout/list1"/>
    <dgm:cxn modelId="{8A389D8D-F342-40B9-9BC9-941C914FCEAC}" type="presOf" srcId="{988968DF-CAC1-4FE2-B15F-A9E6C98D131F}" destId="{62BBE303-E88E-4D99-94F2-741C6C5A4411}" srcOrd="0" destOrd="1" presId="urn:microsoft.com/office/officeart/2005/8/layout/list1"/>
    <dgm:cxn modelId="{59A1C75E-A558-4948-9231-BEB6FA315E58}" type="presOf" srcId="{4C403529-9BED-4809-8467-401E0B8DB339}" destId="{6C6C0AA8-9F38-4210-8CB4-B8CD402C617F}" srcOrd="1" destOrd="0" presId="urn:microsoft.com/office/officeart/2005/8/layout/list1"/>
    <dgm:cxn modelId="{CEC23974-B1D1-4B29-BD85-13172653F83D}" type="presParOf" srcId="{E6D54A3C-B39D-4ACB-8E9B-11D26CCF4682}" destId="{0B7ADB69-85D1-414D-B442-A7F342E59F35}" srcOrd="0" destOrd="0" presId="urn:microsoft.com/office/officeart/2005/8/layout/list1"/>
    <dgm:cxn modelId="{ED5CE617-488A-46E9-8621-07F5FBC1681C}" type="presParOf" srcId="{0B7ADB69-85D1-414D-B442-A7F342E59F35}" destId="{3073F442-B312-42B9-A693-DF09E8433428}" srcOrd="0" destOrd="0" presId="urn:microsoft.com/office/officeart/2005/8/layout/list1"/>
    <dgm:cxn modelId="{64475D60-12B8-42BA-951F-21F80944B162}" type="presParOf" srcId="{0B7ADB69-85D1-414D-B442-A7F342E59F35}" destId="{6C6C0AA8-9F38-4210-8CB4-B8CD402C617F}" srcOrd="1" destOrd="0" presId="urn:microsoft.com/office/officeart/2005/8/layout/list1"/>
    <dgm:cxn modelId="{1FA5A0C5-E37F-4DF7-8766-A2B1C3D3B4F9}" type="presParOf" srcId="{E6D54A3C-B39D-4ACB-8E9B-11D26CCF4682}" destId="{15A0A05E-EF7D-4758-A34C-BC5B4FE8F520}" srcOrd="1" destOrd="0" presId="urn:microsoft.com/office/officeart/2005/8/layout/list1"/>
    <dgm:cxn modelId="{9ADFFCB4-93A9-4845-8E58-2A18FE927486}" type="presParOf" srcId="{E6D54A3C-B39D-4ACB-8E9B-11D26CCF4682}" destId="{4F0857A8-1D79-4AE0-9E79-70F77B07C850}" srcOrd="2" destOrd="0" presId="urn:microsoft.com/office/officeart/2005/8/layout/list1"/>
    <dgm:cxn modelId="{25A2676F-2B80-4402-AED4-3CE2A89D9C6D}" type="presParOf" srcId="{E6D54A3C-B39D-4ACB-8E9B-11D26CCF4682}" destId="{29C07FAD-8E96-4E47-A6DB-CB9E946A65D0}" srcOrd="3" destOrd="0" presId="urn:microsoft.com/office/officeart/2005/8/layout/list1"/>
    <dgm:cxn modelId="{A2CA24F0-1A2A-4AE1-9C00-585E6A3F3C0B}" type="presParOf" srcId="{E6D54A3C-B39D-4ACB-8E9B-11D26CCF4682}" destId="{69E1CD2C-1FB0-43AB-95E3-F5DC8946D86B}" srcOrd="4" destOrd="0" presId="urn:microsoft.com/office/officeart/2005/8/layout/list1"/>
    <dgm:cxn modelId="{521E53BE-C726-4B75-8811-D36649C983CE}" type="presParOf" srcId="{69E1CD2C-1FB0-43AB-95E3-F5DC8946D86B}" destId="{1C33D578-776B-4815-8B6D-54CA89B628E4}" srcOrd="0" destOrd="0" presId="urn:microsoft.com/office/officeart/2005/8/layout/list1"/>
    <dgm:cxn modelId="{EC254B3F-41BF-4FA5-AA4C-42536919304A}" type="presParOf" srcId="{69E1CD2C-1FB0-43AB-95E3-F5DC8946D86B}" destId="{482554A9-C89A-4A72-9133-002C6476C188}" srcOrd="1" destOrd="0" presId="urn:microsoft.com/office/officeart/2005/8/layout/list1"/>
    <dgm:cxn modelId="{BCB61B40-0E3F-44D3-AC42-8E9F083BDF4C}" type="presParOf" srcId="{E6D54A3C-B39D-4ACB-8E9B-11D26CCF4682}" destId="{1BA6C37E-1F6C-42B6-8673-819944CEA2DA}" srcOrd="5" destOrd="0" presId="urn:microsoft.com/office/officeart/2005/8/layout/list1"/>
    <dgm:cxn modelId="{D138A9F3-D66C-4879-AA97-4C4984AAB07F}" type="presParOf" srcId="{E6D54A3C-B39D-4ACB-8E9B-11D26CCF4682}" destId="{A9002E2D-5D79-42EE-A164-E99B7557BF97}" srcOrd="6" destOrd="0" presId="urn:microsoft.com/office/officeart/2005/8/layout/list1"/>
    <dgm:cxn modelId="{0B8F4DC1-A2F2-410C-9516-76BCE773B49B}" type="presParOf" srcId="{E6D54A3C-B39D-4ACB-8E9B-11D26CCF4682}" destId="{CE212620-7DC3-467A-BA3B-C26135E4298E}" srcOrd="7" destOrd="0" presId="urn:microsoft.com/office/officeart/2005/8/layout/list1"/>
    <dgm:cxn modelId="{846D4068-0DDB-4AA5-9D74-66000C7E0ACA}" type="presParOf" srcId="{E6D54A3C-B39D-4ACB-8E9B-11D26CCF4682}" destId="{A7633A94-6177-4776-B733-271493E3B6FD}" srcOrd="8" destOrd="0" presId="urn:microsoft.com/office/officeart/2005/8/layout/list1"/>
    <dgm:cxn modelId="{6E3F9EB9-FEBC-4756-A9E8-5F0706256A06}" type="presParOf" srcId="{A7633A94-6177-4776-B733-271493E3B6FD}" destId="{21FBA7A5-9E4F-45BD-AD37-83FBC19611B2}" srcOrd="0" destOrd="0" presId="urn:microsoft.com/office/officeart/2005/8/layout/list1"/>
    <dgm:cxn modelId="{8FDFFA01-40C5-445B-BD98-4DF8A47736C0}" type="presParOf" srcId="{A7633A94-6177-4776-B733-271493E3B6FD}" destId="{D6EB9683-B175-4BAE-BF3E-2452AC9A6A2A}" srcOrd="1" destOrd="0" presId="urn:microsoft.com/office/officeart/2005/8/layout/list1"/>
    <dgm:cxn modelId="{F0852D17-734E-49EB-A63E-FE8EBCFD8567}" type="presParOf" srcId="{E6D54A3C-B39D-4ACB-8E9B-11D26CCF4682}" destId="{594C672D-3B7A-400F-8B48-2DE07FEBC6FC}" srcOrd="9" destOrd="0" presId="urn:microsoft.com/office/officeart/2005/8/layout/list1"/>
    <dgm:cxn modelId="{606DDEF1-DD31-4647-A954-FC26F38C3296}" type="presParOf" srcId="{E6D54A3C-B39D-4ACB-8E9B-11D26CCF4682}" destId="{62BBE303-E88E-4D99-94F2-741C6C5A44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0133FF-0929-42F9-9564-F62A6D5C74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AB827B48-5E9A-4148-B442-DA97A4FD850D}">
      <dgm:prSet phldrT="[文字]"/>
      <dgm:spPr/>
      <dgm:t>
        <a:bodyPr/>
        <a:lstStyle/>
        <a:p>
          <a:r>
            <a:rPr lang="en-US" altLang="zh-TW" dirty="0" smtClean="0"/>
            <a:t>Feature</a:t>
          </a:r>
          <a:endParaRPr lang="zh-TW" altLang="en-US" dirty="0"/>
        </a:p>
      </dgm:t>
    </dgm:pt>
    <dgm:pt modelId="{00BFE740-77CE-4E52-85E7-0409D4138023}" type="parTrans" cxnId="{64156F88-0152-4191-9476-3F6EF7431C90}">
      <dgm:prSet/>
      <dgm:spPr/>
      <dgm:t>
        <a:bodyPr/>
        <a:lstStyle/>
        <a:p>
          <a:endParaRPr lang="zh-TW" altLang="en-US"/>
        </a:p>
      </dgm:t>
    </dgm:pt>
    <dgm:pt modelId="{9C93F023-4A57-4D2A-ADD8-4009E3D5547B}" type="sibTrans" cxnId="{64156F88-0152-4191-9476-3F6EF7431C90}">
      <dgm:prSet/>
      <dgm:spPr/>
      <dgm:t>
        <a:bodyPr/>
        <a:lstStyle/>
        <a:p>
          <a:endParaRPr lang="zh-TW" altLang="en-US"/>
        </a:p>
      </dgm:t>
    </dgm:pt>
    <dgm:pt modelId="{2961164F-6394-4AE3-92BD-A0A43C0E5E85}">
      <dgm:prSet phldrT="[文字]"/>
      <dgm:spPr/>
      <dgm:t>
        <a:bodyPr/>
        <a:lstStyle/>
        <a:p>
          <a:r>
            <a:rPr lang="en-US" altLang="zh-TW" dirty="0" smtClean="0"/>
            <a:t>HG</a:t>
          </a:r>
          <a:endParaRPr lang="zh-TW" altLang="en-US" dirty="0"/>
        </a:p>
      </dgm:t>
    </dgm:pt>
    <dgm:pt modelId="{38DB3773-5A0E-4B00-A502-9B603B5DE4F6}" type="parTrans" cxnId="{60004613-57E7-42CF-A13A-743ED7DC3163}">
      <dgm:prSet/>
      <dgm:spPr/>
      <dgm:t>
        <a:bodyPr/>
        <a:lstStyle/>
        <a:p>
          <a:endParaRPr lang="zh-TW" altLang="en-US"/>
        </a:p>
      </dgm:t>
    </dgm:pt>
    <dgm:pt modelId="{FEAF8E3B-B02C-4BCF-A7C7-5DE2ECAE17D9}" type="sibTrans" cxnId="{60004613-57E7-42CF-A13A-743ED7DC3163}">
      <dgm:prSet/>
      <dgm:spPr/>
      <dgm:t>
        <a:bodyPr/>
        <a:lstStyle/>
        <a:p>
          <a:endParaRPr lang="zh-TW" altLang="en-US"/>
        </a:p>
      </dgm:t>
    </dgm:pt>
    <dgm:pt modelId="{7100D44A-8D39-4A9E-B126-67EEB4E9792A}">
      <dgm:prSet phldrT="[文字]"/>
      <dgm:spPr/>
      <dgm:t>
        <a:bodyPr/>
        <a:lstStyle/>
        <a:p>
          <a:r>
            <a:rPr lang="en-US" altLang="zh-TW" dirty="0" smtClean="0"/>
            <a:t>HV</a:t>
          </a:r>
          <a:endParaRPr lang="zh-TW" altLang="en-US" dirty="0"/>
        </a:p>
      </dgm:t>
    </dgm:pt>
    <dgm:pt modelId="{C3F35003-829B-4C37-812B-26578AF7D688}" type="parTrans" cxnId="{B928B91B-487F-4694-BA14-D8422297EB97}">
      <dgm:prSet/>
      <dgm:spPr/>
      <dgm:t>
        <a:bodyPr/>
        <a:lstStyle/>
        <a:p>
          <a:endParaRPr lang="zh-TW" altLang="en-US"/>
        </a:p>
      </dgm:t>
    </dgm:pt>
    <dgm:pt modelId="{5B102FFD-C460-4E58-A911-92B740C647CA}" type="sibTrans" cxnId="{B928B91B-487F-4694-BA14-D8422297EB97}">
      <dgm:prSet/>
      <dgm:spPr/>
      <dgm:t>
        <a:bodyPr/>
        <a:lstStyle/>
        <a:p>
          <a:endParaRPr lang="zh-TW" altLang="en-US"/>
        </a:p>
      </dgm:t>
    </dgm:pt>
    <dgm:pt modelId="{16266F48-5C5A-4F89-A620-4E647C30B99E}" type="pres">
      <dgm:prSet presAssocID="{A30133FF-0929-42F9-9564-F62A6D5C74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83DBA93E-DE4F-474E-B195-227B57C40C0D}" type="pres">
      <dgm:prSet presAssocID="{A30133FF-0929-42F9-9564-F62A6D5C745E}" presName="Name1" presStyleCnt="0"/>
      <dgm:spPr/>
    </dgm:pt>
    <dgm:pt modelId="{2F09F080-2438-4414-97BC-62AC1037078F}" type="pres">
      <dgm:prSet presAssocID="{A30133FF-0929-42F9-9564-F62A6D5C745E}" presName="cycle" presStyleCnt="0"/>
      <dgm:spPr/>
    </dgm:pt>
    <dgm:pt modelId="{EA56D25D-A4B0-46CB-97E4-6FBA081AFF1D}" type="pres">
      <dgm:prSet presAssocID="{A30133FF-0929-42F9-9564-F62A6D5C745E}" presName="srcNode" presStyleLbl="node1" presStyleIdx="0" presStyleCnt="3"/>
      <dgm:spPr/>
    </dgm:pt>
    <dgm:pt modelId="{78F3DA47-6A3E-438D-872D-2BCBBE9E013C}" type="pres">
      <dgm:prSet presAssocID="{A30133FF-0929-42F9-9564-F62A6D5C745E}" presName="conn" presStyleLbl="parChTrans1D2" presStyleIdx="0" presStyleCnt="1" custScaleX="111004" custScaleY="110729" custLinFactNeighborX="-8470" custLinFactNeighborY="3359"/>
      <dgm:spPr/>
      <dgm:t>
        <a:bodyPr/>
        <a:lstStyle/>
        <a:p>
          <a:endParaRPr lang="zh-TW" altLang="en-US"/>
        </a:p>
      </dgm:t>
    </dgm:pt>
    <dgm:pt modelId="{16857EC4-0F22-4761-98B0-9CE8B27072C5}" type="pres">
      <dgm:prSet presAssocID="{A30133FF-0929-42F9-9564-F62A6D5C745E}" presName="extraNode" presStyleLbl="node1" presStyleIdx="0" presStyleCnt="3"/>
      <dgm:spPr/>
    </dgm:pt>
    <dgm:pt modelId="{4818A902-752A-4E23-819E-8B7E24E0C589}" type="pres">
      <dgm:prSet presAssocID="{A30133FF-0929-42F9-9564-F62A6D5C745E}" presName="dstNode" presStyleLbl="node1" presStyleIdx="0" presStyleCnt="3"/>
      <dgm:spPr/>
    </dgm:pt>
    <dgm:pt modelId="{1AEFED37-F4D3-4E42-B46D-964D68456369}" type="pres">
      <dgm:prSet presAssocID="{AB827B48-5E9A-4148-B442-DA97A4FD850D}" presName="text_1" presStyleLbl="node1" presStyleIdx="0" presStyleCnt="3" custScaleX="81168" custScaleY="81168" custLinFactNeighborX="1175" custLinFactNeighborY="-532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302CFE-8E42-4250-B777-116756FD22FC}" type="pres">
      <dgm:prSet presAssocID="{AB827B48-5E9A-4148-B442-DA97A4FD850D}" presName="accent_1" presStyleCnt="0"/>
      <dgm:spPr/>
    </dgm:pt>
    <dgm:pt modelId="{FEA89146-CE2F-4BD9-A6D2-1D84B59F47E2}" type="pres">
      <dgm:prSet presAssocID="{AB827B48-5E9A-4148-B442-DA97A4FD850D}" presName="accentRepeatNode" presStyleLbl="solidFgAcc1" presStyleIdx="0" presStyleCnt="3" custScaleX="144305" custScaleY="144305" custLinFactNeighborX="3043" custLinFactNeighborY="-42598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28575"/>
      </dgm:spPr>
    </dgm:pt>
    <dgm:pt modelId="{2419C302-093C-4091-980F-2D3906994A30}" type="pres">
      <dgm:prSet presAssocID="{2961164F-6394-4AE3-92BD-A0A43C0E5E85}" presName="text_2" presStyleLbl="node1" presStyleIdx="1" presStyleCnt="3" custScaleX="81168" custScaleY="81168" custLinFactNeighborX="1987" custLinFactNeighborY="114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A4C373-D8CB-493A-A479-9DF85C3B2992}" type="pres">
      <dgm:prSet presAssocID="{2961164F-6394-4AE3-92BD-A0A43C0E5E85}" presName="accent_2" presStyleCnt="0"/>
      <dgm:spPr/>
    </dgm:pt>
    <dgm:pt modelId="{002155AD-62CD-4F5A-8C05-80DF3DE57B31}" type="pres">
      <dgm:prSet presAssocID="{2961164F-6394-4AE3-92BD-A0A43C0E5E85}" presName="accentRepeatNode" presStyleLbl="solidFgAcc1" presStyleIdx="1" presStyleCnt="3" custScaleX="144305" custScaleY="144305" custLinFactNeighborX="4562" custLinFactNeighborY="10650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28575"/>
      </dgm:spPr>
    </dgm:pt>
    <dgm:pt modelId="{8DCF5E67-AC19-4D92-B48F-02ED8630ED00}" type="pres">
      <dgm:prSet presAssocID="{7100D44A-8D39-4A9E-B126-67EEB4E9792A}" presName="text_3" presStyleLbl="node1" presStyleIdx="2" presStyleCnt="3" custScaleX="81168" custScaleY="81168" custLinFactNeighborX="588" custLinFactNeighborY="760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00A14C-CC8E-4415-81C3-10BE30B8ECBA}" type="pres">
      <dgm:prSet presAssocID="{7100D44A-8D39-4A9E-B126-67EEB4E9792A}" presName="accent_3" presStyleCnt="0"/>
      <dgm:spPr/>
    </dgm:pt>
    <dgm:pt modelId="{A1B3F81B-0FC3-4DD9-9E3E-8805C0AFFDBF}" type="pres">
      <dgm:prSet presAssocID="{7100D44A-8D39-4A9E-B126-67EEB4E9792A}" presName="accentRepeatNode" presStyleLbl="solidFgAcc1" presStyleIdx="2" presStyleCnt="3" custScaleX="144305" custScaleY="144305" custLinFactNeighborX="1521" custLinFactNeighborY="60855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28575"/>
      </dgm:spPr>
    </dgm:pt>
  </dgm:ptLst>
  <dgm:cxnLst>
    <dgm:cxn modelId="{E06331AA-B6E8-4ADB-BA8A-4BEC8CC5B651}" type="presOf" srcId="{9C93F023-4A57-4D2A-ADD8-4009E3D5547B}" destId="{78F3DA47-6A3E-438D-872D-2BCBBE9E013C}" srcOrd="0" destOrd="0" presId="urn:microsoft.com/office/officeart/2008/layout/VerticalCurvedList"/>
    <dgm:cxn modelId="{B928B91B-487F-4694-BA14-D8422297EB97}" srcId="{A30133FF-0929-42F9-9564-F62A6D5C745E}" destId="{7100D44A-8D39-4A9E-B126-67EEB4E9792A}" srcOrd="2" destOrd="0" parTransId="{C3F35003-829B-4C37-812B-26578AF7D688}" sibTransId="{5B102FFD-C460-4E58-A911-92B740C647CA}"/>
    <dgm:cxn modelId="{60004613-57E7-42CF-A13A-743ED7DC3163}" srcId="{A30133FF-0929-42F9-9564-F62A6D5C745E}" destId="{2961164F-6394-4AE3-92BD-A0A43C0E5E85}" srcOrd="1" destOrd="0" parTransId="{38DB3773-5A0E-4B00-A502-9B603B5DE4F6}" sibTransId="{FEAF8E3B-B02C-4BCF-A7C7-5DE2ECAE17D9}"/>
    <dgm:cxn modelId="{64156F88-0152-4191-9476-3F6EF7431C90}" srcId="{A30133FF-0929-42F9-9564-F62A6D5C745E}" destId="{AB827B48-5E9A-4148-B442-DA97A4FD850D}" srcOrd="0" destOrd="0" parTransId="{00BFE740-77CE-4E52-85E7-0409D4138023}" sibTransId="{9C93F023-4A57-4D2A-ADD8-4009E3D5547B}"/>
    <dgm:cxn modelId="{7A7D54EC-55FD-43C8-8F45-63ABDB898A6A}" type="presOf" srcId="{A30133FF-0929-42F9-9564-F62A6D5C745E}" destId="{16266F48-5C5A-4F89-A620-4E647C30B99E}" srcOrd="0" destOrd="0" presId="urn:microsoft.com/office/officeart/2008/layout/VerticalCurvedList"/>
    <dgm:cxn modelId="{A2E29DAA-8C67-4603-817D-1219D78A79A4}" type="presOf" srcId="{7100D44A-8D39-4A9E-B126-67EEB4E9792A}" destId="{8DCF5E67-AC19-4D92-B48F-02ED8630ED00}" srcOrd="0" destOrd="0" presId="urn:microsoft.com/office/officeart/2008/layout/VerticalCurvedList"/>
    <dgm:cxn modelId="{1A9F7A16-C755-47FF-9B83-1F5A0BA8C6B6}" type="presOf" srcId="{2961164F-6394-4AE3-92BD-A0A43C0E5E85}" destId="{2419C302-093C-4091-980F-2D3906994A30}" srcOrd="0" destOrd="0" presId="urn:microsoft.com/office/officeart/2008/layout/VerticalCurvedList"/>
    <dgm:cxn modelId="{0B2ECEB4-6300-4684-99CA-1814DD346FC3}" type="presOf" srcId="{AB827B48-5E9A-4148-B442-DA97A4FD850D}" destId="{1AEFED37-F4D3-4E42-B46D-964D68456369}" srcOrd="0" destOrd="0" presId="urn:microsoft.com/office/officeart/2008/layout/VerticalCurvedList"/>
    <dgm:cxn modelId="{569CD073-324E-4B5F-B979-F06FF80B2B1B}" type="presParOf" srcId="{16266F48-5C5A-4F89-A620-4E647C30B99E}" destId="{83DBA93E-DE4F-474E-B195-227B57C40C0D}" srcOrd="0" destOrd="0" presId="urn:microsoft.com/office/officeart/2008/layout/VerticalCurvedList"/>
    <dgm:cxn modelId="{2D1542F8-01B6-4C2C-849D-7A0457AED66F}" type="presParOf" srcId="{83DBA93E-DE4F-474E-B195-227B57C40C0D}" destId="{2F09F080-2438-4414-97BC-62AC1037078F}" srcOrd="0" destOrd="0" presId="urn:microsoft.com/office/officeart/2008/layout/VerticalCurvedList"/>
    <dgm:cxn modelId="{9F2324AC-182E-43FE-8484-DF51F014C9B9}" type="presParOf" srcId="{2F09F080-2438-4414-97BC-62AC1037078F}" destId="{EA56D25D-A4B0-46CB-97E4-6FBA081AFF1D}" srcOrd="0" destOrd="0" presId="urn:microsoft.com/office/officeart/2008/layout/VerticalCurvedList"/>
    <dgm:cxn modelId="{597E3C8F-FA46-4CB6-9F78-C29577D22987}" type="presParOf" srcId="{2F09F080-2438-4414-97BC-62AC1037078F}" destId="{78F3DA47-6A3E-438D-872D-2BCBBE9E013C}" srcOrd="1" destOrd="0" presId="urn:microsoft.com/office/officeart/2008/layout/VerticalCurvedList"/>
    <dgm:cxn modelId="{44CF924D-BC57-4305-92C6-5A58E0888ADD}" type="presParOf" srcId="{2F09F080-2438-4414-97BC-62AC1037078F}" destId="{16857EC4-0F22-4761-98B0-9CE8B27072C5}" srcOrd="2" destOrd="0" presId="urn:microsoft.com/office/officeart/2008/layout/VerticalCurvedList"/>
    <dgm:cxn modelId="{60DD2D87-ED6F-48ED-AC1E-FE89FDA44CFF}" type="presParOf" srcId="{2F09F080-2438-4414-97BC-62AC1037078F}" destId="{4818A902-752A-4E23-819E-8B7E24E0C589}" srcOrd="3" destOrd="0" presId="urn:microsoft.com/office/officeart/2008/layout/VerticalCurvedList"/>
    <dgm:cxn modelId="{5257397C-C40C-457F-9027-955B8B073E69}" type="presParOf" srcId="{83DBA93E-DE4F-474E-B195-227B57C40C0D}" destId="{1AEFED37-F4D3-4E42-B46D-964D68456369}" srcOrd="1" destOrd="0" presId="urn:microsoft.com/office/officeart/2008/layout/VerticalCurvedList"/>
    <dgm:cxn modelId="{E14FA2FA-0877-4441-99E7-3A515757998A}" type="presParOf" srcId="{83DBA93E-DE4F-474E-B195-227B57C40C0D}" destId="{A0302CFE-8E42-4250-B777-116756FD22FC}" srcOrd="2" destOrd="0" presId="urn:microsoft.com/office/officeart/2008/layout/VerticalCurvedList"/>
    <dgm:cxn modelId="{FD99E17E-0920-4C9E-8A09-2168F10D9A1E}" type="presParOf" srcId="{A0302CFE-8E42-4250-B777-116756FD22FC}" destId="{FEA89146-CE2F-4BD9-A6D2-1D84B59F47E2}" srcOrd="0" destOrd="0" presId="urn:microsoft.com/office/officeart/2008/layout/VerticalCurvedList"/>
    <dgm:cxn modelId="{EB97023D-4829-4445-AE9F-31A5DBDC39ED}" type="presParOf" srcId="{83DBA93E-DE4F-474E-B195-227B57C40C0D}" destId="{2419C302-093C-4091-980F-2D3906994A30}" srcOrd="3" destOrd="0" presId="urn:microsoft.com/office/officeart/2008/layout/VerticalCurvedList"/>
    <dgm:cxn modelId="{8CB3EBD6-FC91-4C51-9C5B-2E29D7457A8D}" type="presParOf" srcId="{83DBA93E-DE4F-474E-B195-227B57C40C0D}" destId="{FEA4C373-D8CB-493A-A479-9DF85C3B2992}" srcOrd="4" destOrd="0" presId="urn:microsoft.com/office/officeart/2008/layout/VerticalCurvedList"/>
    <dgm:cxn modelId="{ED85AD67-9FB4-46A2-9F09-717EC05F921C}" type="presParOf" srcId="{FEA4C373-D8CB-493A-A479-9DF85C3B2992}" destId="{002155AD-62CD-4F5A-8C05-80DF3DE57B31}" srcOrd="0" destOrd="0" presId="urn:microsoft.com/office/officeart/2008/layout/VerticalCurvedList"/>
    <dgm:cxn modelId="{E815B86C-8926-41A0-93ED-621B56FDBE19}" type="presParOf" srcId="{83DBA93E-DE4F-474E-B195-227B57C40C0D}" destId="{8DCF5E67-AC19-4D92-B48F-02ED8630ED00}" srcOrd="5" destOrd="0" presId="urn:microsoft.com/office/officeart/2008/layout/VerticalCurvedList"/>
    <dgm:cxn modelId="{D925FC37-2961-471D-ACB1-C833D68DC565}" type="presParOf" srcId="{83DBA93E-DE4F-474E-B195-227B57C40C0D}" destId="{DB00A14C-CC8E-4415-81C3-10BE30B8ECBA}" srcOrd="6" destOrd="0" presId="urn:microsoft.com/office/officeart/2008/layout/VerticalCurvedList"/>
    <dgm:cxn modelId="{B1923BFE-92A8-4D5B-9F52-B2B97268DA4F}" type="presParOf" srcId="{DB00A14C-CC8E-4415-81C3-10BE30B8ECBA}" destId="{A1B3F81B-0FC3-4DD9-9E3E-8805C0AFFD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A6EDC1-26E5-48EC-9B47-9177EC584A3E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6BA91707-034C-47B5-87D1-AE33AC4D8A9D}">
      <dgm:prSet phldrT="[文字]"/>
      <dgm:spPr/>
      <dgm:t>
        <a:bodyPr/>
        <a:lstStyle/>
        <a:p>
          <a:r>
            <a:rPr lang="en-US" altLang="zh-TW" dirty="0" smtClean="0"/>
            <a:t>[4 4]</a:t>
          </a:r>
          <a:endParaRPr lang="zh-TW" altLang="en-US" dirty="0"/>
        </a:p>
      </dgm:t>
    </dgm:pt>
    <dgm:pt modelId="{DAD627DB-7F0A-4217-8940-7B287F0BC76D}" type="parTrans" cxnId="{714FA1E0-88E8-43C3-877A-417B4DABBD44}">
      <dgm:prSet/>
      <dgm:spPr/>
      <dgm:t>
        <a:bodyPr/>
        <a:lstStyle/>
        <a:p>
          <a:endParaRPr lang="zh-TW" altLang="en-US"/>
        </a:p>
      </dgm:t>
    </dgm:pt>
    <dgm:pt modelId="{71C3442A-4A82-430E-9A4B-56BB0C165DFA}" type="sibTrans" cxnId="{714FA1E0-88E8-43C3-877A-417B4DABBD44}">
      <dgm:prSet/>
      <dgm:spPr/>
      <dgm:t>
        <a:bodyPr/>
        <a:lstStyle/>
        <a:p>
          <a:endParaRPr lang="zh-TW" altLang="en-US"/>
        </a:p>
      </dgm:t>
    </dgm:pt>
    <dgm:pt modelId="{7CA4807A-E8ED-4DAF-9A63-8DFBF2687A98}">
      <dgm:prSet phldrT="[文字]"/>
      <dgm:spPr/>
      <dgm:t>
        <a:bodyPr/>
        <a:lstStyle/>
        <a:p>
          <a:r>
            <a:rPr lang="en-US" altLang="zh-TW" dirty="0" smtClean="0"/>
            <a:t>[6 6]</a:t>
          </a:r>
          <a:endParaRPr lang="zh-TW" altLang="en-US" dirty="0"/>
        </a:p>
      </dgm:t>
    </dgm:pt>
    <dgm:pt modelId="{5CD268DB-C868-40F0-8A08-A92964B177C7}" type="parTrans" cxnId="{DE5BCB28-5C00-42FE-89A3-3004EA8BCFAD}">
      <dgm:prSet/>
      <dgm:spPr/>
      <dgm:t>
        <a:bodyPr/>
        <a:lstStyle/>
        <a:p>
          <a:endParaRPr lang="zh-TW" altLang="en-US"/>
        </a:p>
      </dgm:t>
    </dgm:pt>
    <dgm:pt modelId="{6D09F1BF-B0A0-42F4-8C00-629DE1C41335}" type="sibTrans" cxnId="{DE5BCB28-5C00-42FE-89A3-3004EA8BCFAD}">
      <dgm:prSet/>
      <dgm:spPr/>
      <dgm:t>
        <a:bodyPr/>
        <a:lstStyle/>
        <a:p>
          <a:endParaRPr lang="zh-TW" altLang="en-US"/>
        </a:p>
      </dgm:t>
    </dgm:pt>
    <dgm:pt modelId="{1DF4A9EE-DBDD-4CD8-80D7-8C285523C6DB}">
      <dgm:prSet phldrT="[文字]"/>
      <dgm:spPr/>
      <dgm:t>
        <a:bodyPr/>
        <a:lstStyle/>
        <a:p>
          <a:r>
            <a:rPr lang="en-US" altLang="zh-TW" dirty="0" smtClean="0"/>
            <a:t>[8 8]</a:t>
          </a:r>
          <a:endParaRPr lang="zh-TW" altLang="en-US" dirty="0"/>
        </a:p>
      </dgm:t>
    </dgm:pt>
    <dgm:pt modelId="{3069F360-4E66-4E40-B20F-694BA888BC8F}" type="parTrans" cxnId="{07E3B970-A92E-4DF7-98D6-1DEA9638FBC4}">
      <dgm:prSet/>
      <dgm:spPr/>
      <dgm:t>
        <a:bodyPr/>
        <a:lstStyle/>
        <a:p>
          <a:endParaRPr lang="zh-TW" altLang="en-US"/>
        </a:p>
      </dgm:t>
    </dgm:pt>
    <dgm:pt modelId="{241E2D67-36A9-4441-9555-5F182DC85AE7}" type="sibTrans" cxnId="{07E3B970-A92E-4DF7-98D6-1DEA9638FBC4}">
      <dgm:prSet/>
      <dgm:spPr/>
      <dgm:t>
        <a:bodyPr/>
        <a:lstStyle/>
        <a:p>
          <a:endParaRPr lang="zh-TW" altLang="en-US"/>
        </a:p>
      </dgm:t>
    </dgm:pt>
    <dgm:pt modelId="{EF830EEC-CDB0-4CAD-87F7-93F47B785619}">
      <dgm:prSet phldrT="[文字]"/>
      <dgm:spPr/>
      <dgm:t>
        <a:bodyPr/>
        <a:lstStyle/>
        <a:p>
          <a:r>
            <a:rPr lang="en-US" altLang="zh-TW" dirty="0" smtClean="0"/>
            <a:t>[10 10]</a:t>
          </a:r>
          <a:endParaRPr lang="zh-TW" altLang="en-US" dirty="0"/>
        </a:p>
      </dgm:t>
    </dgm:pt>
    <dgm:pt modelId="{DBAFC1E7-5E24-427C-B3F8-202DA6B76DED}" type="parTrans" cxnId="{1D288056-45DE-4374-B5DF-E1F41EB65E83}">
      <dgm:prSet/>
      <dgm:spPr/>
      <dgm:t>
        <a:bodyPr/>
        <a:lstStyle/>
        <a:p>
          <a:endParaRPr lang="zh-TW" altLang="en-US"/>
        </a:p>
      </dgm:t>
    </dgm:pt>
    <dgm:pt modelId="{CD143891-BFD4-4410-B235-3E8C5FB364A6}" type="sibTrans" cxnId="{1D288056-45DE-4374-B5DF-E1F41EB65E83}">
      <dgm:prSet/>
      <dgm:spPr/>
      <dgm:t>
        <a:bodyPr/>
        <a:lstStyle/>
        <a:p>
          <a:endParaRPr lang="zh-TW" altLang="en-US"/>
        </a:p>
      </dgm:t>
    </dgm:pt>
    <dgm:pt modelId="{1224D827-A4DA-48C5-9B24-1E475D74EB01}" type="pres">
      <dgm:prSet presAssocID="{D7A6EDC1-26E5-48EC-9B47-9177EC584A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EF852F0-1656-4687-B70A-D7743EE80A0A}" type="pres">
      <dgm:prSet presAssocID="{6BA91707-034C-47B5-87D1-AE33AC4D8A9D}" presName="composite" presStyleCnt="0"/>
      <dgm:spPr/>
    </dgm:pt>
    <dgm:pt modelId="{23621B5E-AC37-48D8-B066-B79761519FF3}" type="pres">
      <dgm:prSet presAssocID="{6BA91707-034C-47B5-87D1-AE33AC4D8A9D}" presName="rect1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3A89AF9-A958-4CEC-A6D3-DBA1459CD259}" type="pres">
      <dgm:prSet presAssocID="{6BA91707-034C-47B5-87D1-AE33AC4D8A9D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D6B4D0-E4F5-4391-ACD8-E9D910941527}" type="pres">
      <dgm:prSet presAssocID="{71C3442A-4A82-430E-9A4B-56BB0C165DFA}" presName="sibTrans" presStyleCnt="0"/>
      <dgm:spPr/>
    </dgm:pt>
    <dgm:pt modelId="{D4D17701-4B61-4BC1-9FCF-835C5054BB86}" type="pres">
      <dgm:prSet presAssocID="{7CA4807A-E8ED-4DAF-9A63-8DFBF2687A98}" presName="composite" presStyleCnt="0"/>
      <dgm:spPr/>
    </dgm:pt>
    <dgm:pt modelId="{FDA10EAE-E965-4141-A3DE-7DE07C862035}" type="pres">
      <dgm:prSet presAssocID="{7CA4807A-E8ED-4DAF-9A63-8DFBF2687A98}" presName="rect1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06F6348B-3E05-4D11-B574-5161DFA03DC1}" type="pres">
      <dgm:prSet presAssocID="{7CA4807A-E8ED-4DAF-9A63-8DFBF2687A98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1A18CB-336B-471B-9A87-85DA15052A8D}" type="pres">
      <dgm:prSet presAssocID="{6D09F1BF-B0A0-42F4-8C00-629DE1C41335}" presName="sibTrans" presStyleCnt="0"/>
      <dgm:spPr/>
    </dgm:pt>
    <dgm:pt modelId="{547CB44E-A452-4AD0-B861-FB95A1D0A343}" type="pres">
      <dgm:prSet presAssocID="{1DF4A9EE-DBDD-4CD8-80D7-8C285523C6DB}" presName="composite" presStyleCnt="0"/>
      <dgm:spPr/>
    </dgm:pt>
    <dgm:pt modelId="{C32E2429-DE60-4E48-896D-253DC76FF679}" type="pres">
      <dgm:prSet presAssocID="{1DF4A9EE-DBDD-4CD8-80D7-8C285523C6DB}" presName="rect1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4EB1235-3348-405E-86E6-805C2649B0DD}" type="pres">
      <dgm:prSet presAssocID="{1DF4A9EE-DBDD-4CD8-80D7-8C285523C6DB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4A1D5A-6EE0-4FD2-B15B-B62B30B7581E}" type="pres">
      <dgm:prSet presAssocID="{241E2D67-36A9-4441-9555-5F182DC85AE7}" presName="sibTrans" presStyleCnt="0"/>
      <dgm:spPr/>
    </dgm:pt>
    <dgm:pt modelId="{46FAB1D6-1EBE-4DE3-8872-CF6F7001B606}" type="pres">
      <dgm:prSet presAssocID="{EF830EEC-CDB0-4CAD-87F7-93F47B785619}" presName="composite" presStyleCnt="0"/>
      <dgm:spPr/>
    </dgm:pt>
    <dgm:pt modelId="{240B2420-0548-4913-8061-C32AEECD2E40}" type="pres">
      <dgm:prSet presAssocID="{EF830EEC-CDB0-4CAD-87F7-93F47B785619}" presName="rect1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957C1B0-91EB-4107-B92E-32E1996863B6}" type="pres">
      <dgm:prSet presAssocID="{EF830EEC-CDB0-4CAD-87F7-93F47B785619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3663770-2C32-4FF6-86EB-2841697200D7}" type="presOf" srcId="{EF830EEC-CDB0-4CAD-87F7-93F47B785619}" destId="{D957C1B0-91EB-4107-B92E-32E1996863B6}" srcOrd="0" destOrd="0" presId="urn:microsoft.com/office/officeart/2008/layout/BendingPictureCaptionList"/>
    <dgm:cxn modelId="{D9A74F00-1485-4125-9763-DC36A74C3455}" type="presOf" srcId="{D7A6EDC1-26E5-48EC-9B47-9177EC584A3E}" destId="{1224D827-A4DA-48C5-9B24-1E475D74EB01}" srcOrd="0" destOrd="0" presId="urn:microsoft.com/office/officeart/2008/layout/BendingPictureCaptionList"/>
    <dgm:cxn modelId="{C8A411AB-093E-49F2-BC10-08F2F4AE284F}" type="presOf" srcId="{6BA91707-034C-47B5-87D1-AE33AC4D8A9D}" destId="{B3A89AF9-A958-4CEC-A6D3-DBA1459CD259}" srcOrd="0" destOrd="0" presId="urn:microsoft.com/office/officeart/2008/layout/BendingPictureCaptionList"/>
    <dgm:cxn modelId="{AEFBFC88-5B54-4AEF-BB80-22ABDC62D117}" type="presOf" srcId="{1DF4A9EE-DBDD-4CD8-80D7-8C285523C6DB}" destId="{B4EB1235-3348-405E-86E6-805C2649B0DD}" srcOrd="0" destOrd="0" presId="urn:microsoft.com/office/officeart/2008/layout/BendingPictureCaptionList"/>
    <dgm:cxn modelId="{1D288056-45DE-4374-B5DF-E1F41EB65E83}" srcId="{D7A6EDC1-26E5-48EC-9B47-9177EC584A3E}" destId="{EF830EEC-CDB0-4CAD-87F7-93F47B785619}" srcOrd="3" destOrd="0" parTransId="{DBAFC1E7-5E24-427C-B3F8-202DA6B76DED}" sibTransId="{CD143891-BFD4-4410-B235-3E8C5FB364A6}"/>
    <dgm:cxn modelId="{714FA1E0-88E8-43C3-877A-417B4DABBD44}" srcId="{D7A6EDC1-26E5-48EC-9B47-9177EC584A3E}" destId="{6BA91707-034C-47B5-87D1-AE33AC4D8A9D}" srcOrd="0" destOrd="0" parTransId="{DAD627DB-7F0A-4217-8940-7B287F0BC76D}" sibTransId="{71C3442A-4A82-430E-9A4B-56BB0C165DFA}"/>
    <dgm:cxn modelId="{07E3B970-A92E-4DF7-98D6-1DEA9638FBC4}" srcId="{D7A6EDC1-26E5-48EC-9B47-9177EC584A3E}" destId="{1DF4A9EE-DBDD-4CD8-80D7-8C285523C6DB}" srcOrd="2" destOrd="0" parTransId="{3069F360-4E66-4E40-B20F-694BA888BC8F}" sibTransId="{241E2D67-36A9-4441-9555-5F182DC85AE7}"/>
    <dgm:cxn modelId="{DE5BCB28-5C00-42FE-89A3-3004EA8BCFAD}" srcId="{D7A6EDC1-26E5-48EC-9B47-9177EC584A3E}" destId="{7CA4807A-E8ED-4DAF-9A63-8DFBF2687A98}" srcOrd="1" destOrd="0" parTransId="{5CD268DB-C868-40F0-8A08-A92964B177C7}" sibTransId="{6D09F1BF-B0A0-42F4-8C00-629DE1C41335}"/>
    <dgm:cxn modelId="{92AAC69E-9E71-4A67-A77B-73C050C3FB4D}" type="presOf" srcId="{7CA4807A-E8ED-4DAF-9A63-8DFBF2687A98}" destId="{06F6348B-3E05-4D11-B574-5161DFA03DC1}" srcOrd="0" destOrd="0" presId="urn:microsoft.com/office/officeart/2008/layout/BendingPictureCaptionList"/>
    <dgm:cxn modelId="{2734C5AB-E573-48D7-85F4-64F50F9CDEA8}" type="presParOf" srcId="{1224D827-A4DA-48C5-9B24-1E475D74EB01}" destId="{1EF852F0-1656-4687-B70A-D7743EE80A0A}" srcOrd="0" destOrd="0" presId="urn:microsoft.com/office/officeart/2008/layout/BendingPictureCaptionList"/>
    <dgm:cxn modelId="{3C73FD0B-1547-4C10-B8A6-385020FB22D1}" type="presParOf" srcId="{1EF852F0-1656-4687-B70A-D7743EE80A0A}" destId="{23621B5E-AC37-48D8-B066-B79761519FF3}" srcOrd="0" destOrd="0" presId="urn:microsoft.com/office/officeart/2008/layout/BendingPictureCaptionList"/>
    <dgm:cxn modelId="{2F79E3B1-CE56-4A75-838D-5FF6E1251431}" type="presParOf" srcId="{1EF852F0-1656-4687-B70A-D7743EE80A0A}" destId="{B3A89AF9-A958-4CEC-A6D3-DBA1459CD259}" srcOrd="1" destOrd="0" presId="urn:microsoft.com/office/officeart/2008/layout/BendingPictureCaptionList"/>
    <dgm:cxn modelId="{DCCCFC70-12F7-4E5F-8465-48E2B22D3F97}" type="presParOf" srcId="{1224D827-A4DA-48C5-9B24-1E475D74EB01}" destId="{9CD6B4D0-E4F5-4391-ACD8-E9D910941527}" srcOrd="1" destOrd="0" presId="urn:microsoft.com/office/officeart/2008/layout/BendingPictureCaptionList"/>
    <dgm:cxn modelId="{4E23FDCF-1976-47ED-A4F5-C303CE930EE5}" type="presParOf" srcId="{1224D827-A4DA-48C5-9B24-1E475D74EB01}" destId="{D4D17701-4B61-4BC1-9FCF-835C5054BB86}" srcOrd="2" destOrd="0" presId="urn:microsoft.com/office/officeart/2008/layout/BendingPictureCaptionList"/>
    <dgm:cxn modelId="{EE7D1E45-8EC5-4E38-981B-7B97BA95CDC7}" type="presParOf" srcId="{D4D17701-4B61-4BC1-9FCF-835C5054BB86}" destId="{FDA10EAE-E965-4141-A3DE-7DE07C862035}" srcOrd="0" destOrd="0" presId="urn:microsoft.com/office/officeart/2008/layout/BendingPictureCaptionList"/>
    <dgm:cxn modelId="{C962763F-A392-4FCC-A25D-A459E6065E30}" type="presParOf" srcId="{D4D17701-4B61-4BC1-9FCF-835C5054BB86}" destId="{06F6348B-3E05-4D11-B574-5161DFA03DC1}" srcOrd="1" destOrd="0" presId="urn:microsoft.com/office/officeart/2008/layout/BendingPictureCaptionList"/>
    <dgm:cxn modelId="{25CD2282-55A3-4C96-97DC-C413067ED3D2}" type="presParOf" srcId="{1224D827-A4DA-48C5-9B24-1E475D74EB01}" destId="{9E1A18CB-336B-471B-9A87-85DA15052A8D}" srcOrd="3" destOrd="0" presId="urn:microsoft.com/office/officeart/2008/layout/BendingPictureCaptionList"/>
    <dgm:cxn modelId="{076D811C-D12E-4E50-8C01-26C0CEC68D54}" type="presParOf" srcId="{1224D827-A4DA-48C5-9B24-1E475D74EB01}" destId="{547CB44E-A452-4AD0-B861-FB95A1D0A343}" srcOrd="4" destOrd="0" presId="urn:microsoft.com/office/officeart/2008/layout/BendingPictureCaptionList"/>
    <dgm:cxn modelId="{D4B7EDAB-54D8-4893-BDE3-98917E593D05}" type="presParOf" srcId="{547CB44E-A452-4AD0-B861-FB95A1D0A343}" destId="{C32E2429-DE60-4E48-896D-253DC76FF679}" srcOrd="0" destOrd="0" presId="urn:microsoft.com/office/officeart/2008/layout/BendingPictureCaptionList"/>
    <dgm:cxn modelId="{462C1BA3-9591-4BFA-9AC1-42C654113CF9}" type="presParOf" srcId="{547CB44E-A452-4AD0-B861-FB95A1D0A343}" destId="{B4EB1235-3348-405E-86E6-805C2649B0DD}" srcOrd="1" destOrd="0" presId="urn:microsoft.com/office/officeart/2008/layout/BendingPictureCaptionList"/>
    <dgm:cxn modelId="{9E32CA5C-02F5-4A80-9B64-4C8BB517619A}" type="presParOf" srcId="{1224D827-A4DA-48C5-9B24-1E475D74EB01}" destId="{DC4A1D5A-6EE0-4FD2-B15B-B62B30B7581E}" srcOrd="5" destOrd="0" presId="urn:microsoft.com/office/officeart/2008/layout/BendingPictureCaptionList"/>
    <dgm:cxn modelId="{697EB961-8F03-4EAF-BBD9-8752A869824C}" type="presParOf" srcId="{1224D827-A4DA-48C5-9B24-1E475D74EB01}" destId="{46FAB1D6-1EBE-4DE3-8872-CF6F7001B606}" srcOrd="6" destOrd="0" presId="urn:microsoft.com/office/officeart/2008/layout/BendingPictureCaptionList"/>
    <dgm:cxn modelId="{9FDEDD08-3787-4E9C-8D91-67A685470D08}" type="presParOf" srcId="{46FAB1D6-1EBE-4DE3-8872-CF6F7001B606}" destId="{240B2420-0548-4913-8061-C32AEECD2E40}" srcOrd="0" destOrd="0" presId="urn:microsoft.com/office/officeart/2008/layout/BendingPictureCaptionList"/>
    <dgm:cxn modelId="{05DB77AF-578F-42CA-8F1F-EA3FEA72EEEB}" type="presParOf" srcId="{46FAB1D6-1EBE-4DE3-8872-CF6F7001B606}" destId="{D957C1B0-91EB-4107-B92E-32E1996863B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0C2C70-62DC-4777-9407-2BB5BA86E32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438B590-084B-4142-803B-D677DDDBF0F3}">
      <dgm:prSet phldrT="[文字]"/>
      <dgm:spPr/>
      <dgm:t>
        <a:bodyPr/>
        <a:lstStyle/>
        <a:p>
          <a:r>
            <a:rPr lang="en-US" altLang="zh-TW" dirty="0" smtClean="0"/>
            <a:t>Method</a:t>
          </a:r>
          <a:endParaRPr lang="zh-TW" altLang="en-US" dirty="0"/>
        </a:p>
      </dgm:t>
    </dgm:pt>
    <dgm:pt modelId="{45225BDE-92D8-4095-B96A-E39F630BB7C5}" type="par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6683EC14-6F62-478E-845C-A0AA2D4181BE}" type="sib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42C15521-059A-4E74-8D71-36D4592EBBD5}">
      <dgm:prSet phldrT="[文字]"/>
      <dgm:spPr/>
      <dgm:t>
        <a:bodyPr/>
        <a:lstStyle/>
        <a:p>
          <a:r>
            <a:rPr lang="en-US" altLang="zh-TW" smtClean="0"/>
            <a:t>Data Select</a:t>
          </a:r>
          <a:endParaRPr lang="zh-TW" altLang="en-US" dirty="0"/>
        </a:p>
      </dgm:t>
    </dgm:pt>
    <dgm:pt modelId="{C59883E3-A529-4F98-A268-A19FD3469D4E}" type="par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93ECB741-484C-4DF2-B9E8-4924D610B557}" type="sib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E861D45B-746A-4F3B-91F1-C20B7040A287}">
      <dgm:prSet phldrT="[文字]"/>
      <dgm:spPr/>
      <dgm:t>
        <a:bodyPr/>
        <a:lstStyle/>
        <a:p>
          <a:r>
            <a:rPr lang="en-US" altLang="zh-TW" dirty="0" smtClean="0"/>
            <a:t>Preprocessing</a:t>
          </a:r>
          <a:endParaRPr lang="zh-TW" altLang="en-US" dirty="0"/>
        </a:p>
      </dgm:t>
    </dgm:pt>
    <dgm:pt modelId="{C6B4BA4E-AEA1-43F3-906B-2032A3C98E50}" type="par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FF0F0087-35ED-47DA-B664-631F8A8B22B3}" type="sib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CB002EAC-8754-46B1-925C-A7DF6B1622CE}">
      <dgm:prSet phldrT="[文字]"/>
      <dgm:spPr/>
      <dgm:t>
        <a:bodyPr/>
        <a:lstStyle/>
        <a:p>
          <a:r>
            <a:rPr lang="en-US" altLang="zh-TW" dirty="0" smtClean="0"/>
            <a:t>Training Data Select</a:t>
          </a:r>
          <a:endParaRPr lang="zh-TW" altLang="en-US" dirty="0"/>
        </a:p>
      </dgm:t>
    </dgm:pt>
    <dgm:pt modelId="{3F7BECAD-E520-4E2D-965F-B2F2E368E9FE}" type="par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BE3DB7C8-A855-40F3-9700-7DFCDEE59711}" type="sib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E7A85E65-1723-4BAC-BE0E-1DC83A45676C}">
      <dgm:prSet phldrT="[文字]"/>
      <dgm:spPr/>
      <dgm:t>
        <a:bodyPr/>
        <a:lstStyle/>
        <a:p>
          <a:r>
            <a:rPr lang="en-US" altLang="zh-TW" dirty="0" smtClean="0"/>
            <a:t>Tune parameter</a:t>
          </a:r>
          <a:endParaRPr lang="zh-TW" altLang="en-US" dirty="0"/>
        </a:p>
      </dgm:t>
    </dgm:pt>
    <dgm:pt modelId="{4EC66D0C-7EDA-48F0-B156-1426F3E7EECB}" type="par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B15548F2-91D2-4875-ABE7-BF94E67BACCA}" type="sib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5F47283F-8BAF-4AB3-BF70-BBB48FF54681}">
      <dgm:prSet phldrT="[文字]"/>
      <dgm:spPr/>
      <dgm:t>
        <a:bodyPr/>
        <a:lstStyle/>
        <a:p>
          <a:r>
            <a:rPr lang="en-US" altLang="zh-TW" dirty="0" err="1" smtClean="0"/>
            <a:t>KITTI_positive</a:t>
          </a:r>
          <a:endParaRPr lang="zh-TW" altLang="en-US" dirty="0"/>
        </a:p>
      </dgm:t>
    </dgm:pt>
    <dgm:pt modelId="{4C6E8EB4-C8E0-45DC-945F-E4632BC35F05}" type="par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34B4F604-BE2B-4C69-ADFB-DD3F179B1C14}" type="sib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88D237C7-13A7-4C70-8F77-8E3B4B9A4769}">
      <dgm:prSet phldrT="[文字]"/>
      <dgm:spPr/>
      <dgm:t>
        <a:bodyPr/>
        <a:lstStyle/>
        <a:p>
          <a:r>
            <a:rPr lang="en-US" altLang="zh-TW" smtClean="0"/>
            <a:t>TrainCascadeObject</a:t>
          </a:r>
        </a:p>
        <a:p>
          <a:r>
            <a:rPr lang="en-US" altLang="zh-TW" smtClean="0"/>
            <a:t>Detector.m </a:t>
          </a:r>
          <a:endParaRPr lang="zh-TW" altLang="en-US" dirty="0"/>
        </a:p>
      </dgm:t>
    </dgm:pt>
    <dgm:pt modelId="{55B5EDDF-CF85-492F-B7EC-8F2D256C8939}" type="par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AF01DA45-CDFB-4AF0-AB05-5BDDBC07BBB8}" type="sib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B1501357-DF44-4880-B2A4-452C9897E2AB}">
      <dgm:prSet phldrT="[文字]"/>
      <dgm:spPr/>
      <dgm:t>
        <a:bodyPr/>
        <a:lstStyle/>
        <a:p>
          <a:r>
            <a:rPr lang="en-US" altLang="zh-TW" smtClean="0"/>
            <a:t>SVM Classifier</a:t>
          </a:r>
          <a:endParaRPr lang="zh-TW" altLang="en-US" dirty="0"/>
        </a:p>
      </dgm:t>
    </dgm:pt>
    <dgm:pt modelId="{9D81CA9D-A6B5-4065-8475-60C1A683F2E1}" type="par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ACC8471-7A6A-47A6-A8DA-26D419E4D065}" type="sib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C1BC613-F70D-4F8F-83B5-44B7C7B8E52E}">
      <dgm:prSet phldrT="[文字]"/>
      <dgm:spPr/>
      <dgm:t>
        <a:bodyPr/>
        <a:lstStyle/>
        <a:p>
          <a:r>
            <a:rPr lang="en-US" altLang="zh-TW" dirty="0" smtClean="0"/>
            <a:t>Image RGB to gray</a:t>
          </a:r>
          <a:endParaRPr lang="zh-TW" altLang="en-US" dirty="0"/>
        </a:p>
      </dgm:t>
    </dgm:pt>
    <dgm:pt modelId="{F4375B85-3301-4F28-91BD-C1764A65A3D4}" type="par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5E2D07ED-6BBC-4422-A62E-0A3BA8F17F5D}" type="sib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4EC00F11-33D6-4D5B-82CD-9B11E61286D6}">
      <dgm:prSet phldrT="[文字]"/>
      <dgm:spPr/>
      <dgm:t>
        <a:bodyPr/>
        <a:lstStyle/>
        <a:p>
          <a:r>
            <a:rPr lang="en-US" altLang="zh-TW" dirty="0" smtClean="0"/>
            <a:t>Image rescale </a:t>
          </a:r>
          <a:endParaRPr lang="zh-TW" altLang="en-US" dirty="0"/>
        </a:p>
      </dgm:t>
    </dgm:pt>
    <dgm:pt modelId="{6CF72D24-F50E-4330-AFF7-75153374F51E}" type="par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EA6AA971-9CBA-48C9-BA97-3D4C6353D14B}" type="sib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9B459365-CEE8-46A2-A990-F06F20FF17A3}">
      <dgm:prSet phldrT="[文字]"/>
      <dgm:spPr/>
      <dgm:t>
        <a:bodyPr/>
        <a:lstStyle/>
        <a:p>
          <a:r>
            <a:rPr lang="en-US" altLang="zh-TW" dirty="0" smtClean="0"/>
            <a:t>SVM model </a:t>
          </a:r>
          <a:endParaRPr lang="zh-TW" altLang="en-US" dirty="0"/>
        </a:p>
      </dgm:t>
    </dgm:pt>
    <dgm:pt modelId="{EB6935AC-3BF3-4366-A5C5-8FB782C4FA91}" type="par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D77C2A27-B050-485F-B98B-9AABA0142329}" type="sib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C255B1C5-8E3E-40CA-9B98-863DAF74F0E8}">
      <dgm:prSet phldrT="[文字]"/>
      <dgm:spPr/>
      <dgm:t>
        <a:bodyPr/>
        <a:lstStyle/>
        <a:p>
          <a:r>
            <a:rPr lang="en-US" altLang="zh-TW" dirty="0" err="1" smtClean="0"/>
            <a:t>FalseAlarmRate</a:t>
          </a:r>
          <a:r>
            <a:rPr lang="en-US" altLang="zh-TW" dirty="0" smtClean="0"/>
            <a:t> &amp; Stage</a:t>
          </a:r>
          <a:endParaRPr lang="zh-TW" altLang="en-US" dirty="0"/>
        </a:p>
      </dgm:t>
    </dgm:pt>
    <dgm:pt modelId="{0BF5EFF0-C4A0-4580-A6DF-360B7813F243}" type="par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FE6E6748-BA69-4F71-A700-B3655F787119}" type="sib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3921818A-C249-4CE8-A406-54E26323373D}" type="pres">
      <dgm:prSet presAssocID="{030C2C70-62DC-4777-9407-2BB5BA86E3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9D388D-5F89-451C-984A-A25D9B06CB11}" type="pres">
      <dgm:prSet presAssocID="{9438B590-084B-4142-803B-D677DDDBF0F3}" presName="vertFlow" presStyleCnt="0"/>
      <dgm:spPr/>
    </dgm:pt>
    <dgm:pt modelId="{A691D0C8-DB15-469E-9294-136DD94412C0}" type="pres">
      <dgm:prSet presAssocID="{9438B590-084B-4142-803B-D677DDDBF0F3}" presName="header" presStyleLbl="node1" presStyleIdx="0" presStyleCnt="3"/>
      <dgm:spPr/>
      <dgm:t>
        <a:bodyPr/>
        <a:lstStyle/>
        <a:p>
          <a:endParaRPr lang="zh-TW" altLang="en-US"/>
        </a:p>
      </dgm:t>
    </dgm:pt>
    <dgm:pt modelId="{61C28A1E-A46F-41B1-A1FE-56C6F16DABA2}" type="pres">
      <dgm:prSet presAssocID="{C59883E3-A529-4F98-A268-A19FD3469D4E}" presName="parTrans" presStyleLbl="sibTrans2D1" presStyleIdx="0" presStyleCnt="9"/>
      <dgm:spPr/>
      <dgm:t>
        <a:bodyPr/>
        <a:lstStyle/>
        <a:p>
          <a:endParaRPr lang="zh-TW" altLang="en-US"/>
        </a:p>
      </dgm:t>
    </dgm:pt>
    <dgm:pt modelId="{F6E3E9FB-C50E-4686-8A27-FAF43337AF8B}" type="pres">
      <dgm:prSet presAssocID="{42C15521-059A-4E74-8D71-36D4592EBBD5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12B278-8988-43C8-AF84-6091ABACE759}" type="pres">
      <dgm:prSet presAssocID="{93ECB741-484C-4DF2-B9E8-4924D610B557}" presName="sibTrans" presStyleLbl="sibTrans2D1" presStyleIdx="1" presStyleCnt="9"/>
      <dgm:spPr/>
      <dgm:t>
        <a:bodyPr/>
        <a:lstStyle/>
        <a:p>
          <a:endParaRPr lang="zh-TW" altLang="en-US"/>
        </a:p>
      </dgm:t>
    </dgm:pt>
    <dgm:pt modelId="{713D3756-E9CC-4EC1-88F4-BE2A6F3ED270}" type="pres">
      <dgm:prSet presAssocID="{88D237C7-13A7-4C70-8F77-8E3B4B9A4769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BA3580-5A67-4E25-88BC-2365ECA60054}" type="pres">
      <dgm:prSet presAssocID="{AF01DA45-CDFB-4AF0-AB05-5BDDBC07BBB8}" presName="sibTrans" presStyleLbl="sibTrans2D1" presStyleIdx="2" presStyleCnt="9"/>
      <dgm:spPr/>
      <dgm:t>
        <a:bodyPr/>
        <a:lstStyle/>
        <a:p>
          <a:endParaRPr lang="zh-TW" altLang="en-US"/>
        </a:p>
      </dgm:t>
    </dgm:pt>
    <dgm:pt modelId="{FB0339C7-13C0-44E8-BB7D-CE676989B19F}" type="pres">
      <dgm:prSet presAssocID="{B1501357-DF44-4880-B2A4-452C9897E2AB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252BC4-3D0B-4DF4-A738-A48330B00B97}" type="pres">
      <dgm:prSet presAssocID="{9438B590-084B-4142-803B-D677DDDBF0F3}" presName="hSp" presStyleCnt="0"/>
      <dgm:spPr/>
    </dgm:pt>
    <dgm:pt modelId="{5C7BA7D7-D1FD-4293-A671-42C0B488FC01}" type="pres">
      <dgm:prSet presAssocID="{E861D45B-746A-4F3B-91F1-C20B7040A287}" presName="vertFlow" presStyleCnt="0"/>
      <dgm:spPr/>
    </dgm:pt>
    <dgm:pt modelId="{3F39159C-31B6-4BE3-804C-CBF948D5E006}" type="pres">
      <dgm:prSet presAssocID="{E861D45B-746A-4F3B-91F1-C20B7040A287}" presName="header" presStyleLbl="node1" presStyleIdx="1" presStyleCnt="3"/>
      <dgm:spPr/>
      <dgm:t>
        <a:bodyPr/>
        <a:lstStyle/>
        <a:p>
          <a:endParaRPr lang="zh-TW" altLang="en-US"/>
        </a:p>
      </dgm:t>
    </dgm:pt>
    <dgm:pt modelId="{4E39C27B-D0BF-45F4-8AF9-F4A9253B9000}" type="pres">
      <dgm:prSet presAssocID="{3F7BECAD-E520-4E2D-965F-B2F2E368E9FE}" presName="parTrans" presStyleLbl="sibTrans2D1" presStyleIdx="3" presStyleCnt="9"/>
      <dgm:spPr/>
      <dgm:t>
        <a:bodyPr/>
        <a:lstStyle/>
        <a:p>
          <a:endParaRPr lang="zh-TW" altLang="en-US"/>
        </a:p>
      </dgm:t>
    </dgm:pt>
    <dgm:pt modelId="{3693B7A9-3771-475B-91DC-F221134C68D8}" type="pres">
      <dgm:prSet presAssocID="{CB002EAC-8754-46B1-925C-A7DF6B1622CE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6AFB02-32EE-4F45-B903-7F2E1AA89535}" type="pres">
      <dgm:prSet presAssocID="{BE3DB7C8-A855-40F3-9700-7DFCDEE59711}" presName="sibTrans" presStyleLbl="sibTrans2D1" presStyleIdx="4" presStyleCnt="9"/>
      <dgm:spPr/>
      <dgm:t>
        <a:bodyPr/>
        <a:lstStyle/>
        <a:p>
          <a:endParaRPr lang="zh-TW" altLang="en-US"/>
        </a:p>
      </dgm:t>
    </dgm:pt>
    <dgm:pt modelId="{FEA0367F-73F9-4344-85DA-092B4654475D}" type="pres">
      <dgm:prSet presAssocID="{4C1BC613-F70D-4F8F-83B5-44B7C7B8E52E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D37E7B-5A63-4737-AF14-C94EA3E33DA4}" type="pres">
      <dgm:prSet presAssocID="{5E2D07ED-6BBC-4422-A62E-0A3BA8F17F5D}" presName="sibTrans" presStyleLbl="sibTrans2D1" presStyleIdx="5" presStyleCnt="9"/>
      <dgm:spPr/>
      <dgm:t>
        <a:bodyPr/>
        <a:lstStyle/>
        <a:p>
          <a:endParaRPr lang="zh-TW" altLang="en-US"/>
        </a:p>
      </dgm:t>
    </dgm:pt>
    <dgm:pt modelId="{4084C08F-79A6-4F62-811F-86BD60D7E06C}" type="pres">
      <dgm:prSet presAssocID="{4EC00F11-33D6-4D5B-82CD-9B11E61286D6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723F0F-10AC-4B98-888D-F001F197A397}" type="pres">
      <dgm:prSet presAssocID="{E861D45B-746A-4F3B-91F1-C20B7040A287}" presName="hSp" presStyleCnt="0"/>
      <dgm:spPr/>
    </dgm:pt>
    <dgm:pt modelId="{C93DB846-76B3-4AE1-93FD-B6944FA22E8B}" type="pres">
      <dgm:prSet presAssocID="{E7A85E65-1723-4BAC-BE0E-1DC83A45676C}" presName="vertFlow" presStyleCnt="0"/>
      <dgm:spPr/>
    </dgm:pt>
    <dgm:pt modelId="{C69BCAE5-D401-4969-85B4-C09F716CCEC4}" type="pres">
      <dgm:prSet presAssocID="{E7A85E65-1723-4BAC-BE0E-1DC83A45676C}" presName="header" presStyleLbl="node1" presStyleIdx="2" presStyleCnt="3"/>
      <dgm:spPr/>
      <dgm:t>
        <a:bodyPr/>
        <a:lstStyle/>
        <a:p>
          <a:endParaRPr lang="zh-TW" altLang="en-US"/>
        </a:p>
      </dgm:t>
    </dgm:pt>
    <dgm:pt modelId="{A25790DF-05A0-4962-BF18-ADBD6B4F042C}" type="pres">
      <dgm:prSet presAssocID="{4C6E8EB4-C8E0-45DC-945F-E4632BC35F05}" presName="parTrans" presStyleLbl="sibTrans2D1" presStyleIdx="6" presStyleCnt="9"/>
      <dgm:spPr/>
      <dgm:t>
        <a:bodyPr/>
        <a:lstStyle/>
        <a:p>
          <a:endParaRPr lang="zh-TW" altLang="en-US"/>
        </a:p>
      </dgm:t>
    </dgm:pt>
    <dgm:pt modelId="{D8A69236-B335-43E0-91C6-6A25B9C0F089}" type="pres">
      <dgm:prSet presAssocID="{5F47283F-8BAF-4AB3-BF70-BBB48FF54681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3B005B-5893-4FF8-8C50-1420C8B71845}" type="pres">
      <dgm:prSet presAssocID="{34B4F604-BE2B-4C69-ADFB-DD3F179B1C14}" presName="sibTrans" presStyleLbl="sibTrans2D1" presStyleIdx="7" presStyleCnt="9"/>
      <dgm:spPr/>
      <dgm:t>
        <a:bodyPr/>
        <a:lstStyle/>
        <a:p>
          <a:endParaRPr lang="zh-TW" altLang="en-US"/>
        </a:p>
      </dgm:t>
    </dgm:pt>
    <dgm:pt modelId="{88941276-D735-4ECE-BA67-EED37BECC83C}" type="pres">
      <dgm:prSet presAssocID="{9B459365-CEE8-46A2-A990-F06F20FF17A3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774DB6-6A1C-4F30-AA28-47B450BC2658}" type="pres">
      <dgm:prSet presAssocID="{D77C2A27-B050-485F-B98B-9AABA0142329}" presName="sibTrans" presStyleLbl="sibTrans2D1" presStyleIdx="8" presStyleCnt="9"/>
      <dgm:spPr/>
      <dgm:t>
        <a:bodyPr/>
        <a:lstStyle/>
        <a:p>
          <a:endParaRPr lang="zh-TW" altLang="en-US"/>
        </a:p>
      </dgm:t>
    </dgm:pt>
    <dgm:pt modelId="{57EF4F31-B6FD-4136-A291-EAAD9D99916E}" type="pres">
      <dgm:prSet presAssocID="{C255B1C5-8E3E-40CA-9B98-863DAF74F0E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D2B1349-870F-4878-9D59-BB19C78B043A}" type="presOf" srcId="{88D237C7-13A7-4C70-8F77-8E3B4B9A4769}" destId="{713D3756-E9CC-4EC1-88F4-BE2A6F3ED270}" srcOrd="0" destOrd="0" presId="urn:microsoft.com/office/officeart/2005/8/layout/lProcess1"/>
    <dgm:cxn modelId="{7F71E9F6-CB52-45B1-A67A-0921C88E7AD3}" srcId="{9438B590-084B-4142-803B-D677DDDBF0F3}" destId="{42C15521-059A-4E74-8D71-36D4592EBBD5}" srcOrd="0" destOrd="0" parTransId="{C59883E3-A529-4F98-A268-A19FD3469D4E}" sibTransId="{93ECB741-484C-4DF2-B9E8-4924D610B557}"/>
    <dgm:cxn modelId="{B68E7CA6-D4DB-4F70-B513-96F5BDAB31E5}" type="presOf" srcId="{9438B590-084B-4142-803B-D677DDDBF0F3}" destId="{A691D0C8-DB15-469E-9294-136DD94412C0}" srcOrd="0" destOrd="0" presId="urn:microsoft.com/office/officeart/2005/8/layout/lProcess1"/>
    <dgm:cxn modelId="{3C0EF200-8513-480C-8156-0870C7E090FA}" type="presOf" srcId="{3F7BECAD-E520-4E2D-965F-B2F2E368E9FE}" destId="{4E39C27B-D0BF-45F4-8AF9-F4A9253B9000}" srcOrd="0" destOrd="0" presId="urn:microsoft.com/office/officeart/2005/8/layout/lProcess1"/>
    <dgm:cxn modelId="{044057FC-70A1-48BF-B5F4-A55AC49EAD9C}" type="presOf" srcId="{CB002EAC-8754-46B1-925C-A7DF6B1622CE}" destId="{3693B7A9-3771-475B-91DC-F221134C68D8}" srcOrd="0" destOrd="0" presId="urn:microsoft.com/office/officeart/2005/8/layout/lProcess1"/>
    <dgm:cxn modelId="{3D8A974F-7816-4D6F-988A-969DD18110D7}" srcId="{E7A85E65-1723-4BAC-BE0E-1DC83A45676C}" destId="{5F47283F-8BAF-4AB3-BF70-BBB48FF54681}" srcOrd="0" destOrd="0" parTransId="{4C6E8EB4-C8E0-45DC-945F-E4632BC35F05}" sibTransId="{34B4F604-BE2B-4C69-ADFB-DD3F179B1C14}"/>
    <dgm:cxn modelId="{C823EF30-0F55-4818-8F98-67D3BD571218}" type="presOf" srcId="{B1501357-DF44-4880-B2A4-452C9897E2AB}" destId="{FB0339C7-13C0-44E8-BB7D-CE676989B19F}" srcOrd="0" destOrd="0" presId="urn:microsoft.com/office/officeart/2005/8/layout/lProcess1"/>
    <dgm:cxn modelId="{D97E8BF9-B817-4952-89FD-80BA0400510D}" srcId="{9438B590-084B-4142-803B-D677DDDBF0F3}" destId="{B1501357-DF44-4880-B2A4-452C9897E2AB}" srcOrd="2" destOrd="0" parTransId="{9D81CA9D-A6B5-4065-8475-60C1A683F2E1}" sibTransId="{4ACC8471-7A6A-47A6-A8DA-26D419E4D065}"/>
    <dgm:cxn modelId="{29521BD3-03C7-4362-8003-D104CC295A06}" type="presOf" srcId="{C255B1C5-8E3E-40CA-9B98-863DAF74F0E8}" destId="{57EF4F31-B6FD-4136-A291-EAAD9D99916E}" srcOrd="0" destOrd="0" presId="urn:microsoft.com/office/officeart/2005/8/layout/lProcess1"/>
    <dgm:cxn modelId="{A86A51F9-7A69-4C0C-9DFA-4EA479CBA4FA}" type="presOf" srcId="{9B459365-CEE8-46A2-A990-F06F20FF17A3}" destId="{88941276-D735-4ECE-BA67-EED37BECC83C}" srcOrd="0" destOrd="0" presId="urn:microsoft.com/office/officeart/2005/8/layout/lProcess1"/>
    <dgm:cxn modelId="{D14DA06B-552D-494C-BF13-BB25C03EE4D4}" srcId="{030C2C70-62DC-4777-9407-2BB5BA86E32D}" destId="{9438B590-084B-4142-803B-D677DDDBF0F3}" srcOrd="0" destOrd="0" parTransId="{45225BDE-92D8-4095-B96A-E39F630BB7C5}" sibTransId="{6683EC14-6F62-478E-845C-A0AA2D4181BE}"/>
    <dgm:cxn modelId="{C0A012CE-7D59-4A6B-AE20-9DA841FDD37D}" type="presOf" srcId="{E7A85E65-1723-4BAC-BE0E-1DC83A45676C}" destId="{C69BCAE5-D401-4969-85B4-C09F716CCEC4}" srcOrd="0" destOrd="0" presId="urn:microsoft.com/office/officeart/2005/8/layout/lProcess1"/>
    <dgm:cxn modelId="{1B60EDC4-CEEB-4738-8C4C-EA5A103CC64C}" type="presOf" srcId="{C59883E3-A529-4F98-A268-A19FD3469D4E}" destId="{61C28A1E-A46F-41B1-A1FE-56C6F16DABA2}" srcOrd="0" destOrd="0" presId="urn:microsoft.com/office/officeart/2005/8/layout/lProcess1"/>
    <dgm:cxn modelId="{315433D4-A24C-419B-A7AA-E8F1B91C7AD5}" type="presOf" srcId="{93ECB741-484C-4DF2-B9E8-4924D610B557}" destId="{0B12B278-8988-43C8-AF84-6091ABACE759}" srcOrd="0" destOrd="0" presId="urn:microsoft.com/office/officeart/2005/8/layout/lProcess1"/>
    <dgm:cxn modelId="{0D31EE73-29F4-4091-989C-2741DCD2EB55}" type="presOf" srcId="{34B4F604-BE2B-4C69-ADFB-DD3F179B1C14}" destId="{D93B005B-5893-4FF8-8C50-1420C8B71845}" srcOrd="0" destOrd="0" presId="urn:microsoft.com/office/officeart/2005/8/layout/lProcess1"/>
    <dgm:cxn modelId="{1F19CFC2-6360-4EDD-928E-683E72210C20}" type="presOf" srcId="{AF01DA45-CDFB-4AF0-AB05-5BDDBC07BBB8}" destId="{AEBA3580-5A67-4E25-88BC-2365ECA60054}" srcOrd="0" destOrd="0" presId="urn:microsoft.com/office/officeart/2005/8/layout/lProcess1"/>
    <dgm:cxn modelId="{A0B573B0-EB6B-4EAA-942B-5B4539736442}" type="presOf" srcId="{4EC00F11-33D6-4D5B-82CD-9B11E61286D6}" destId="{4084C08F-79A6-4F62-811F-86BD60D7E06C}" srcOrd="0" destOrd="0" presId="urn:microsoft.com/office/officeart/2005/8/layout/lProcess1"/>
    <dgm:cxn modelId="{1A5E17A7-8AFE-4C73-A513-6394BBDD8C3D}" type="presOf" srcId="{5F47283F-8BAF-4AB3-BF70-BBB48FF54681}" destId="{D8A69236-B335-43E0-91C6-6A25B9C0F089}" srcOrd="0" destOrd="0" presId="urn:microsoft.com/office/officeart/2005/8/layout/lProcess1"/>
    <dgm:cxn modelId="{50ED868D-25B2-4CE9-9A83-7680E1DD673E}" srcId="{9438B590-084B-4142-803B-D677DDDBF0F3}" destId="{88D237C7-13A7-4C70-8F77-8E3B4B9A4769}" srcOrd="1" destOrd="0" parTransId="{55B5EDDF-CF85-492F-B7EC-8F2D256C8939}" sibTransId="{AF01DA45-CDFB-4AF0-AB05-5BDDBC07BBB8}"/>
    <dgm:cxn modelId="{E8A83EA6-F1E7-4CD3-BF19-26E7E3C8B2F0}" srcId="{E861D45B-746A-4F3B-91F1-C20B7040A287}" destId="{4C1BC613-F70D-4F8F-83B5-44B7C7B8E52E}" srcOrd="1" destOrd="0" parTransId="{F4375B85-3301-4F28-91BD-C1764A65A3D4}" sibTransId="{5E2D07ED-6BBC-4422-A62E-0A3BA8F17F5D}"/>
    <dgm:cxn modelId="{0B0523E4-443D-4AD7-B8E8-F3497AD1B750}" type="presOf" srcId="{5E2D07ED-6BBC-4422-A62E-0A3BA8F17F5D}" destId="{D2D37E7B-5A63-4737-AF14-C94EA3E33DA4}" srcOrd="0" destOrd="0" presId="urn:microsoft.com/office/officeart/2005/8/layout/lProcess1"/>
    <dgm:cxn modelId="{96830E4F-80DD-4625-9530-DDF75E8973D8}" type="presOf" srcId="{4C1BC613-F70D-4F8F-83B5-44B7C7B8E52E}" destId="{FEA0367F-73F9-4344-85DA-092B4654475D}" srcOrd="0" destOrd="0" presId="urn:microsoft.com/office/officeart/2005/8/layout/lProcess1"/>
    <dgm:cxn modelId="{426CB2F4-4F85-4D18-ABFF-0DF1E3FA9AB5}" srcId="{E861D45B-746A-4F3B-91F1-C20B7040A287}" destId="{CB002EAC-8754-46B1-925C-A7DF6B1622CE}" srcOrd="0" destOrd="0" parTransId="{3F7BECAD-E520-4E2D-965F-B2F2E368E9FE}" sibTransId="{BE3DB7C8-A855-40F3-9700-7DFCDEE59711}"/>
    <dgm:cxn modelId="{DA49C705-187C-4EB9-A3E0-C74B97C621E0}" srcId="{E7A85E65-1723-4BAC-BE0E-1DC83A45676C}" destId="{9B459365-CEE8-46A2-A990-F06F20FF17A3}" srcOrd="1" destOrd="0" parTransId="{EB6935AC-3BF3-4366-A5C5-8FB782C4FA91}" sibTransId="{D77C2A27-B050-485F-B98B-9AABA0142329}"/>
    <dgm:cxn modelId="{31AA98B1-0DDD-444C-A3A2-58A744910518}" type="presOf" srcId="{42C15521-059A-4E74-8D71-36D4592EBBD5}" destId="{F6E3E9FB-C50E-4686-8A27-FAF43337AF8B}" srcOrd="0" destOrd="0" presId="urn:microsoft.com/office/officeart/2005/8/layout/lProcess1"/>
    <dgm:cxn modelId="{17658861-C70B-47E3-B4DC-82E625AB4674}" type="presOf" srcId="{D77C2A27-B050-485F-B98B-9AABA0142329}" destId="{08774DB6-6A1C-4F30-AA28-47B450BC2658}" srcOrd="0" destOrd="0" presId="urn:microsoft.com/office/officeart/2005/8/layout/lProcess1"/>
    <dgm:cxn modelId="{ED37319C-C460-462A-AF88-21047C9413F7}" srcId="{030C2C70-62DC-4777-9407-2BB5BA86E32D}" destId="{E861D45B-746A-4F3B-91F1-C20B7040A287}" srcOrd="1" destOrd="0" parTransId="{C6B4BA4E-AEA1-43F3-906B-2032A3C98E50}" sibTransId="{FF0F0087-35ED-47DA-B664-631F8A8B22B3}"/>
    <dgm:cxn modelId="{AAC48435-8879-4537-9ABF-F17D398F38BE}" type="presOf" srcId="{E861D45B-746A-4F3B-91F1-C20B7040A287}" destId="{3F39159C-31B6-4BE3-804C-CBF948D5E006}" srcOrd="0" destOrd="0" presId="urn:microsoft.com/office/officeart/2005/8/layout/lProcess1"/>
    <dgm:cxn modelId="{5D773A34-1250-423B-830A-89504BBADABB}" srcId="{030C2C70-62DC-4777-9407-2BB5BA86E32D}" destId="{E7A85E65-1723-4BAC-BE0E-1DC83A45676C}" srcOrd="2" destOrd="0" parTransId="{4EC66D0C-7EDA-48F0-B156-1426F3E7EECB}" sibTransId="{B15548F2-91D2-4875-ABE7-BF94E67BACCA}"/>
    <dgm:cxn modelId="{FE4AE21A-8FBB-474E-87CC-9356B5C04C12}" type="presOf" srcId="{BE3DB7C8-A855-40F3-9700-7DFCDEE59711}" destId="{656AFB02-32EE-4F45-B903-7F2E1AA89535}" srcOrd="0" destOrd="0" presId="urn:microsoft.com/office/officeart/2005/8/layout/lProcess1"/>
    <dgm:cxn modelId="{FFD46AAB-CD6A-4DD8-8F5F-07AA5B6BE704}" srcId="{E7A85E65-1723-4BAC-BE0E-1DC83A45676C}" destId="{C255B1C5-8E3E-40CA-9B98-863DAF74F0E8}" srcOrd="2" destOrd="0" parTransId="{0BF5EFF0-C4A0-4580-A6DF-360B7813F243}" sibTransId="{FE6E6748-BA69-4F71-A700-B3655F787119}"/>
    <dgm:cxn modelId="{0520F47A-18A9-4BF2-A48B-3FF1EB1CB0C8}" srcId="{E861D45B-746A-4F3B-91F1-C20B7040A287}" destId="{4EC00F11-33D6-4D5B-82CD-9B11E61286D6}" srcOrd="2" destOrd="0" parTransId="{6CF72D24-F50E-4330-AFF7-75153374F51E}" sibTransId="{EA6AA971-9CBA-48C9-BA97-3D4C6353D14B}"/>
    <dgm:cxn modelId="{F41E3176-E01C-4825-B227-AB8D7AC8640E}" type="presOf" srcId="{4C6E8EB4-C8E0-45DC-945F-E4632BC35F05}" destId="{A25790DF-05A0-4962-BF18-ADBD6B4F042C}" srcOrd="0" destOrd="0" presId="urn:microsoft.com/office/officeart/2005/8/layout/lProcess1"/>
    <dgm:cxn modelId="{1E67FB08-B07D-4600-8DA3-98B1AA7C1A13}" type="presOf" srcId="{030C2C70-62DC-4777-9407-2BB5BA86E32D}" destId="{3921818A-C249-4CE8-A406-54E26323373D}" srcOrd="0" destOrd="0" presId="urn:microsoft.com/office/officeart/2005/8/layout/lProcess1"/>
    <dgm:cxn modelId="{7C8A117E-CF79-4858-8035-65BD44D7D9E0}" type="presParOf" srcId="{3921818A-C249-4CE8-A406-54E26323373D}" destId="{C49D388D-5F89-451C-984A-A25D9B06CB11}" srcOrd="0" destOrd="0" presId="urn:microsoft.com/office/officeart/2005/8/layout/lProcess1"/>
    <dgm:cxn modelId="{847CA7E6-99AA-4208-88EA-78AA3EFBECEF}" type="presParOf" srcId="{C49D388D-5F89-451C-984A-A25D9B06CB11}" destId="{A691D0C8-DB15-469E-9294-136DD94412C0}" srcOrd="0" destOrd="0" presId="urn:microsoft.com/office/officeart/2005/8/layout/lProcess1"/>
    <dgm:cxn modelId="{D450AE29-151C-4CFC-8F94-9ED4A03CDDB6}" type="presParOf" srcId="{C49D388D-5F89-451C-984A-A25D9B06CB11}" destId="{61C28A1E-A46F-41B1-A1FE-56C6F16DABA2}" srcOrd="1" destOrd="0" presId="urn:microsoft.com/office/officeart/2005/8/layout/lProcess1"/>
    <dgm:cxn modelId="{836204DC-7639-4F24-9A61-0FE328853590}" type="presParOf" srcId="{C49D388D-5F89-451C-984A-A25D9B06CB11}" destId="{F6E3E9FB-C50E-4686-8A27-FAF43337AF8B}" srcOrd="2" destOrd="0" presId="urn:microsoft.com/office/officeart/2005/8/layout/lProcess1"/>
    <dgm:cxn modelId="{638FBB56-B252-4D8E-8B5D-074DA259C19E}" type="presParOf" srcId="{C49D388D-5F89-451C-984A-A25D9B06CB11}" destId="{0B12B278-8988-43C8-AF84-6091ABACE759}" srcOrd="3" destOrd="0" presId="urn:microsoft.com/office/officeart/2005/8/layout/lProcess1"/>
    <dgm:cxn modelId="{A4449E50-5234-4F6D-B7B5-51B3CB3D205F}" type="presParOf" srcId="{C49D388D-5F89-451C-984A-A25D9B06CB11}" destId="{713D3756-E9CC-4EC1-88F4-BE2A6F3ED270}" srcOrd="4" destOrd="0" presId="urn:microsoft.com/office/officeart/2005/8/layout/lProcess1"/>
    <dgm:cxn modelId="{BAD2EB10-031A-4F3E-8B59-413569C60ED1}" type="presParOf" srcId="{C49D388D-5F89-451C-984A-A25D9B06CB11}" destId="{AEBA3580-5A67-4E25-88BC-2365ECA60054}" srcOrd="5" destOrd="0" presId="urn:microsoft.com/office/officeart/2005/8/layout/lProcess1"/>
    <dgm:cxn modelId="{1927608D-317E-4FD0-A2B5-CDC7C0E1EBDB}" type="presParOf" srcId="{C49D388D-5F89-451C-984A-A25D9B06CB11}" destId="{FB0339C7-13C0-44E8-BB7D-CE676989B19F}" srcOrd="6" destOrd="0" presId="urn:microsoft.com/office/officeart/2005/8/layout/lProcess1"/>
    <dgm:cxn modelId="{F173BFDF-E5C7-44E6-A499-11268A0C3A0B}" type="presParOf" srcId="{3921818A-C249-4CE8-A406-54E26323373D}" destId="{1D252BC4-3D0B-4DF4-A738-A48330B00B97}" srcOrd="1" destOrd="0" presId="urn:microsoft.com/office/officeart/2005/8/layout/lProcess1"/>
    <dgm:cxn modelId="{F357A24F-5FF8-4D01-AD55-FCBE582D547D}" type="presParOf" srcId="{3921818A-C249-4CE8-A406-54E26323373D}" destId="{5C7BA7D7-D1FD-4293-A671-42C0B488FC01}" srcOrd="2" destOrd="0" presId="urn:microsoft.com/office/officeart/2005/8/layout/lProcess1"/>
    <dgm:cxn modelId="{FD6C9F4C-28A0-48C1-B5BE-44B4BD1A599C}" type="presParOf" srcId="{5C7BA7D7-D1FD-4293-A671-42C0B488FC01}" destId="{3F39159C-31B6-4BE3-804C-CBF948D5E006}" srcOrd="0" destOrd="0" presId="urn:microsoft.com/office/officeart/2005/8/layout/lProcess1"/>
    <dgm:cxn modelId="{D4E55F62-8F54-4CD8-AD4C-7033A085A1BF}" type="presParOf" srcId="{5C7BA7D7-D1FD-4293-A671-42C0B488FC01}" destId="{4E39C27B-D0BF-45F4-8AF9-F4A9253B9000}" srcOrd="1" destOrd="0" presId="urn:microsoft.com/office/officeart/2005/8/layout/lProcess1"/>
    <dgm:cxn modelId="{3AF455DD-21F6-4775-8851-421309201D74}" type="presParOf" srcId="{5C7BA7D7-D1FD-4293-A671-42C0B488FC01}" destId="{3693B7A9-3771-475B-91DC-F221134C68D8}" srcOrd="2" destOrd="0" presId="urn:microsoft.com/office/officeart/2005/8/layout/lProcess1"/>
    <dgm:cxn modelId="{E5F3A992-A636-4A58-9EA5-467A90B08A5A}" type="presParOf" srcId="{5C7BA7D7-D1FD-4293-A671-42C0B488FC01}" destId="{656AFB02-32EE-4F45-B903-7F2E1AA89535}" srcOrd="3" destOrd="0" presId="urn:microsoft.com/office/officeart/2005/8/layout/lProcess1"/>
    <dgm:cxn modelId="{2486CDBD-FB56-471F-8E96-61B92875AE42}" type="presParOf" srcId="{5C7BA7D7-D1FD-4293-A671-42C0B488FC01}" destId="{FEA0367F-73F9-4344-85DA-092B4654475D}" srcOrd="4" destOrd="0" presId="urn:microsoft.com/office/officeart/2005/8/layout/lProcess1"/>
    <dgm:cxn modelId="{F415ADAD-C1EB-4C0A-9F25-F6832B4768A5}" type="presParOf" srcId="{5C7BA7D7-D1FD-4293-A671-42C0B488FC01}" destId="{D2D37E7B-5A63-4737-AF14-C94EA3E33DA4}" srcOrd="5" destOrd="0" presId="urn:microsoft.com/office/officeart/2005/8/layout/lProcess1"/>
    <dgm:cxn modelId="{02E7D5B7-C4AC-49B8-8AE3-41542AFA0668}" type="presParOf" srcId="{5C7BA7D7-D1FD-4293-A671-42C0B488FC01}" destId="{4084C08F-79A6-4F62-811F-86BD60D7E06C}" srcOrd="6" destOrd="0" presId="urn:microsoft.com/office/officeart/2005/8/layout/lProcess1"/>
    <dgm:cxn modelId="{2050C7E8-07E4-4119-ACFA-2F30FAC0B591}" type="presParOf" srcId="{3921818A-C249-4CE8-A406-54E26323373D}" destId="{D0723F0F-10AC-4B98-888D-F001F197A397}" srcOrd="3" destOrd="0" presId="urn:microsoft.com/office/officeart/2005/8/layout/lProcess1"/>
    <dgm:cxn modelId="{AA19ED94-53D7-4C2E-AB3C-A370D87F90DB}" type="presParOf" srcId="{3921818A-C249-4CE8-A406-54E26323373D}" destId="{C93DB846-76B3-4AE1-93FD-B6944FA22E8B}" srcOrd="4" destOrd="0" presId="urn:microsoft.com/office/officeart/2005/8/layout/lProcess1"/>
    <dgm:cxn modelId="{989A0136-CD24-4FAB-891C-37879228D640}" type="presParOf" srcId="{C93DB846-76B3-4AE1-93FD-B6944FA22E8B}" destId="{C69BCAE5-D401-4969-85B4-C09F716CCEC4}" srcOrd="0" destOrd="0" presId="urn:microsoft.com/office/officeart/2005/8/layout/lProcess1"/>
    <dgm:cxn modelId="{BC2D5FFD-CC28-46EC-929F-816CEBF3CC17}" type="presParOf" srcId="{C93DB846-76B3-4AE1-93FD-B6944FA22E8B}" destId="{A25790DF-05A0-4962-BF18-ADBD6B4F042C}" srcOrd="1" destOrd="0" presId="urn:microsoft.com/office/officeart/2005/8/layout/lProcess1"/>
    <dgm:cxn modelId="{C6D34B4A-E0F2-47BB-8B2C-8A2AA484BF2E}" type="presParOf" srcId="{C93DB846-76B3-4AE1-93FD-B6944FA22E8B}" destId="{D8A69236-B335-43E0-91C6-6A25B9C0F089}" srcOrd="2" destOrd="0" presId="urn:microsoft.com/office/officeart/2005/8/layout/lProcess1"/>
    <dgm:cxn modelId="{F1B93CB3-18E3-49A1-AA6C-3C702DF4CE79}" type="presParOf" srcId="{C93DB846-76B3-4AE1-93FD-B6944FA22E8B}" destId="{D93B005B-5893-4FF8-8C50-1420C8B71845}" srcOrd="3" destOrd="0" presId="urn:microsoft.com/office/officeart/2005/8/layout/lProcess1"/>
    <dgm:cxn modelId="{605360B6-1BD9-4FB4-9C1B-6CE2ED97F790}" type="presParOf" srcId="{C93DB846-76B3-4AE1-93FD-B6944FA22E8B}" destId="{88941276-D735-4ECE-BA67-EED37BECC83C}" srcOrd="4" destOrd="0" presId="urn:microsoft.com/office/officeart/2005/8/layout/lProcess1"/>
    <dgm:cxn modelId="{6667F5DC-7F5D-402B-A730-409BB6B5A38D}" type="presParOf" srcId="{C93DB846-76B3-4AE1-93FD-B6944FA22E8B}" destId="{08774DB6-6A1C-4F30-AA28-47B450BC2658}" srcOrd="5" destOrd="0" presId="urn:microsoft.com/office/officeart/2005/8/layout/lProcess1"/>
    <dgm:cxn modelId="{BB39D964-4A94-40E9-8DE9-1221127E4784}" type="presParOf" srcId="{C93DB846-76B3-4AE1-93FD-B6944FA22E8B}" destId="{57EF4F31-B6FD-4136-A291-EAAD9D99916E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0C2C70-62DC-4777-9407-2BB5BA86E32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438B590-084B-4142-803B-D677DDDBF0F3}">
      <dgm:prSet phldrT="[文字]"/>
      <dgm:spPr/>
      <dgm:t>
        <a:bodyPr/>
        <a:lstStyle/>
        <a:p>
          <a:r>
            <a:rPr lang="en-US" altLang="zh-TW" dirty="0" smtClean="0"/>
            <a:t>Method</a:t>
          </a:r>
          <a:endParaRPr lang="zh-TW" altLang="en-US" dirty="0"/>
        </a:p>
      </dgm:t>
    </dgm:pt>
    <dgm:pt modelId="{45225BDE-92D8-4095-B96A-E39F630BB7C5}" type="par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6683EC14-6F62-478E-845C-A0AA2D4181BE}" type="sib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42C15521-059A-4E74-8D71-36D4592EBBD5}">
      <dgm:prSet phldrT="[文字]"/>
      <dgm:spPr/>
      <dgm:t>
        <a:bodyPr/>
        <a:lstStyle/>
        <a:p>
          <a:r>
            <a:rPr lang="en-US" altLang="zh-TW" smtClean="0"/>
            <a:t>Data Select</a:t>
          </a:r>
          <a:endParaRPr lang="zh-TW" altLang="en-US" dirty="0"/>
        </a:p>
      </dgm:t>
    </dgm:pt>
    <dgm:pt modelId="{C59883E3-A529-4F98-A268-A19FD3469D4E}" type="par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93ECB741-484C-4DF2-B9E8-4924D610B557}" type="sib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E861D45B-746A-4F3B-91F1-C20B7040A287}">
      <dgm:prSet phldrT="[文字]"/>
      <dgm:spPr/>
      <dgm:t>
        <a:bodyPr/>
        <a:lstStyle/>
        <a:p>
          <a:r>
            <a:rPr lang="en-US" altLang="zh-TW" dirty="0" smtClean="0"/>
            <a:t>Preprocessing</a:t>
          </a:r>
          <a:endParaRPr lang="zh-TW" altLang="en-US" dirty="0"/>
        </a:p>
      </dgm:t>
    </dgm:pt>
    <dgm:pt modelId="{C6B4BA4E-AEA1-43F3-906B-2032A3C98E50}" type="par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FF0F0087-35ED-47DA-B664-631F8A8B22B3}" type="sib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CB002EAC-8754-46B1-925C-A7DF6B1622CE}">
      <dgm:prSet phldrT="[文字]"/>
      <dgm:spPr/>
      <dgm:t>
        <a:bodyPr/>
        <a:lstStyle/>
        <a:p>
          <a:r>
            <a:rPr lang="en-US" altLang="zh-TW" dirty="0" smtClean="0"/>
            <a:t>Training Data Select</a:t>
          </a:r>
          <a:endParaRPr lang="zh-TW" altLang="en-US" dirty="0"/>
        </a:p>
      </dgm:t>
    </dgm:pt>
    <dgm:pt modelId="{3F7BECAD-E520-4E2D-965F-B2F2E368E9FE}" type="par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BE3DB7C8-A855-40F3-9700-7DFCDEE59711}" type="sib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E7A85E65-1723-4BAC-BE0E-1DC83A45676C}">
      <dgm:prSet phldrT="[文字]"/>
      <dgm:spPr/>
      <dgm:t>
        <a:bodyPr/>
        <a:lstStyle/>
        <a:p>
          <a:r>
            <a:rPr lang="en-US" altLang="zh-TW" dirty="0" smtClean="0"/>
            <a:t>Tune parameter</a:t>
          </a:r>
          <a:endParaRPr lang="zh-TW" altLang="en-US" dirty="0"/>
        </a:p>
      </dgm:t>
    </dgm:pt>
    <dgm:pt modelId="{4EC66D0C-7EDA-48F0-B156-1426F3E7EECB}" type="par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B15548F2-91D2-4875-ABE7-BF94E67BACCA}" type="sib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5F47283F-8BAF-4AB3-BF70-BBB48FF54681}">
      <dgm:prSet phldrT="[文字]"/>
      <dgm:spPr/>
      <dgm:t>
        <a:bodyPr/>
        <a:lstStyle/>
        <a:p>
          <a:r>
            <a:rPr lang="en-US" altLang="zh-TW" dirty="0" err="1" smtClean="0"/>
            <a:t>KITTI_positive</a:t>
          </a:r>
          <a:endParaRPr lang="zh-TW" altLang="en-US" dirty="0"/>
        </a:p>
      </dgm:t>
    </dgm:pt>
    <dgm:pt modelId="{4C6E8EB4-C8E0-45DC-945F-E4632BC35F05}" type="par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34B4F604-BE2B-4C69-ADFB-DD3F179B1C14}" type="sib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88D237C7-13A7-4C70-8F77-8E3B4B9A4769}">
      <dgm:prSet phldrT="[文字]"/>
      <dgm:spPr/>
      <dgm:t>
        <a:bodyPr/>
        <a:lstStyle/>
        <a:p>
          <a:r>
            <a:rPr lang="en-US" altLang="zh-TW" smtClean="0"/>
            <a:t>TrainCascadeObject</a:t>
          </a:r>
        </a:p>
        <a:p>
          <a:r>
            <a:rPr lang="en-US" altLang="zh-TW" smtClean="0"/>
            <a:t>Detector.m </a:t>
          </a:r>
          <a:endParaRPr lang="zh-TW" altLang="en-US" dirty="0"/>
        </a:p>
      </dgm:t>
    </dgm:pt>
    <dgm:pt modelId="{55B5EDDF-CF85-492F-B7EC-8F2D256C8939}" type="par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AF01DA45-CDFB-4AF0-AB05-5BDDBC07BBB8}" type="sib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B1501357-DF44-4880-B2A4-452C9897E2AB}">
      <dgm:prSet phldrT="[文字]"/>
      <dgm:spPr/>
      <dgm:t>
        <a:bodyPr/>
        <a:lstStyle/>
        <a:p>
          <a:r>
            <a:rPr lang="en-US" altLang="zh-TW" smtClean="0"/>
            <a:t>SVM Classifier</a:t>
          </a:r>
          <a:endParaRPr lang="zh-TW" altLang="en-US" dirty="0"/>
        </a:p>
      </dgm:t>
    </dgm:pt>
    <dgm:pt modelId="{9D81CA9D-A6B5-4065-8475-60C1A683F2E1}" type="par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ACC8471-7A6A-47A6-A8DA-26D419E4D065}" type="sib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C1BC613-F70D-4F8F-83B5-44B7C7B8E52E}">
      <dgm:prSet phldrT="[文字]"/>
      <dgm:spPr/>
      <dgm:t>
        <a:bodyPr/>
        <a:lstStyle/>
        <a:p>
          <a:r>
            <a:rPr lang="en-US" altLang="zh-TW" dirty="0" smtClean="0"/>
            <a:t>Image RGB to gray</a:t>
          </a:r>
          <a:endParaRPr lang="zh-TW" altLang="en-US" dirty="0"/>
        </a:p>
      </dgm:t>
    </dgm:pt>
    <dgm:pt modelId="{F4375B85-3301-4F28-91BD-C1764A65A3D4}" type="par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5E2D07ED-6BBC-4422-A62E-0A3BA8F17F5D}" type="sib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4EC00F11-33D6-4D5B-82CD-9B11E61286D6}">
      <dgm:prSet phldrT="[文字]"/>
      <dgm:spPr/>
      <dgm:t>
        <a:bodyPr/>
        <a:lstStyle/>
        <a:p>
          <a:r>
            <a:rPr lang="en-US" altLang="zh-TW" dirty="0" smtClean="0"/>
            <a:t>Image rescale </a:t>
          </a:r>
          <a:endParaRPr lang="zh-TW" altLang="en-US" dirty="0"/>
        </a:p>
      </dgm:t>
    </dgm:pt>
    <dgm:pt modelId="{6CF72D24-F50E-4330-AFF7-75153374F51E}" type="par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EA6AA971-9CBA-48C9-BA97-3D4C6353D14B}" type="sib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9B459365-CEE8-46A2-A990-F06F20FF17A3}">
      <dgm:prSet phldrT="[文字]"/>
      <dgm:spPr/>
      <dgm:t>
        <a:bodyPr/>
        <a:lstStyle/>
        <a:p>
          <a:r>
            <a:rPr lang="en-US" altLang="zh-TW" dirty="0" smtClean="0"/>
            <a:t>SVM model </a:t>
          </a:r>
          <a:endParaRPr lang="zh-TW" altLang="en-US" dirty="0"/>
        </a:p>
      </dgm:t>
    </dgm:pt>
    <dgm:pt modelId="{EB6935AC-3BF3-4366-A5C5-8FB782C4FA91}" type="par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D77C2A27-B050-485F-B98B-9AABA0142329}" type="sib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C255B1C5-8E3E-40CA-9B98-863DAF74F0E8}">
      <dgm:prSet phldrT="[文字]"/>
      <dgm:spPr/>
      <dgm:t>
        <a:bodyPr/>
        <a:lstStyle/>
        <a:p>
          <a:r>
            <a:rPr lang="en-US" altLang="zh-TW" dirty="0" err="1" smtClean="0"/>
            <a:t>FalseAlarmRate</a:t>
          </a:r>
          <a:r>
            <a:rPr lang="en-US" altLang="zh-TW" dirty="0" smtClean="0"/>
            <a:t> &amp; Stage</a:t>
          </a:r>
          <a:endParaRPr lang="zh-TW" altLang="en-US" dirty="0"/>
        </a:p>
      </dgm:t>
    </dgm:pt>
    <dgm:pt modelId="{0BF5EFF0-C4A0-4580-A6DF-360B7813F243}" type="par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FE6E6748-BA69-4F71-A700-B3655F787119}" type="sib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3921818A-C249-4CE8-A406-54E26323373D}" type="pres">
      <dgm:prSet presAssocID="{030C2C70-62DC-4777-9407-2BB5BA86E3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9D388D-5F89-451C-984A-A25D9B06CB11}" type="pres">
      <dgm:prSet presAssocID="{9438B590-084B-4142-803B-D677DDDBF0F3}" presName="vertFlow" presStyleCnt="0"/>
      <dgm:spPr/>
    </dgm:pt>
    <dgm:pt modelId="{A691D0C8-DB15-469E-9294-136DD94412C0}" type="pres">
      <dgm:prSet presAssocID="{9438B590-084B-4142-803B-D677DDDBF0F3}" presName="header" presStyleLbl="node1" presStyleIdx="0" presStyleCnt="3"/>
      <dgm:spPr/>
      <dgm:t>
        <a:bodyPr/>
        <a:lstStyle/>
        <a:p>
          <a:endParaRPr lang="zh-TW" altLang="en-US"/>
        </a:p>
      </dgm:t>
    </dgm:pt>
    <dgm:pt modelId="{61C28A1E-A46F-41B1-A1FE-56C6F16DABA2}" type="pres">
      <dgm:prSet presAssocID="{C59883E3-A529-4F98-A268-A19FD3469D4E}" presName="parTrans" presStyleLbl="sibTrans2D1" presStyleIdx="0" presStyleCnt="9"/>
      <dgm:spPr/>
      <dgm:t>
        <a:bodyPr/>
        <a:lstStyle/>
        <a:p>
          <a:endParaRPr lang="zh-TW" altLang="en-US"/>
        </a:p>
      </dgm:t>
    </dgm:pt>
    <dgm:pt modelId="{F6E3E9FB-C50E-4686-8A27-FAF43337AF8B}" type="pres">
      <dgm:prSet presAssocID="{42C15521-059A-4E74-8D71-36D4592EBBD5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12B278-8988-43C8-AF84-6091ABACE759}" type="pres">
      <dgm:prSet presAssocID="{93ECB741-484C-4DF2-B9E8-4924D610B557}" presName="sibTrans" presStyleLbl="sibTrans2D1" presStyleIdx="1" presStyleCnt="9"/>
      <dgm:spPr/>
      <dgm:t>
        <a:bodyPr/>
        <a:lstStyle/>
        <a:p>
          <a:endParaRPr lang="zh-TW" altLang="en-US"/>
        </a:p>
      </dgm:t>
    </dgm:pt>
    <dgm:pt modelId="{713D3756-E9CC-4EC1-88F4-BE2A6F3ED270}" type="pres">
      <dgm:prSet presAssocID="{88D237C7-13A7-4C70-8F77-8E3B4B9A4769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BA3580-5A67-4E25-88BC-2365ECA60054}" type="pres">
      <dgm:prSet presAssocID="{AF01DA45-CDFB-4AF0-AB05-5BDDBC07BBB8}" presName="sibTrans" presStyleLbl="sibTrans2D1" presStyleIdx="2" presStyleCnt="9"/>
      <dgm:spPr/>
      <dgm:t>
        <a:bodyPr/>
        <a:lstStyle/>
        <a:p>
          <a:endParaRPr lang="zh-TW" altLang="en-US"/>
        </a:p>
      </dgm:t>
    </dgm:pt>
    <dgm:pt modelId="{FB0339C7-13C0-44E8-BB7D-CE676989B19F}" type="pres">
      <dgm:prSet presAssocID="{B1501357-DF44-4880-B2A4-452C9897E2AB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252BC4-3D0B-4DF4-A738-A48330B00B97}" type="pres">
      <dgm:prSet presAssocID="{9438B590-084B-4142-803B-D677DDDBF0F3}" presName="hSp" presStyleCnt="0"/>
      <dgm:spPr/>
    </dgm:pt>
    <dgm:pt modelId="{5C7BA7D7-D1FD-4293-A671-42C0B488FC01}" type="pres">
      <dgm:prSet presAssocID="{E861D45B-746A-4F3B-91F1-C20B7040A287}" presName="vertFlow" presStyleCnt="0"/>
      <dgm:spPr/>
    </dgm:pt>
    <dgm:pt modelId="{3F39159C-31B6-4BE3-804C-CBF948D5E006}" type="pres">
      <dgm:prSet presAssocID="{E861D45B-746A-4F3B-91F1-C20B7040A287}" presName="header" presStyleLbl="node1" presStyleIdx="1" presStyleCnt="3"/>
      <dgm:spPr/>
      <dgm:t>
        <a:bodyPr/>
        <a:lstStyle/>
        <a:p>
          <a:endParaRPr lang="zh-TW" altLang="en-US"/>
        </a:p>
      </dgm:t>
    </dgm:pt>
    <dgm:pt modelId="{4E39C27B-D0BF-45F4-8AF9-F4A9253B9000}" type="pres">
      <dgm:prSet presAssocID="{3F7BECAD-E520-4E2D-965F-B2F2E368E9FE}" presName="parTrans" presStyleLbl="sibTrans2D1" presStyleIdx="3" presStyleCnt="9"/>
      <dgm:spPr/>
      <dgm:t>
        <a:bodyPr/>
        <a:lstStyle/>
        <a:p>
          <a:endParaRPr lang="zh-TW" altLang="en-US"/>
        </a:p>
      </dgm:t>
    </dgm:pt>
    <dgm:pt modelId="{3693B7A9-3771-475B-91DC-F221134C68D8}" type="pres">
      <dgm:prSet presAssocID="{CB002EAC-8754-46B1-925C-A7DF6B1622CE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6AFB02-32EE-4F45-B903-7F2E1AA89535}" type="pres">
      <dgm:prSet presAssocID="{BE3DB7C8-A855-40F3-9700-7DFCDEE59711}" presName="sibTrans" presStyleLbl="sibTrans2D1" presStyleIdx="4" presStyleCnt="9"/>
      <dgm:spPr/>
      <dgm:t>
        <a:bodyPr/>
        <a:lstStyle/>
        <a:p>
          <a:endParaRPr lang="zh-TW" altLang="en-US"/>
        </a:p>
      </dgm:t>
    </dgm:pt>
    <dgm:pt modelId="{FEA0367F-73F9-4344-85DA-092B4654475D}" type="pres">
      <dgm:prSet presAssocID="{4C1BC613-F70D-4F8F-83B5-44B7C7B8E52E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D37E7B-5A63-4737-AF14-C94EA3E33DA4}" type="pres">
      <dgm:prSet presAssocID="{5E2D07ED-6BBC-4422-A62E-0A3BA8F17F5D}" presName="sibTrans" presStyleLbl="sibTrans2D1" presStyleIdx="5" presStyleCnt="9"/>
      <dgm:spPr/>
      <dgm:t>
        <a:bodyPr/>
        <a:lstStyle/>
        <a:p>
          <a:endParaRPr lang="zh-TW" altLang="en-US"/>
        </a:p>
      </dgm:t>
    </dgm:pt>
    <dgm:pt modelId="{4084C08F-79A6-4F62-811F-86BD60D7E06C}" type="pres">
      <dgm:prSet presAssocID="{4EC00F11-33D6-4D5B-82CD-9B11E61286D6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723F0F-10AC-4B98-888D-F001F197A397}" type="pres">
      <dgm:prSet presAssocID="{E861D45B-746A-4F3B-91F1-C20B7040A287}" presName="hSp" presStyleCnt="0"/>
      <dgm:spPr/>
    </dgm:pt>
    <dgm:pt modelId="{C93DB846-76B3-4AE1-93FD-B6944FA22E8B}" type="pres">
      <dgm:prSet presAssocID="{E7A85E65-1723-4BAC-BE0E-1DC83A45676C}" presName="vertFlow" presStyleCnt="0"/>
      <dgm:spPr/>
    </dgm:pt>
    <dgm:pt modelId="{C69BCAE5-D401-4969-85B4-C09F716CCEC4}" type="pres">
      <dgm:prSet presAssocID="{E7A85E65-1723-4BAC-BE0E-1DC83A45676C}" presName="header" presStyleLbl="node1" presStyleIdx="2" presStyleCnt="3"/>
      <dgm:spPr/>
      <dgm:t>
        <a:bodyPr/>
        <a:lstStyle/>
        <a:p>
          <a:endParaRPr lang="zh-TW" altLang="en-US"/>
        </a:p>
      </dgm:t>
    </dgm:pt>
    <dgm:pt modelId="{A25790DF-05A0-4962-BF18-ADBD6B4F042C}" type="pres">
      <dgm:prSet presAssocID="{4C6E8EB4-C8E0-45DC-945F-E4632BC35F05}" presName="parTrans" presStyleLbl="sibTrans2D1" presStyleIdx="6" presStyleCnt="9"/>
      <dgm:spPr/>
      <dgm:t>
        <a:bodyPr/>
        <a:lstStyle/>
        <a:p>
          <a:endParaRPr lang="zh-TW" altLang="en-US"/>
        </a:p>
      </dgm:t>
    </dgm:pt>
    <dgm:pt modelId="{D8A69236-B335-43E0-91C6-6A25B9C0F089}" type="pres">
      <dgm:prSet presAssocID="{5F47283F-8BAF-4AB3-BF70-BBB48FF54681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3B005B-5893-4FF8-8C50-1420C8B71845}" type="pres">
      <dgm:prSet presAssocID="{34B4F604-BE2B-4C69-ADFB-DD3F179B1C14}" presName="sibTrans" presStyleLbl="sibTrans2D1" presStyleIdx="7" presStyleCnt="9"/>
      <dgm:spPr/>
      <dgm:t>
        <a:bodyPr/>
        <a:lstStyle/>
        <a:p>
          <a:endParaRPr lang="zh-TW" altLang="en-US"/>
        </a:p>
      </dgm:t>
    </dgm:pt>
    <dgm:pt modelId="{88941276-D735-4ECE-BA67-EED37BECC83C}" type="pres">
      <dgm:prSet presAssocID="{9B459365-CEE8-46A2-A990-F06F20FF17A3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774DB6-6A1C-4F30-AA28-47B450BC2658}" type="pres">
      <dgm:prSet presAssocID="{D77C2A27-B050-485F-B98B-9AABA0142329}" presName="sibTrans" presStyleLbl="sibTrans2D1" presStyleIdx="8" presStyleCnt="9"/>
      <dgm:spPr/>
      <dgm:t>
        <a:bodyPr/>
        <a:lstStyle/>
        <a:p>
          <a:endParaRPr lang="zh-TW" altLang="en-US"/>
        </a:p>
      </dgm:t>
    </dgm:pt>
    <dgm:pt modelId="{57EF4F31-B6FD-4136-A291-EAAD9D99916E}" type="pres">
      <dgm:prSet presAssocID="{C255B1C5-8E3E-40CA-9B98-863DAF74F0E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E53DD99-2EE7-4C7E-9543-35B1244A4710}" type="presOf" srcId="{9B459365-CEE8-46A2-A990-F06F20FF17A3}" destId="{88941276-D735-4ECE-BA67-EED37BECC83C}" srcOrd="0" destOrd="0" presId="urn:microsoft.com/office/officeart/2005/8/layout/lProcess1"/>
    <dgm:cxn modelId="{3C74C38F-9B52-43E7-85B7-0DFE78C21B04}" type="presOf" srcId="{9438B590-084B-4142-803B-D677DDDBF0F3}" destId="{A691D0C8-DB15-469E-9294-136DD94412C0}" srcOrd="0" destOrd="0" presId="urn:microsoft.com/office/officeart/2005/8/layout/lProcess1"/>
    <dgm:cxn modelId="{7F71E9F6-CB52-45B1-A67A-0921C88E7AD3}" srcId="{9438B590-084B-4142-803B-D677DDDBF0F3}" destId="{42C15521-059A-4E74-8D71-36D4592EBBD5}" srcOrd="0" destOrd="0" parTransId="{C59883E3-A529-4F98-A268-A19FD3469D4E}" sibTransId="{93ECB741-484C-4DF2-B9E8-4924D610B557}"/>
    <dgm:cxn modelId="{F605EEC7-4320-4EAE-9492-7C6F380357A1}" type="presOf" srcId="{3F7BECAD-E520-4E2D-965F-B2F2E368E9FE}" destId="{4E39C27B-D0BF-45F4-8AF9-F4A9253B9000}" srcOrd="0" destOrd="0" presId="urn:microsoft.com/office/officeart/2005/8/layout/lProcess1"/>
    <dgm:cxn modelId="{9984920B-5301-4E2D-BAD1-A25307001F55}" type="presOf" srcId="{42C15521-059A-4E74-8D71-36D4592EBBD5}" destId="{F6E3E9FB-C50E-4686-8A27-FAF43337AF8B}" srcOrd="0" destOrd="0" presId="urn:microsoft.com/office/officeart/2005/8/layout/lProcess1"/>
    <dgm:cxn modelId="{5E0D9FFD-4C44-4FD4-8AA0-A06A3C68A141}" type="presOf" srcId="{5E2D07ED-6BBC-4422-A62E-0A3BA8F17F5D}" destId="{D2D37E7B-5A63-4737-AF14-C94EA3E33DA4}" srcOrd="0" destOrd="0" presId="urn:microsoft.com/office/officeart/2005/8/layout/lProcess1"/>
    <dgm:cxn modelId="{3D8A974F-7816-4D6F-988A-969DD18110D7}" srcId="{E7A85E65-1723-4BAC-BE0E-1DC83A45676C}" destId="{5F47283F-8BAF-4AB3-BF70-BBB48FF54681}" srcOrd="0" destOrd="0" parTransId="{4C6E8EB4-C8E0-45DC-945F-E4632BC35F05}" sibTransId="{34B4F604-BE2B-4C69-ADFB-DD3F179B1C14}"/>
    <dgm:cxn modelId="{98B14B0B-EDD9-4C78-B04D-023EBD562236}" type="presOf" srcId="{5F47283F-8BAF-4AB3-BF70-BBB48FF54681}" destId="{D8A69236-B335-43E0-91C6-6A25B9C0F089}" srcOrd="0" destOrd="0" presId="urn:microsoft.com/office/officeart/2005/8/layout/lProcess1"/>
    <dgm:cxn modelId="{D97E8BF9-B817-4952-89FD-80BA0400510D}" srcId="{9438B590-084B-4142-803B-D677DDDBF0F3}" destId="{B1501357-DF44-4880-B2A4-452C9897E2AB}" srcOrd="2" destOrd="0" parTransId="{9D81CA9D-A6B5-4065-8475-60C1A683F2E1}" sibTransId="{4ACC8471-7A6A-47A6-A8DA-26D419E4D065}"/>
    <dgm:cxn modelId="{427A012D-16A9-433F-849E-DA6E26E4E840}" type="presOf" srcId="{4C6E8EB4-C8E0-45DC-945F-E4632BC35F05}" destId="{A25790DF-05A0-4962-BF18-ADBD6B4F042C}" srcOrd="0" destOrd="0" presId="urn:microsoft.com/office/officeart/2005/8/layout/lProcess1"/>
    <dgm:cxn modelId="{95C4FD98-9EE3-4A6F-8FBE-CA894FBB1B39}" type="presOf" srcId="{AF01DA45-CDFB-4AF0-AB05-5BDDBC07BBB8}" destId="{AEBA3580-5A67-4E25-88BC-2365ECA60054}" srcOrd="0" destOrd="0" presId="urn:microsoft.com/office/officeart/2005/8/layout/lProcess1"/>
    <dgm:cxn modelId="{1F347BA8-0E3C-47B3-B452-F2B92DE884DE}" type="presOf" srcId="{E7A85E65-1723-4BAC-BE0E-1DC83A45676C}" destId="{C69BCAE5-D401-4969-85B4-C09F716CCEC4}" srcOrd="0" destOrd="0" presId="urn:microsoft.com/office/officeart/2005/8/layout/lProcess1"/>
    <dgm:cxn modelId="{D14DA06B-552D-494C-BF13-BB25C03EE4D4}" srcId="{030C2C70-62DC-4777-9407-2BB5BA86E32D}" destId="{9438B590-084B-4142-803B-D677DDDBF0F3}" srcOrd="0" destOrd="0" parTransId="{45225BDE-92D8-4095-B96A-E39F630BB7C5}" sibTransId="{6683EC14-6F62-478E-845C-A0AA2D4181BE}"/>
    <dgm:cxn modelId="{FF7E6266-7F09-4E04-B733-F90B76EDA5FB}" type="presOf" srcId="{030C2C70-62DC-4777-9407-2BB5BA86E32D}" destId="{3921818A-C249-4CE8-A406-54E26323373D}" srcOrd="0" destOrd="0" presId="urn:microsoft.com/office/officeart/2005/8/layout/lProcess1"/>
    <dgm:cxn modelId="{50ED868D-25B2-4CE9-9A83-7680E1DD673E}" srcId="{9438B590-084B-4142-803B-D677DDDBF0F3}" destId="{88D237C7-13A7-4C70-8F77-8E3B4B9A4769}" srcOrd="1" destOrd="0" parTransId="{55B5EDDF-CF85-492F-B7EC-8F2D256C8939}" sibTransId="{AF01DA45-CDFB-4AF0-AB05-5BDDBC07BBB8}"/>
    <dgm:cxn modelId="{E8A83EA6-F1E7-4CD3-BF19-26E7E3C8B2F0}" srcId="{E861D45B-746A-4F3B-91F1-C20B7040A287}" destId="{4C1BC613-F70D-4F8F-83B5-44B7C7B8E52E}" srcOrd="1" destOrd="0" parTransId="{F4375B85-3301-4F28-91BD-C1764A65A3D4}" sibTransId="{5E2D07ED-6BBC-4422-A62E-0A3BA8F17F5D}"/>
    <dgm:cxn modelId="{9DCB0E58-7BBC-4270-A590-CCF85E6B210A}" type="presOf" srcId="{34B4F604-BE2B-4C69-ADFB-DD3F179B1C14}" destId="{D93B005B-5893-4FF8-8C50-1420C8B71845}" srcOrd="0" destOrd="0" presId="urn:microsoft.com/office/officeart/2005/8/layout/lProcess1"/>
    <dgm:cxn modelId="{10A09406-BB3D-4E73-892A-D1F76CDC8C80}" type="presOf" srcId="{BE3DB7C8-A855-40F3-9700-7DFCDEE59711}" destId="{656AFB02-32EE-4F45-B903-7F2E1AA89535}" srcOrd="0" destOrd="0" presId="urn:microsoft.com/office/officeart/2005/8/layout/lProcess1"/>
    <dgm:cxn modelId="{C7DDD64D-B557-45F8-B971-F8870865606B}" type="presOf" srcId="{C59883E3-A529-4F98-A268-A19FD3469D4E}" destId="{61C28A1E-A46F-41B1-A1FE-56C6F16DABA2}" srcOrd="0" destOrd="0" presId="urn:microsoft.com/office/officeart/2005/8/layout/lProcess1"/>
    <dgm:cxn modelId="{F43E897E-1143-46B5-9570-46416DDFC89B}" type="presOf" srcId="{E861D45B-746A-4F3B-91F1-C20B7040A287}" destId="{3F39159C-31B6-4BE3-804C-CBF948D5E006}" srcOrd="0" destOrd="0" presId="urn:microsoft.com/office/officeart/2005/8/layout/lProcess1"/>
    <dgm:cxn modelId="{426CB2F4-4F85-4D18-ABFF-0DF1E3FA9AB5}" srcId="{E861D45B-746A-4F3B-91F1-C20B7040A287}" destId="{CB002EAC-8754-46B1-925C-A7DF6B1622CE}" srcOrd="0" destOrd="0" parTransId="{3F7BECAD-E520-4E2D-965F-B2F2E368E9FE}" sibTransId="{BE3DB7C8-A855-40F3-9700-7DFCDEE59711}"/>
    <dgm:cxn modelId="{24507B67-2167-4E02-8D24-DBC8403B15CA}" type="presOf" srcId="{B1501357-DF44-4880-B2A4-452C9897E2AB}" destId="{FB0339C7-13C0-44E8-BB7D-CE676989B19F}" srcOrd="0" destOrd="0" presId="urn:microsoft.com/office/officeart/2005/8/layout/lProcess1"/>
    <dgm:cxn modelId="{D0C95775-2EF5-4DDD-82BA-3CF688898529}" type="presOf" srcId="{93ECB741-484C-4DF2-B9E8-4924D610B557}" destId="{0B12B278-8988-43C8-AF84-6091ABACE759}" srcOrd="0" destOrd="0" presId="urn:microsoft.com/office/officeart/2005/8/layout/lProcess1"/>
    <dgm:cxn modelId="{DA49C705-187C-4EB9-A3E0-C74B97C621E0}" srcId="{E7A85E65-1723-4BAC-BE0E-1DC83A45676C}" destId="{9B459365-CEE8-46A2-A990-F06F20FF17A3}" srcOrd="1" destOrd="0" parTransId="{EB6935AC-3BF3-4366-A5C5-8FB782C4FA91}" sibTransId="{D77C2A27-B050-485F-B98B-9AABA0142329}"/>
    <dgm:cxn modelId="{ED37319C-C460-462A-AF88-21047C9413F7}" srcId="{030C2C70-62DC-4777-9407-2BB5BA86E32D}" destId="{E861D45B-746A-4F3B-91F1-C20B7040A287}" srcOrd="1" destOrd="0" parTransId="{C6B4BA4E-AEA1-43F3-906B-2032A3C98E50}" sibTransId="{FF0F0087-35ED-47DA-B664-631F8A8B22B3}"/>
    <dgm:cxn modelId="{BBD33505-93DA-43FB-9437-6430449E871A}" type="presOf" srcId="{CB002EAC-8754-46B1-925C-A7DF6B1622CE}" destId="{3693B7A9-3771-475B-91DC-F221134C68D8}" srcOrd="0" destOrd="0" presId="urn:microsoft.com/office/officeart/2005/8/layout/lProcess1"/>
    <dgm:cxn modelId="{5D773A34-1250-423B-830A-89504BBADABB}" srcId="{030C2C70-62DC-4777-9407-2BB5BA86E32D}" destId="{E7A85E65-1723-4BAC-BE0E-1DC83A45676C}" srcOrd="2" destOrd="0" parTransId="{4EC66D0C-7EDA-48F0-B156-1426F3E7EECB}" sibTransId="{B15548F2-91D2-4875-ABE7-BF94E67BACCA}"/>
    <dgm:cxn modelId="{FFD46AAB-CD6A-4DD8-8F5F-07AA5B6BE704}" srcId="{E7A85E65-1723-4BAC-BE0E-1DC83A45676C}" destId="{C255B1C5-8E3E-40CA-9B98-863DAF74F0E8}" srcOrd="2" destOrd="0" parTransId="{0BF5EFF0-C4A0-4580-A6DF-360B7813F243}" sibTransId="{FE6E6748-BA69-4F71-A700-B3655F787119}"/>
    <dgm:cxn modelId="{4C76BE7B-1437-4CAE-9B23-55D51D318510}" type="presOf" srcId="{4C1BC613-F70D-4F8F-83B5-44B7C7B8E52E}" destId="{FEA0367F-73F9-4344-85DA-092B4654475D}" srcOrd="0" destOrd="0" presId="urn:microsoft.com/office/officeart/2005/8/layout/lProcess1"/>
    <dgm:cxn modelId="{0520F47A-18A9-4BF2-A48B-3FF1EB1CB0C8}" srcId="{E861D45B-746A-4F3B-91F1-C20B7040A287}" destId="{4EC00F11-33D6-4D5B-82CD-9B11E61286D6}" srcOrd="2" destOrd="0" parTransId="{6CF72D24-F50E-4330-AFF7-75153374F51E}" sibTransId="{EA6AA971-9CBA-48C9-BA97-3D4C6353D14B}"/>
    <dgm:cxn modelId="{EB9B5B5D-02ED-4733-A760-9764DA6B952D}" type="presOf" srcId="{C255B1C5-8E3E-40CA-9B98-863DAF74F0E8}" destId="{57EF4F31-B6FD-4136-A291-EAAD9D99916E}" srcOrd="0" destOrd="0" presId="urn:microsoft.com/office/officeart/2005/8/layout/lProcess1"/>
    <dgm:cxn modelId="{25AC8042-37F8-427C-B71C-8BE2D2AE5D12}" type="presOf" srcId="{4EC00F11-33D6-4D5B-82CD-9B11E61286D6}" destId="{4084C08F-79A6-4F62-811F-86BD60D7E06C}" srcOrd="0" destOrd="0" presId="urn:microsoft.com/office/officeart/2005/8/layout/lProcess1"/>
    <dgm:cxn modelId="{8FF36FBD-7A3B-4B39-8603-684143BE79BB}" type="presOf" srcId="{88D237C7-13A7-4C70-8F77-8E3B4B9A4769}" destId="{713D3756-E9CC-4EC1-88F4-BE2A6F3ED270}" srcOrd="0" destOrd="0" presId="urn:microsoft.com/office/officeart/2005/8/layout/lProcess1"/>
    <dgm:cxn modelId="{AC2FD407-10EB-4E56-A5CA-2E1A1614BCC2}" type="presOf" srcId="{D77C2A27-B050-485F-B98B-9AABA0142329}" destId="{08774DB6-6A1C-4F30-AA28-47B450BC2658}" srcOrd="0" destOrd="0" presId="urn:microsoft.com/office/officeart/2005/8/layout/lProcess1"/>
    <dgm:cxn modelId="{2BB2AF3A-398B-4370-95F9-461D71F5BD46}" type="presParOf" srcId="{3921818A-C249-4CE8-A406-54E26323373D}" destId="{C49D388D-5F89-451C-984A-A25D9B06CB11}" srcOrd="0" destOrd="0" presId="urn:microsoft.com/office/officeart/2005/8/layout/lProcess1"/>
    <dgm:cxn modelId="{44B62636-754B-4B3B-B466-51C09B4FF530}" type="presParOf" srcId="{C49D388D-5F89-451C-984A-A25D9B06CB11}" destId="{A691D0C8-DB15-469E-9294-136DD94412C0}" srcOrd="0" destOrd="0" presId="urn:microsoft.com/office/officeart/2005/8/layout/lProcess1"/>
    <dgm:cxn modelId="{F98794B2-D2CC-4425-A941-92C1523F8B3E}" type="presParOf" srcId="{C49D388D-5F89-451C-984A-A25D9B06CB11}" destId="{61C28A1E-A46F-41B1-A1FE-56C6F16DABA2}" srcOrd="1" destOrd="0" presId="urn:microsoft.com/office/officeart/2005/8/layout/lProcess1"/>
    <dgm:cxn modelId="{D4615FF9-4C1F-4540-BFA0-47C72F4B4794}" type="presParOf" srcId="{C49D388D-5F89-451C-984A-A25D9B06CB11}" destId="{F6E3E9FB-C50E-4686-8A27-FAF43337AF8B}" srcOrd="2" destOrd="0" presId="urn:microsoft.com/office/officeart/2005/8/layout/lProcess1"/>
    <dgm:cxn modelId="{C4CB112E-85F8-4BEA-B95B-09DAD5A40A48}" type="presParOf" srcId="{C49D388D-5F89-451C-984A-A25D9B06CB11}" destId="{0B12B278-8988-43C8-AF84-6091ABACE759}" srcOrd="3" destOrd="0" presId="urn:microsoft.com/office/officeart/2005/8/layout/lProcess1"/>
    <dgm:cxn modelId="{A624080B-99B8-4410-AB2A-D1221A027C54}" type="presParOf" srcId="{C49D388D-5F89-451C-984A-A25D9B06CB11}" destId="{713D3756-E9CC-4EC1-88F4-BE2A6F3ED270}" srcOrd="4" destOrd="0" presId="urn:microsoft.com/office/officeart/2005/8/layout/lProcess1"/>
    <dgm:cxn modelId="{0D9A725A-D8C1-4E1A-9897-AADAACD58BF0}" type="presParOf" srcId="{C49D388D-5F89-451C-984A-A25D9B06CB11}" destId="{AEBA3580-5A67-4E25-88BC-2365ECA60054}" srcOrd="5" destOrd="0" presId="urn:microsoft.com/office/officeart/2005/8/layout/lProcess1"/>
    <dgm:cxn modelId="{FF342DE9-83C3-4649-B12E-BC34DAD1FD0B}" type="presParOf" srcId="{C49D388D-5F89-451C-984A-A25D9B06CB11}" destId="{FB0339C7-13C0-44E8-BB7D-CE676989B19F}" srcOrd="6" destOrd="0" presId="urn:microsoft.com/office/officeart/2005/8/layout/lProcess1"/>
    <dgm:cxn modelId="{C35E2BD3-8946-4F63-BC93-5A361EAE2796}" type="presParOf" srcId="{3921818A-C249-4CE8-A406-54E26323373D}" destId="{1D252BC4-3D0B-4DF4-A738-A48330B00B97}" srcOrd="1" destOrd="0" presId="urn:microsoft.com/office/officeart/2005/8/layout/lProcess1"/>
    <dgm:cxn modelId="{A7805458-F983-4197-9E75-2FB6B8F141E6}" type="presParOf" srcId="{3921818A-C249-4CE8-A406-54E26323373D}" destId="{5C7BA7D7-D1FD-4293-A671-42C0B488FC01}" srcOrd="2" destOrd="0" presId="urn:microsoft.com/office/officeart/2005/8/layout/lProcess1"/>
    <dgm:cxn modelId="{ADFB12E3-AB7A-4C94-8C1C-D8586B391FA0}" type="presParOf" srcId="{5C7BA7D7-D1FD-4293-A671-42C0B488FC01}" destId="{3F39159C-31B6-4BE3-804C-CBF948D5E006}" srcOrd="0" destOrd="0" presId="urn:microsoft.com/office/officeart/2005/8/layout/lProcess1"/>
    <dgm:cxn modelId="{3B53F1EE-6E60-49A6-A934-47192E3A4CD9}" type="presParOf" srcId="{5C7BA7D7-D1FD-4293-A671-42C0B488FC01}" destId="{4E39C27B-D0BF-45F4-8AF9-F4A9253B9000}" srcOrd="1" destOrd="0" presId="urn:microsoft.com/office/officeart/2005/8/layout/lProcess1"/>
    <dgm:cxn modelId="{8F33F4A2-14AF-4C2C-8794-E10377F65AF0}" type="presParOf" srcId="{5C7BA7D7-D1FD-4293-A671-42C0B488FC01}" destId="{3693B7A9-3771-475B-91DC-F221134C68D8}" srcOrd="2" destOrd="0" presId="urn:microsoft.com/office/officeart/2005/8/layout/lProcess1"/>
    <dgm:cxn modelId="{73F91D6C-1DCF-489B-B940-3C90006DD336}" type="presParOf" srcId="{5C7BA7D7-D1FD-4293-A671-42C0B488FC01}" destId="{656AFB02-32EE-4F45-B903-7F2E1AA89535}" srcOrd="3" destOrd="0" presId="urn:microsoft.com/office/officeart/2005/8/layout/lProcess1"/>
    <dgm:cxn modelId="{42E5FC5D-98BA-4CDB-B588-E7DFE8797837}" type="presParOf" srcId="{5C7BA7D7-D1FD-4293-A671-42C0B488FC01}" destId="{FEA0367F-73F9-4344-85DA-092B4654475D}" srcOrd="4" destOrd="0" presId="urn:microsoft.com/office/officeart/2005/8/layout/lProcess1"/>
    <dgm:cxn modelId="{D819FC58-E5F0-4B57-B7A3-7271B2504C62}" type="presParOf" srcId="{5C7BA7D7-D1FD-4293-A671-42C0B488FC01}" destId="{D2D37E7B-5A63-4737-AF14-C94EA3E33DA4}" srcOrd="5" destOrd="0" presId="urn:microsoft.com/office/officeart/2005/8/layout/lProcess1"/>
    <dgm:cxn modelId="{DBAA585D-4784-4235-AB01-88C631889E35}" type="presParOf" srcId="{5C7BA7D7-D1FD-4293-A671-42C0B488FC01}" destId="{4084C08F-79A6-4F62-811F-86BD60D7E06C}" srcOrd="6" destOrd="0" presId="urn:microsoft.com/office/officeart/2005/8/layout/lProcess1"/>
    <dgm:cxn modelId="{A0714294-07A0-40DD-9DF2-B300EBBFC865}" type="presParOf" srcId="{3921818A-C249-4CE8-A406-54E26323373D}" destId="{D0723F0F-10AC-4B98-888D-F001F197A397}" srcOrd="3" destOrd="0" presId="urn:microsoft.com/office/officeart/2005/8/layout/lProcess1"/>
    <dgm:cxn modelId="{494F1AD2-5B07-4768-A459-C0933E1EF20B}" type="presParOf" srcId="{3921818A-C249-4CE8-A406-54E26323373D}" destId="{C93DB846-76B3-4AE1-93FD-B6944FA22E8B}" srcOrd="4" destOrd="0" presId="urn:microsoft.com/office/officeart/2005/8/layout/lProcess1"/>
    <dgm:cxn modelId="{B1CC43FF-D56C-4683-93DA-F504332B094C}" type="presParOf" srcId="{C93DB846-76B3-4AE1-93FD-B6944FA22E8B}" destId="{C69BCAE5-D401-4969-85B4-C09F716CCEC4}" srcOrd="0" destOrd="0" presId="urn:microsoft.com/office/officeart/2005/8/layout/lProcess1"/>
    <dgm:cxn modelId="{5063D7EC-D41C-47FF-8BAA-DD922F8C1A94}" type="presParOf" srcId="{C93DB846-76B3-4AE1-93FD-B6944FA22E8B}" destId="{A25790DF-05A0-4962-BF18-ADBD6B4F042C}" srcOrd="1" destOrd="0" presId="urn:microsoft.com/office/officeart/2005/8/layout/lProcess1"/>
    <dgm:cxn modelId="{B497714E-242B-4EC3-85FB-80C20AB9822C}" type="presParOf" srcId="{C93DB846-76B3-4AE1-93FD-B6944FA22E8B}" destId="{D8A69236-B335-43E0-91C6-6A25B9C0F089}" srcOrd="2" destOrd="0" presId="urn:microsoft.com/office/officeart/2005/8/layout/lProcess1"/>
    <dgm:cxn modelId="{52E59D09-259E-4565-90BB-0B37F4BD9E47}" type="presParOf" srcId="{C93DB846-76B3-4AE1-93FD-B6944FA22E8B}" destId="{D93B005B-5893-4FF8-8C50-1420C8B71845}" srcOrd="3" destOrd="0" presId="urn:microsoft.com/office/officeart/2005/8/layout/lProcess1"/>
    <dgm:cxn modelId="{F4F89766-9C78-425C-9D09-5BE20DA4DCC9}" type="presParOf" srcId="{C93DB846-76B3-4AE1-93FD-B6944FA22E8B}" destId="{88941276-D735-4ECE-BA67-EED37BECC83C}" srcOrd="4" destOrd="0" presId="urn:microsoft.com/office/officeart/2005/8/layout/lProcess1"/>
    <dgm:cxn modelId="{798869CD-5997-49F2-A9B1-EF5C93C04FD5}" type="presParOf" srcId="{C93DB846-76B3-4AE1-93FD-B6944FA22E8B}" destId="{08774DB6-6A1C-4F30-AA28-47B450BC2658}" srcOrd="5" destOrd="0" presId="urn:microsoft.com/office/officeart/2005/8/layout/lProcess1"/>
    <dgm:cxn modelId="{CF32CC96-8D45-4AC1-8014-785ECD8854ED}" type="presParOf" srcId="{C93DB846-76B3-4AE1-93FD-B6944FA22E8B}" destId="{57EF4F31-B6FD-4136-A291-EAAD9D99916E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C2C70-62DC-4777-9407-2BB5BA86E32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438B590-084B-4142-803B-D677DDDBF0F3}">
      <dgm:prSet phldrT="[文字]"/>
      <dgm:spPr/>
      <dgm:t>
        <a:bodyPr/>
        <a:lstStyle/>
        <a:p>
          <a:r>
            <a:rPr lang="en-US" altLang="zh-TW" dirty="0" smtClean="0"/>
            <a:t>Method</a:t>
          </a:r>
          <a:endParaRPr lang="zh-TW" altLang="en-US" dirty="0"/>
        </a:p>
      </dgm:t>
    </dgm:pt>
    <dgm:pt modelId="{45225BDE-92D8-4095-B96A-E39F630BB7C5}" type="par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6683EC14-6F62-478E-845C-A0AA2D4181BE}" type="sibTrans" cxnId="{D14DA06B-552D-494C-BF13-BB25C03EE4D4}">
      <dgm:prSet/>
      <dgm:spPr/>
      <dgm:t>
        <a:bodyPr/>
        <a:lstStyle/>
        <a:p>
          <a:endParaRPr lang="zh-TW" altLang="en-US"/>
        </a:p>
      </dgm:t>
    </dgm:pt>
    <dgm:pt modelId="{42C15521-059A-4E74-8D71-36D4592EBBD5}">
      <dgm:prSet phldrT="[文字]"/>
      <dgm:spPr/>
      <dgm:t>
        <a:bodyPr/>
        <a:lstStyle/>
        <a:p>
          <a:r>
            <a:rPr lang="en-US" altLang="zh-TW" smtClean="0"/>
            <a:t>Data Select</a:t>
          </a:r>
          <a:endParaRPr lang="zh-TW" altLang="en-US" dirty="0"/>
        </a:p>
      </dgm:t>
    </dgm:pt>
    <dgm:pt modelId="{C59883E3-A529-4F98-A268-A19FD3469D4E}" type="par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93ECB741-484C-4DF2-B9E8-4924D610B557}" type="sibTrans" cxnId="{7F71E9F6-CB52-45B1-A67A-0921C88E7AD3}">
      <dgm:prSet/>
      <dgm:spPr/>
      <dgm:t>
        <a:bodyPr/>
        <a:lstStyle/>
        <a:p>
          <a:endParaRPr lang="zh-TW" altLang="en-US"/>
        </a:p>
      </dgm:t>
    </dgm:pt>
    <dgm:pt modelId="{E861D45B-746A-4F3B-91F1-C20B7040A287}">
      <dgm:prSet phldrT="[文字]"/>
      <dgm:spPr/>
      <dgm:t>
        <a:bodyPr/>
        <a:lstStyle/>
        <a:p>
          <a:r>
            <a:rPr lang="en-US" altLang="zh-TW" dirty="0" smtClean="0"/>
            <a:t>Preprocessing</a:t>
          </a:r>
          <a:endParaRPr lang="zh-TW" altLang="en-US" dirty="0"/>
        </a:p>
      </dgm:t>
    </dgm:pt>
    <dgm:pt modelId="{C6B4BA4E-AEA1-43F3-906B-2032A3C98E50}" type="par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FF0F0087-35ED-47DA-B664-631F8A8B22B3}" type="sibTrans" cxnId="{ED37319C-C460-462A-AF88-21047C9413F7}">
      <dgm:prSet/>
      <dgm:spPr/>
      <dgm:t>
        <a:bodyPr/>
        <a:lstStyle/>
        <a:p>
          <a:endParaRPr lang="zh-TW" altLang="en-US"/>
        </a:p>
      </dgm:t>
    </dgm:pt>
    <dgm:pt modelId="{CB002EAC-8754-46B1-925C-A7DF6B1622CE}">
      <dgm:prSet phldrT="[文字]"/>
      <dgm:spPr/>
      <dgm:t>
        <a:bodyPr/>
        <a:lstStyle/>
        <a:p>
          <a:r>
            <a:rPr lang="en-US" altLang="zh-TW" dirty="0" smtClean="0"/>
            <a:t>Training Data Select</a:t>
          </a:r>
          <a:endParaRPr lang="zh-TW" altLang="en-US" dirty="0"/>
        </a:p>
      </dgm:t>
    </dgm:pt>
    <dgm:pt modelId="{3F7BECAD-E520-4E2D-965F-B2F2E368E9FE}" type="par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BE3DB7C8-A855-40F3-9700-7DFCDEE59711}" type="sibTrans" cxnId="{426CB2F4-4F85-4D18-ABFF-0DF1E3FA9AB5}">
      <dgm:prSet/>
      <dgm:spPr/>
      <dgm:t>
        <a:bodyPr/>
        <a:lstStyle/>
        <a:p>
          <a:endParaRPr lang="zh-TW" altLang="en-US"/>
        </a:p>
      </dgm:t>
    </dgm:pt>
    <dgm:pt modelId="{E7A85E65-1723-4BAC-BE0E-1DC83A45676C}">
      <dgm:prSet phldrT="[文字]"/>
      <dgm:spPr/>
      <dgm:t>
        <a:bodyPr/>
        <a:lstStyle/>
        <a:p>
          <a:r>
            <a:rPr lang="en-US" altLang="zh-TW" dirty="0" smtClean="0"/>
            <a:t>Tune parameter</a:t>
          </a:r>
          <a:endParaRPr lang="zh-TW" altLang="en-US" dirty="0"/>
        </a:p>
      </dgm:t>
    </dgm:pt>
    <dgm:pt modelId="{4EC66D0C-7EDA-48F0-B156-1426F3E7EECB}" type="par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B15548F2-91D2-4875-ABE7-BF94E67BACCA}" type="sibTrans" cxnId="{5D773A34-1250-423B-830A-89504BBADABB}">
      <dgm:prSet/>
      <dgm:spPr/>
      <dgm:t>
        <a:bodyPr/>
        <a:lstStyle/>
        <a:p>
          <a:endParaRPr lang="zh-TW" altLang="en-US"/>
        </a:p>
      </dgm:t>
    </dgm:pt>
    <dgm:pt modelId="{5F47283F-8BAF-4AB3-BF70-BBB48FF54681}">
      <dgm:prSet phldrT="[文字]"/>
      <dgm:spPr/>
      <dgm:t>
        <a:bodyPr/>
        <a:lstStyle/>
        <a:p>
          <a:r>
            <a:rPr lang="en-US" altLang="zh-TW" dirty="0" err="1" smtClean="0"/>
            <a:t>KITTI_positive</a:t>
          </a:r>
          <a:endParaRPr lang="zh-TW" altLang="en-US" dirty="0"/>
        </a:p>
      </dgm:t>
    </dgm:pt>
    <dgm:pt modelId="{4C6E8EB4-C8E0-45DC-945F-E4632BC35F05}" type="par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34B4F604-BE2B-4C69-ADFB-DD3F179B1C14}" type="sibTrans" cxnId="{3D8A974F-7816-4D6F-988A-969DD18110D7}">
      <dgm:prSet/>
      <dgm:spPr/>
      <dgm:t>
        <a:bodyPr/>
        <a:lstStyle/>
        <a:p>
          <a:endParaRPr lang="zh-TW" altLang="en-US"/>
        </a:p>
      </dgm:t>
    </dgm:pt>
    <dgm:pt modelId="{88D237C7-13A7-4C70-8F77-8E3B4B9A4769}">
      <dgm:prSet phldrT="[文字]"/>
      <dgm:spPr/>
      <dgm:t>
        <a:bodyPr/>
        <a:lstStyle/>
        <a:p>
          <a:r>
            <a:rPr lang="en-US" altLang="zh-TW" smtClean="0"/>
            <a:t>TrainCascadeObject</a:t>
          </a:r>
        </a:p>
        <a:p>
          <a:r>
            <a:rPr lang="en-US" altLang="zh-TW" smtClean="0"/>
            <a:t>Detector.m </a:t>
          </a:r>
          <a:endParaRPr lang="zh-TW" altLang="en-US" dirty="0"/>
        </a:p>
      </dgm:t>
    </dgm:pt>
    <dgm:pt modelId="{55B5EDDF-CF85-492F-B7EC-8F2D256C8939}" type="par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AF01DA45-CDFB-4AF0-AB05-5BDDBC07BBB8}" type="sibTrans" cxnId="{50ED868D-25B2-4CE9-9A83-7680E1DD673E}">
      <dgm:prSet/>
      <dgm:spPr/>
      <dgm:t>
        <a:bodyPr/>
        <a:lstStyle/>
        <a:p>
          <a:endParaRPr lang="zh-TW" altLang="en-US"/>
        </a:p>
      </dgm:t>
    </dgm:pt>
    <dgm:pt modelId="{B1501357-DF44-4880-B2A4-452C9897E2AB}">
      <dgm:prSet phldrT="[文字]"/>
      <dgm:spPr/>
      <dgm:t>
        <a:bodyPr/>
        <a:lstStyle/>
        <a:p>
          <a:r>
            <a:rPr lang="en-US" altLang="zh-TW" smtClean="0"/>
            <a:t>SVM Classifier</a:t>
          </a:r>
          <a:endParaRPr lang="zh-TW" altLang="en-US" dirty="0"/>
        </a:p>
      </dgm:t>
    </dgm:pt>
    <dgm:pt modelId="{9D81CA9D-A6B5-4065-8475-60C1A683F2E1}" type="par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ACC8471-7A6A-47A6-A8DA-26D419E4D065}" type="sibTrans" cxnId="{D97E8BF9-B817-4952-89FD-80BA0400510D}">
      <dgm:prSet/>
      <dgm:spPr/>
      <dgm:t>
        <a:bodyPr/>
        <a:lstStyle/>
        <a:p>
          <a:endParaRPr lang="zh-TW" altLang="en-US"/>
        </a:p>
      </dgm:t>
    </dgm:pt>
    <dgm:pt modelId="{4C1BC613-F70D-4F8F-83B5-44B7C7B8E52E}">
      <dgm:prSet phldrT="[文字]"/>
      <dgm:spPr/>
      <dgm:t>
        <a:bodyPr/>
        <a:lstStyle/>
        <a:p>
          <a:r>
            <a:rPr lang="en-US" altLang="zh-TW" dirty="0" smtClean="0"/>
            <a:t>Image RGB to gray</a:t>
          </a:r>
          <a:endParaRPr lang="zh-TW" altLang="en-US" dirty="0"/>
        </a:p>
      </dgm:t>
    </dgm:pt>
    <dgm:pt modelId="{F4375B85-3301-4F28-91BD-C1764A65A3D4}" type="par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5E2D07ED-6BBC-4422-A62E-0A3BA8F17F5D}" type="sibTrans" cxnId="{E8A83EA6-F1E7-4CD3-BF19-26E7E3C8B2F0}">
      <dgm:prSet/>
      <dgm:spPr/>
      <dgm:t>
        <a:bodyPr/>
        <a:lstStyle/>
        <a:p>
          <a:endParaRPr lang="zh-TW" altLang="en-US"/>
        </a:p>
      </dgm:t>
    </dgm:pt>
    <dgm:pt modelId="{4EC00F11-33D6-4D5B-82CD-9B11E61286D6}">
      <dgm:prSet phldrT="[文字]"/>
      <dgm:spPr/>
      <dgm:t>
        <a:bodyPr/>
        <a:lstStyle/>
        <a:p>
          <a:r>
            <a:rPr lang="en-US" altLang="zh-TW" dirty="0" smtClean="0"/>
            <a:t>Image rescale </a:t>
          </a:r>
          <a:endParaRPr lang="zh-TW" altLang="en-US" dirty="0"/>
        </a:p>
      </dgm:t>
    </dgm:pt>
    <dgm:pt modelId="{6CF72D24-F50E-4330-AFF7-75153374F51E}" type="par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EA6AA971-9CBA-48C9-BA97-3D4C6353D14B}" type="sibTrans" cxnId="{0520F47A-18A9-4BF2-A48B-3FF1EB1CB0C8}">
      <dgm:prSet/>
      <dgm:spPr/>
      <dgm:t>
        <a:bodyPr/>
        <a:lstStyle/>
        <a:p>
          <a:endParaRPr lang="zh-TW" altLang="en-US"/>
        </a:p>
      </dgm:t>
    </dgm:pt>
    <dgm:pt modelId="{9B459365-CEE8-46A2-A990-F06F20FF17A3}">
      <dgm:prSet phldrT="[文字]"/>
      <dgm:spPr/>
      <dgm:t>
        <a:bodyPr/>
        <a:lstStyle/>
        <a:p>
          <a:r>
            <a:rPr lang="en-US" altLang="zh-TW" dirty="0" smtClean="0"/>
            <a:t>SVM model </a:t>
          </a:r>
          <a:endParaRPr lang="zh-TW" altLang="en-US" dirty="0"/>
        </a:p>
      </dgm:t>
    </dgm:pt>
    <dgm:pt modelId="{EB6935AC-3BF3-4366-A5C5-8FB782C4FA91}" type="par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D77C2A27-B050-485F-B98B-9AABA0142329}" type="sibTrans" cxnId="{DA49C705-187C-4EB9-A3E0-C74B97C621E0}">
      <dgm:prSet/>
      <dgm:spPr/>
      <dgm:t>
        <a:bodyPr/>
        <a:lstStyle/>
        <a:p>
          <a:endParaRPr lang="zh-TW" altLang="en-US"/>
        </a:p>
      </dgm:t>
    </dgm:pt>
    <dgm:pt modelId="{C255B1C5-8E3E-40CA-9B98-863DAF74F0E8}">
      <dgm:prSet phldrT="[文字]"/>
      <dgm:spPr/>
      <dgm:t>
        <a:bodyPr/>
        <a:lstStyle/>
        <a:p>
          <a:r>
            <a:rPr lang="en-US" altLang="zh-TW" dirty="0" err="1" smtClean="0"/>
            <a:t>FalseAlarmRate</a:t>
          </a:r>
          <a:r>
            <a:rPr lang="en-US" altLang="zh-TW" dirty="0" smtClean="0"/>
            <a:t> &amp; Stage</a:t>
          </a:r>
          <a:endParaRPr lang="zh-TW" altLang="en-US" dirty="0"/>
        </a:p>
      </dgm:t>
    </dgm:pt>
    <dgm:pt modelId="{0BF5EFF0-C4A0-4580-A6DF-360B7813F243}" type="par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FE6E6748-BA69-4F71-A700-B3655F787119}" type="sibTrans" cxnId="{FFD46AAB-CD6A-4DD8-8F5F-07AA5B6BE704}">
      <dgm:prSet/>
      <dgm:spPr/>
      <dgm:t>
        <a:bodyPr/>
        <a:lstStyle/>
        <a:p>
          <a:endParaRPr lang="zh-TW" altLang="en-US"/>
        </a:p>
      </dgm:t>
    </dgm:pt>
    <dgm:pt modelId="{3921818A-C249-4CE8-A406-54E26323373D}" type="pres">
      <dgm:prSet presAssocID="{030C2C70-62DC-4777-9407-2BB5BA86E3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9D388D-5F89-451C-984A-A25D9B06CB11}" type="pres">
      <dgm:prSet presAssocID="{9438B590-084B-4142-803B-D677DDDBF0F3}" presName="vertFlow" presStyleCnt="0"/>
      <dgm:spPr/>
    </dgm:pt>
    <dgm:pt modelId="{A691D0C8-DB15-469E-9294-136DD94412C0}" type="pres">
      <dgm:prSet presAssocID="{9438B590-084B-4142-803B-D677DDDBF0F3}" presName="header" presStyleLbl="node1" presStyleIdx="0" presStyleCnt="3"/>
      <dgm:spPr/>
      <dgm:t>
        <a:bodyPr/>
        <a:lstStyle/>
        <a:p>
          <a:endParaRPr lang="zh-TW" altLang="en-US"/>
        </a:p>
      </dgm:t>
    </dgm:pt>
    <dgm:pt modelId="{61C28A1E-A46F-41B1-A1FE-56C6F16DABA2}" type="pres">
      <dgm:prSet presAssocID="{C59883E3-A529-4F98-A268-A19FD3469D4E}" presName="parTrans" presStyleLbl="sibTrans2D1" presStyleIdx="0" presStyleCnt="9"/>
      <dgm:spPr/>
      <dgm:t>
        <a:bodyPr/>
        <a:lstStyle/>
        <a:p>
          <a:endParaRPr lang="zh-TW" altLang="en-US"/>
        </a:p>
      </dgm:t>
    </dgm:pt>
    <dgm:pt modelId="{F6E3E9FB-C50E-4686-8A27-FAF43337AF8B}" type="pres">
      <dgm:prSet presAssocID="{42C15521-059A-4E74-8D71-36D4592EBBD5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12B278-8988-43C8-AF84-6091ABACE759}" type="pres">
      <dgm:prSet presAssocID="{93ECB741-484C-4DF2-B9E8-4924D610B557}" presName="sibTrans" presStyleLbl="sibTrans2D1" presStyleIdx="1" presStyleCnt="9"/>
      <dgm:spPr/>
      <dgm:t>
        <a:bodyPr/>
        <a:lstStyle/>
        <a:p>
          <a:endParaRPr lang="zh-TW" altLang="en-US"/>
        </a:p>
      </dgm:t>
    </dgm:pt>
    <dgm:pt modelId="{713D3756-E9CC-4EC1-88F4-BE2A6F3ED270}" type="pres">
      <dgm:prSet presAssocID="{88D237C7-13A7-4C70-8F77-8E3B4B9A4769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BA3580-5A67-4E25-88BC-2365ECA60054}" type="pres">
      <dgm:prSet presAssocID="{AF01DA45-CDFB-4AF0-AB05-5BDDBC07BBB8}" presName="sibTrans" presStyleLbl="sibTrans2D1" presStyleIdx="2" presStyleCnt="9"/>
      <dgm:spPr/>
      <dgm:t>
        <a:bodyPr/>
        <a:lstStyle/>
        <a:p>
          <a:endParaRPr lang="zh-TW" altLang="en-US"/>
        </a:p>
      </dgm:t>
    </dgm:pt>
    <dgm:pt modelId="{FB0339C7-13C0-44E8-BB7D-CE676989B19F}" type="pres">
      <dgm:prSet presAssocID="{B1501357-DF44-4880-B2A4-452C9897E2AB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252BC4-3D0B-4DF4-A738-A48330B00B97}" type="pres">
      <dgm:prSet presAssocID="{9438B590-084B-4142-803B-D677DDDBF0F3}" presName="hSp" presStyleCnt="0"/>
      <dgm:spPr/>
    </dgm:pt>
    <dgm:pt modelId="{5C7BA7D7-D1FD-4293-A671-42C0B488FC01}" type="pres">
      <dgm:prSet presAssocID="{E861D45B-746A-4F3B-91F1-C20B7040A287}" presName="vertFlow" presStyleCnt="0"/>
      <dgm:spPr/>
    </dgm:pt>
    <dgm:pt modelId="{3F39159C-31B6-4BE3-804C-CBF948D5E006}" type="pres">
      <dgm:prSet presAssocID="{E861D45B-746A-4F3B-91F1-C20B7040A287}" presName="header" presStyleLbl="node1" presStyleIdx="1" presStyleCnt="3"/>
      <dgm:spPr/>
      <dgm:t>
        <a:bodyPr/>
        <a:lstStyle/>
        <a:p>
          <a:endParaRPr lang="zh-TW" altLang="en-US"/>
        </a:p>
      </dgm:t>
    </dgm:pt>
    <dgm:pt modelId="{4E39C27B-D0BF-45F4-8AF9-F4A9253B9000}" type="pres">
      <dgm:prSet presAssocID="{3F7BECAD-E520-4E2D-965F-B2F2E368E9FE}" presName="parTrans" presStyleLbl="sibTrans2D1" presStyleIdx="3" presStyleCnt="9"/>
      <dgm:spPr/>
      <dgm:t>
        <a:bodyPr/>
        <a:lstStyle/>
        <a:p>
          <a:endParaRPr lang="zh-TW" altLang="en-US"/>
        </a:p>
      </dgm:t>
    </dgm:pt>
    <dgm:pt modelId="{3693B7A9-3771-475B-91DC-F221134C68D8}" type="pres">
      <dgm:prSet presAssocID="{CB002EAC-8754-46B1-925C-A7DF6B1622CE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6AFB02-32EE-4F45-B903-7F2E1AA89535}" type="pres">
      <dgm:prSet presAssocID="{BE3DB7C8-A855-40F3-9700-7DFCDEE59711}" presName="sibTrans" presStyleLbl="sibTrans2D1" presStyleIdx="4" presStyleCnt="9"/>
      <dgm:spPr/>
      <dgm:t>
        <a:bodyPr/>
        <a:lstStyle/>
        <a:p>
          <a:endParaRPr lang="zh-TW" altLang="en-US"/>
        </a:p>
      </dgm:t>
    </dgm:pt>
    <dgm:pt modelId="{FEA0367F-73F9-4344-85DA-092B4654475D}" type="pres">
      <dgm:prSet presAssocID="{4C1BC613-F70D-4F8F-83B5-44B7C7B8E52E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D37E7B-5A63-4737-AF14-C94EA3E33DA4}" type="pres">
      <dgm:prSet presAssocID="{5E2D07ED-6BBC-4422-A62E-0A3BA8F17F5D}" presName="sibTrans" presStyleLbl="sibTrans2D1" presStyleIdx="5" presStyleCnt="9"/>
      <dgm:spPr/>
      <dgm:t>
        <a:bodyPr/>
        <a:lstStyle/>
        <a:p>
          <a:endParaRPr lang="zh-TW" altLang="en-US"/>
        </a:p>
      </dgm:t>
    </dgm:pt>
    <dgm:pt modelId="{4084C08F-79A6-4F62-811F-86BD60D7E06C}" type="pres">
      <dgm:prSet presAssocID="{4EC00F11-33D6-4D5B-82CD-9B11E61286D6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723F0F-10AC-4B98-888D-F001F197A397}" type="pres">
      <dgm:prSet presAssocID="{E861D45B-746A-4F3B-91F1-C20B7040A287}" presName="hSp" presStyleCnt="0"/>
      <dgm:spPr/>
    </dgm:pt>
    <dgm:pt modelId="{C93DB846-76B3-4AE1-93FD-B6944FA22E8B}" type="pres">
      <dgm:prSet presAssocID="{E7A85E65-1723-4BAC-BE0E-1DC83A45676C}" presName="vertFlow" presStyleCnt="0"/>
      <dgm:spPr/>
    </dgm:pt>
    <dgm:pt modelId="{C69BCAE5-D401-4969-85B4-C09F716CCEC4}" type="pres">
      <dgm:prSet presAssocID="{E7A85E65-1723-4BAC-BE0E-1DC83A45676C}" presName="header" presStyleLbl="node1" presStyleIdx="2" presStyleCnt="3"/>
      <dgm:spPr/>
      <dgm:t>
        <a:bodyPr/>
        <a:lstStyle/>
        <a:p>
          <a:endParaRPr lang="zh-TW" altLang="en-US"/>
        </a:p>
      </dgm:t>
    </dgm:pt>
    <dgm:pt modelId="{A25790DF-05A0-4962-BF18-ADBD6B4F042C}" type="pres">
      <dgm:prSet presAssocID="{4C6E8EB4-C8E0-45DC-945F-E4632BC35F05}" presName="parTrans" presStyleLbl="sibTrans2D1" presStyleIdx="6" presStyleCnt="9"/>
      <dgm:spPr/>
      <dgm:t>
        <a:bodyPr/>
        <a:lstStyle/>
        <a:p>
          <a:endParaRPr lang="zh-TW" altLang="en-US"/>
        </a:p>
      </dgm:t>
    </dgm:pt>
    <dgm:pt modelId="{D8A69236-B335-43E0-91C6-6A25B9C0F089}" type="pres">
      <dgm:prSet presAssocID="{5F47283F-8BAF-4AB3-BF70-BBB48FF54681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3B005B-5893-4FF8-8C50-1420C8B71845}" type="pres">
      <dgm:prSet presAssocID="{34B4F604-BE2B-4C69-ADFB-DD3F179B1C14}" presName="sibTrans" presStyleLbl="sibTrans2D1" presStyleIdx="7" presStyleCnt="9"/>
      <dgm:spPr/>
      <dgm:t>
        <a:bodyPr/>
        <a:lstStyle/>
        <a:p>
          <a:endParaRPr lang="zh-TW" altLang="en-US"/>
        </a:p>
      </dgm:t>
    </dgm:pt>
    <dgm:pt modelId="{88941276-D735-4ECE-BA67-EED37BECC83C}" type="pres">
      <dgm:prSet presAssocID="{9B459365-CEE8-46A2-A990-F06F20FF17A3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774DB6-6A1C-4F30-AA28-47B450BC2658}" type="pres">
      <dgm:prSet presAssocID="{D77C2A27-B050-485F-B98B-9AABA0142329}" presName="sibTrans" presStyleLbl="sibTrans2D1" presStyleIdx="8" presStyleCnt="9"/>
      <dgm:spPr/>
      <dgm:t>
        <a:bodyPr/>
        <a:lstStyle/>
        <a:p>
          <a:endParaRPr lang="zh-TW" altLang="en-US"/>
        </a:p>
      </dgm:t>
    </dgm:pt>
    <dgm:pt modelId="{57EF4F31-B6FD-4136-A291-EAAD9D99916E}" type="pres">
      <dgm:prSet presAssocID="{C255B1C5-8E3E-40CA-9B98-863DAF74F0E8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96EABB-42B9-40ED-ACF3-1973B8528927}" type="presOf" srcId="{C59883E3-A529-4F98-A268-A19FD3469D4E}" destId="{61C28A1E-A46F-41B1-A1FE-56C6F16DABA2}" srcOrd="0" destOrd="0" presId="urn:microsoft.com/office/officeart/2005/8/layout/lProcess1"/>
    <dgm:cxn modelId="{849ABB68-C4EE-4DC4-B092-2BBADB08332E}" type="presOf" srcId="{B1501357-DF44-4880-B2A4-452C9897E2AB}" destId="{FB0339C7-13C0-44E8-BB7D-CE676989B19F}" srcOrd="0" destOrd="0" presId="urn:microsoft.com/office/officeart/2005/8/layout/lProcess1"/>
    <dgm:cxn modelId="{7F71E9F6-CB52-45B1-A67A-0921C88E7AD3}" srcId="{9438B590-084B-4142-803B-D677DDDBF0F3}" destId="{42C15521-059A-4E74-8D71-36D4592EBBD5}" srcOrd="0" destOrd="0" parTransId="{C59883E3-A529-4F98-A268-A19FD3469D4E}" sibTransId="{93ECB741-484C-4DF2-B9E8-4924D610B557}"/>
    <dgm:cxn modelId="{CE8C2144-18D9-4E3C-A424-1BC576D55D22}" type="presOf" srcId="{3F7BECAD-E520-4E2D-965F-B2F2E368E9FE}" destId="{4E39C27B-D0BF-45F4-8AF9-F4A9253B9000}" srcOrd="0" destOrd="0" presId="urn:microsoft.com/office/officeart/2005/8/layout/lProcess1"/>
    <dgm:cxn modelId="{3D8A974F-7816-4D6F-988A-969DD18110D7}" srcId="{E7A85E65-1723-4BAC-BE0E-1DC83A45676C}" destId="{5F47283F-8BAF-4AB3-BF70-BBB48FF54681}" srcOrd="0" destOrd="0" parTransId="{4C6E8EB4-C8E0-45DC-945F-E4632BC35F05}" sibTransId="{34B4F604-BE2B-4C69-ADFB-DD3F179B1C14}"/>
    <dgm:cxn modelId="{D97E8BF9-B817-4952-89FD-80BA0400510D}" srcId="{9438B590-084B-4142-803B-D677DDDBF0F3}" destId="{B1501357-DF44-4880-B2A4-452C9897E2AB}" srcOrd="2" destOrd="0" parTransId="{9D81CA9D-A6B5-4065-8475-60C1A683F2E1}" sibTransId="{4ACC8471-7A6A-47A6-A8DA-26D419E4D065}"/>
    <dgm:cxn modelId="{C9E7534C-6E70-4354-B310-0CE67FB7EB61}" type="presOf" srcId="{9B459365-CEE8-46A2-A990-F06F20FF17A3}" destId="{88941276-D735-4ECE-BA67-EED37BECC83C}" srcOrd="0" destOrd="0" presId="urn:microsoft.com/office/officeart/2005/8/layout/lProcess1"/>
    <dgm:cxn modelId="{449214B1-6EBC-40C0-9F10-4B5AD2F01F6D}" type="presOf" srcId="{CB002EAC-8754-46B1-925C-A7DF6B1622CE}" destId="{3693B7A9-3771-475B-91DC-F221134C68D8}" srcOrd="0" destOrd="0" presId="urn:microsoft.com/office/officeart/2005/8/layout/lProcess1"/>
    <dgm:cxn modelId="{D14DA06B-552D-494C-BF13-BB25C03EE4D4}" srcId="{030C2C70-62DC-4777-9407-2BB5BA86E32D}" destId="{9438B590-084B-4142-803B-D677DDDBF0F3}" srcOrd="0" destOrd="0" parTransId="{45225BDE-92D8-4095-B96A-E39F630BB7C5}" sibTransId="{6683EC14-6F62-478E-845C-A0AA2D4181BE}"/>
    <dgm:cxn modelId="{C5B15F21-F227-4E1E-92D7-1B687D8AB324}" type="presOf" srcId="{4C6E8EB4-C8E0-45DC-945F-E4632BC35F05}" destId="{A25790DF-05A0-4962-BF18-ADBD6B4F042C}" srcOrd="0" destOrd="0" presId="urn:microsoft.com/office/officeart/2005/8/layout/lProcess1"/>
    <dgm:cxn modelId="{A445A530-0C9A-4A3D-B035-A14499000BA6}" type="presOf" srcId="{5E2D07ED-6BBC-4422-A62E-0A3BA8F17F5D}" destId="{D2D37E7B-5A63-4737-AF14-C94EA3E33DA4}" srcOrd="0" destOrd="0" presId="urn:microsoft.com/office/officeart/2005/8/layout/lProcess1"/>
    <dgm:cxn modelId="{50ED868D-25B2-4CE9-9A83-7680E1DD673E}" srcId="{9438B590-084B-4142-803B-D677DDDBF0F3}" destId="{88D237C7-13A7-4C70-8F77-8E3B4B9A4769}" srcOrd="1" destOrd="0" parTransId="{55B5EDDF-CF85-492F-B7EC-8F2D256C8939}" sibTransId="{AF01DA45-CDFB-4AF0-AB05-5BDDBC07BBB8}"/>
    <dgm:cxn modelId="{E8A83EA6-F1E7-4CD3-BF19-26E7E3C8B2F0}" srcId="{E861D45B-746A-4F3B-91F1-C20B7040A287}" destId="{4C1BC613-F70D-4F8F-83B5-44B7C7B8E52E}" srcOrd="1" destOrd="0" parTransId="{F4375B85-3301-4F28-91BD-C1764A65A3D4}" sibTransId="{5E2D07ED-6BBC-4422-A62E-0A3BA8F17F5D}"/>
    <dgm:cxn modelId="{4BBB4CA5-B773-4BED-A193-EE9E10A55A97}" type="presOf" srcId="{42C15521-059A-4E74-8D71-36D4592EBBD5}" destId="{F6E3E9FB-C50E-4686-8A27-FAF43337AF8B}" srcOrd="0" destOrd="0" presId="urn:microsoft.com/office/officeart/2005/8/layout/lProcess1"/>
    <dgm:cxn modelId="{B8C5D0D1-0AA6-494C-8A93-789DCC126B6F}" type="presOf" srcId="{AF01DA45-CDFB-4AF0-AB05-5BDDBC07BBB8}" destId="{AEBA3580-5A67-4E25-88BC-2365ECA60054}" srcOrd="0" destOrd="0" presId="urn:microsoft.com/office/officeart/2005/8/layout/lProcess1"/>
    <dgm:cxn modelId="{365712CD-BB43-4C60-8174-F66D44D85DB1}" type="presOf" srcId="{88D237C7-13A7-4C70-8F77-8E3B4B9A4769}" destId="{713D3756-E9CC-4EC1-88F4-BE2A6F3ED270}" srcOrd="0" destOrd="0" presId="urn:microsoft.com/office/officeart/2005/8/layout/lProcess1"/>
    <dgm:cxn modelId="{071F3E48-5569-42CE-AA00-9E1969CCC852}" type="presOf" srcId="{34B4F604-BE2B-4C69-ADFB-DD3F179B1C14}" destId="{D93B005B-5893-4FF8-8C50-1420C8B71845}" srcOrd="0" destOrd="0" presId="urn:microsoft.com/office/officeart/2005/8/layout/lProcess1"/>
    <dgm:cxn modelId="{C79FBF2D-FE28-496C-B0DC-2FD0713E42A1}" type="presOf" srcId="{E7A85E65-1723-4BAC-BE0E-1DC83A45676C}" destId="{C69BCAE5-D401-4969-85B4-C09F716CCEC4}" srcOrd="0" destOrd="0" presId="urn:microsoft.com/office/officeart/2005/8/layout/lProcess1"/>
    <dgm:cxn modelId="{3E120A0E-7E47-4770-AE3A-06D1DD62B4D6}" type="presOf" srcId="{4EC00F11-33D6-4D5B-82CD-9B11E61286D6}" destId="{4084C08F-79A6-4F62-811F-86BD60D7E06C}" srcOrd="0" destOrd="0" presId="urn:microsoft.com/office/officeart/2005/8/layout/lProcess1"/>
    <dgm:cxn modelId="{3AFC5743-9752-4684-B13E-FEE0E12F81BD}" type="presOf" srcId="{9438B590-084B-4142-803B-D677DDDBF0F3}" destId="{A691D0C8-DB15-469E-9294-136DD94412C0}" srcOrd="0" destOrd="0" presId="urn:microsoft.com/office/officeart/2005/8/layout/lProcess1"/>
    <dgm:cxn modelId="{84136A84-813F-4C17-B2AF-0805D5E471DC}" type="presOf" srcId="{E861D45B-746A-4F3B-91F1-C20B7040A287}" destId="{3F39159C-31B6-4BE3-804C-CBF948D5E006}" srcOrd="0" destOrd="0" presId="urn:microsoft.com/office/officeart/2005/8/layout/lProcess1"/>
    <dgm:cxn modelId="{125A3A4B-0907-43D2-A530-04C872672E99}" type="presOf" srcId="{BE3DB7C8-A855-40F3-9700-7DFCDEE59711}" destId="{656AFB02-32EE-4F45-B903-7F2E1AA89535}" srcOrd="0" destOrd="0" presId="urn:microsoft.com/office/officeart/2005/8/layout/lProcess1"/>
    <dgm:cxn modelId="{426CB2F4-4F85-4D18-ABFF-0DF1E3FA9AB5}" srcId="{E861D45B-746A-4F3B-91F1-C20B7040A287}" destId="{CB002EAC-8754-46B1-925C-A7DF6B1622CE}" srcOrd="0" destOrd="0" parTransId="{3F7BECAD-E520-4E2D-965F-B2F2E368E9FE}" sibTransId="{BE3DB7C8-A855-40F3-9700-7DFCDEE59711}"/>
    <dgm:cxn modelId="{DA49C705-187C-4EB9-A3E0-C74B97C621E0}" srcId="{E7A85E65-1723-4BAC-BE0E-1DC83A45676C}" destId="{9B459365-CEE8-46A2-A990-F06F20FF17A3}" srcOrd="1" destOrd="0" parTransId="{EB6935AC-3BF3-4366-A5C5-8FB782C4FA91}" sibTransId="{D77C2A27-B050-485F-B98B-9AABA0142329}"/>
    <dgm:cxn modelId="{1EFC2A0E-D17A-4E69-933C-FD67BDC10997}" type="presOf" srcId="{D77C2A27-B050-485F-B98B-9AABA0142329}" destId="{08774DB6-6A1C-4F30-AA28-47B450BC2658}" srcOrd="0" destOrd="0" presId="urn:microsoft.com/office/officeart/2005/8/layout/lProcess1"/>
    <dgm:cxn modelId="{ED37319C-C460-462A-AF88-21047C9413F7}" srcId="{030C2C70-62DC-4777-9407-2BB5BA86E32D}" destId="{E861D45B-746A-4F3B-91F1-C20B7040A287}" srcOrd="1" destOrd="0" parTransId="{C6B4BA4E-AEA1-43F3-906B-2032A3C98E50}" sibTransId="{FF0F0087-35ED-47DA-B664-631F8A8B22B3}"/>
    <dgm:cxn modelId="{5D773A34-1250-423B-830A-89504BBADABB}" srcId="{030C2C70-62DC-4777-9407-2BB5BA86E32D}" destId="{E7A85E65-1723-4BAC-BE0E-1DC83A45676C}" srcOrd="2" destOrd="0" parTransId="{4EC66D0C-7EDA-48F0-B156-1426F3E7EECB}" sibTransId="{B15548F2-91D2-4875-ABE7-BF94E67BACCA}"/>
    <dgm:cxn modelId="{E5181811-4723-4490-A11C-03133FE1CDEE}" type="presOf" srcId="{4C1BC613-F70D-4F8F-83B5-44B7C7B8E52E}" destId="{FEA0367F-73F9-4344-85DA-092B4654475D}" srcOrd="0" destOrd="0" presId="urn:microsoft.com/office/officeart/2005/8/layout/lProcess1"/>
    <dgm:cxn modelId="{FFD46AAB-CD6A-4DD8-8F5F-07AA5B6BE704}" srcId="{E7A85E65-1723-4BAC-BE0E-1DC83A45676C}" destId="{C255B1C5-8E3E-40CA-9B98-863DAF74F0E8}" srcOrd="2" destOrd="0" parTransId="{0BF5EFF0-C4A0-4580-A6DF-360B7813F243}" sibTransId="{FE6E6748-BA69-4F71-A700-B3655F787119}"/>
    <dgm:cxn modelId="{F172845B-3AA3-4484-BACB-B52E4C9AE955}" type="presOf" srcId="{5F47283F-8BAF-4AB3-BF70-BBB48FF54681}" destId="{D8A69236-B335-43E0-91C6-6A25B9C0F089}" srcOrd="0" destOrd="0" presId="urn:microsoft.com/office/officeart/2005/8/layout/lProcess1"/>
    <dgm:cxn modelId="{0520F47A-18A9-4BF2-A48B-3FF1EB1CB0C8}" srcId="{E861D45B-746A-4F3B-91F1-C20B7040A287}" destId="{4EC00F11-33D6-4D5B-82CD-9B11E61286D6}" srcOrd="2" destOrd="0" parTransId="{6CF72D24-F50E-4330-AFF7-75153374F51E}" sibTransId="{EA6AA971-9CBA-48C9-BA97-3D4C6353D14B}"/>
    <dgm:cxn modelId="{9D17C48F-3C07-4821-BE8A-5E4294829268}" type="presOf" srcId="{C255B1C5-8E3E-40CA-9B98-863DAF74F0E8}" destId="{57EF4F31-B6FD-4136-A291-EAAD9D99916E}" srcOrd="0" destOrd="0" presId="urn:microsoft.com/office/officeart/2005/8/layout/lProcess1"/>
    <dgm:cxn modelId="{2D8DD130-41DE-4FA6-9442-F6B0751C5265}" type="presOf" srcId="{93ECB741-484C-4DF2-B9E8-4924D610B557}" destId="{0B12B278-8988-43C8-AF84-6091ABACE759}" srcOrd="0" destOrd="0" presId="urn:microsoft.com/office/officeart/2005/8/layout/lProcess1"/>
    <dgm:cxn modelId="{56FE7C40-47F1-4939-8D06-E89A6A660AF8}" type="presOf" srcId="{030C2C70-62DC-4777-9407-2BB5BA86E32D}" destId="{3921818A-C249-4CE8-A406-54E26323373D}" srcOrd="0" destOrd="0" presId="urn:microsoft.com/office/officeart/2005/8/layout/lProcess1"/>
    <dgm:cxn modelId="{272D2103-F214-4A0C-9AEA-40CFF37D14BB}" type="presParOf" srcId="{3921818A-C249-4CE8-A406-54E26323373D}" destId="{C49D388D-5F89-451C-984A-A25D9B06CB11}" srcOrd="0" destOrd="0" presId="urn:microsoft.com/office/officeart/2005/8/layout/lProcess1"/>
    <dgm:cxn modelId="{F0B96156-69C5-4461-9FD2-38DB4B2C3601}" type="presParOf" srcId="{C49D388D-5F89-451C-984A-A25D9B06CB11}" destId="{A691D0C8-DB15-469E-9294-136DD94412C0}" srcOrd="0" destOrd="0" presId="urn:microsoft.com/office/officeart/2005/8/layout/lProcess1"/>
    <dgm:cxn modelId="{74B51F4E-DB83-4B72-A5F7-38168E137462}" type="presParOf" srcId="{C49D388D-5F89-451C-984A-A25D9B06CB11}" destId="{61C28A1E-A46F-41B1-A1FE-56C6F16DABA2}" srcOrd="1" destOrd="0" presId="urn:microsoft.com/office/officeart/2005/8/layout/lProcess1"/>
    <dgm:cxn modelId="{77BDEB67-C2EA-4FBC-8C5E-9AFC95B68022}" type="presParOf" srcId="{C49D388D-5F89-451C-984A-A25D9B06CB11}" destId="{F6E3E9FB-C50E-4686-8A27-FAF43337AF8B}" srcOrd="2" destOrd="0" presId="urn:microsoft.com/office/officeart/2005/8/layout/lProcess1"/>
    <dgm:cxn modelId="{8F2AAF4F-B25D-436E-AA60-5DF6B60FE5C0}" type="presParOf" srcId="{C49D388D-5F89-451C-984A-A25D9B06CB11}" destId="{0B12B278-8988-43C8-AF84-6091ABACE759}" srcOrd="3" destOrd="0" presId="urn:microsoft.com/office/officeart/2005/8/layout/lProcess1"/>
    <dgm:cxn modelId="{1B460A78-4523-44B3-8452-B356E786DF9E}" type="presParOf" srcId="{C49D388D-5F89-451C-984A-A25D9B06CB11}" destId="{713D3756-E9CC-4EC1-88F4-BE2A6F3ED270}" srcOrd="4" destOrd="0" presId="urn:microsoft.com/office/officeart/2005/8/layout/lProcess1"/>
    <dgm:cxn modelId="{ECF2DAF0-DF08-4E84-AF94-0DDB71A574B0}" type="presParOf" srcId="{C49D388D-5F89-451C-984A-A25D9B06CB11}" destId="{AEBA3580-5A67-4E25-88BC-2365ECA60054}" srcOrd="5" destOrd="0" presId="urn:microsoft.com/office/officeart/2005/8/layout/lProcess1"/>
    <dgm:cxn modelId="{309DD591-8E12-421A-8D5B-0CA387A97F46}" type="presParOf" srcId="{C49D388D-5F89-451C-984A-A25D9B06CB11}" destId="{FB0339C7-13C0-44E8-BB7D-CE676989B19F}" srcOrd="6" destOrd="0" presId="urn:microsoft.com/office/officeart/2005/8/layout/lProcess1"/>
    <dgm:cxn modelId="{52BDA6CB-5B2A-488E-A0D3-296245146050}" type="presParOf" srcId="{3921818A-C249-4CE8-A406-54E26323373D}" destId="{1D252BC4-3D0B-4DF4-A738-A48330B00B97}" srcOrd="1" destOrd="0" presId="urn:microsoft.com/office/officeart/2005/8/layout/lProcess1"/>
    <dgm:cxn modelId="{A655C6A2-EDA9-4E62-B1D6-E404676D7405}" type="presParOf" srcId="{3921818A-C249-4CE8-A406-54E26323373D}" destId="{5C7BA7D7-D1FD-4293-A671-42C0B488FC01}" srcOrd="2" destOrd="0" presId="urn:microsoft.com/office/officeart/2005/8/layout/lProcess1"/>
    <dgm:cxn modelId="{33C5B170-45FD-4575-9C1E-E630EC12F246}" type="presParOf" srcId="{5C7BA7D7-D1FD-4293-A671-42C0B488FC01}" destId="{3F39159C-31B6-4BE3-804C-CBF948D5E006}" srcOrd="0" destOrd="0" presId="urn:microsoft.com/office/officeart/2005/8/layout/lProcess1"/>
    <dgm:cxn modelId="{8B16A82D-3B20-4EAD-B68C-1C9016430E59}" type="presParOf" srcId="{5C7BA7D7-D1FD-4293-A671-42C0B488FC01}" destId="{4E39C27B-D0BF-45F4-8AF9-F4A9253B9000}" srcOrd="1" destOrd="0" presId="urn:microsoft.com/office/officeart/2005/8/layout/lProcess1"/>
    <dgm:cxn modelId="{A5B2D9F1-A94B-42B5-816C-30CA8B44C03A}" type="presParOf" srcId="{5C7BA7D7-D1FD-4293-A671-42C0B488FC01}" destId="{3693B7A9-3771-475B-91DC-F221134C68D8}" srcOrd="2" destOrd="0" presId="urn:microsoft.com/office/officeart/2005/8/layout/lProcess1"/>
    <dgm:cxn modelId="{E01837AD-38D4-4A9F-9FDE-D890D29BCFBF}" type="presParOf" srcId="{5C7BA7D7-D1FD-4293-A671-42C0B488FC01}" destId="{656AFB02-32EE-4F45-B903-7F2E1AA89535}" srcOrd="3" destOrd="0" presId="urn:microsoft.com/office/officeart/2005/8/layout/lProcess1"/>
    <dgm:cxn modelId="{4D12F9C6-A64B-4E60-8814-93F1F6806F63}" type="presParOf" srcId="{5C7BA7D7-D1FD-4293-A671-42C0B488FC01}" destId="{FEA0367F-73F9-4344-85DA-092B4654475D}" srcOrd="4" destOrd="0" presId="urn:microsoft.com/office/officeart/2005/8/layout/lProcess1"/>
    <dgm:cxn modelId="{D7C00027-94C0-4FAC-83D7-26FC37CB5E60}" type="presParOf" srcId="{5C7BA7D7-D1FD-4293-A671-42C0B488FC01}" destId="{D2D37E7B-5A63-4737-AF14-C94EA3E33DA4}" srcOrd="5" destOrd="0" presId="urn:microsoft.com/office/officeart/2005/8/layout/lProcess1"/>
    <dgm:cxn modelId="{6716B566-0F4D-422A-B0DE-B70AFF3AA536}" type="presParOf" srcId="{5C7BA7D7-D1FD-4293-A671-42C0B488FC01}" destId="{4084C08F-79A6-4F62-811F-86BD60D7E06C}" srcOrd="6" destOrd="0" presId="urn:microsoft.com/office/officeart/2005/8/layout/lProcess1"/>
    <dgm:cxn modelId="{5BFBDADF-5DB5-4D5E-9CE7-F72B3FC30D0D}" type="presParOf" srcId="{3921818A-C249-4CE8-A406-54E26323373D}" destId="{D0723F0F-10AC-4B98-888D-F001F197A397}" srcOrd="3" destOrd="0" presId="urn:microsoft.com/office/officeart/2005/8/layout/lProcess1"/>
    <dgm:cxn modelId="{F42C4B74-F3B4-4549-9DD8-06AEEC5CED29}" type="presParOf" srcId="{3921818A-C249-4CE8-A406-54E26323373D}" destId="{C93DB846-76B3-4AE1-93FD-B6944FA22E8B}" srcOrd="4" destOrd="0" presId="urn:microsoft.com/office/officeart/2005/8/layout/lProcess1"/>
    <dgm:cxn modelId="{0962BAB1-4517-4920-9B76-D33D95357041}" type="presParOf" srcId="{C93DB846-76B3-4AE1-93FD-B6944FA22E8B}" destId="{C69BCAE5-D401-4969-85B4-C09F716CCEC4}" srcOrd="0" destOrd="0" presId="urn:microsoft.com/office/officeart/2005/8/layout/lProcess1"/>
    <dgm:cxn modelId="{518944DF-E817-4FB9-95A0-6FBA6799B9DF}" type="presParOf" srcId="{C93DB846-76B3-4AE1-93FD-B6944FA22E8B}" destId="{A25790DF-05A0-4962-BF18-ADBD6B4F042C}" srcOrd="1" destOrd="0" presId="urn:microsoft.com/office/officeart/2005/8/layout/lProcess1"/>
    <dgm:cxn modelId="{0CFC1087-F8A2-47A8-9D50-138E685B6B91}" type="presParOf" srcId="{C93DB846-76B3-4AE1-93FD-B6944FA22E8B}" destId="{D8A69236-B335-43E0-91C6-6A25B9C0F089}" srcOrd="2" destOrd="0" presId="urn:microsoft.com/office/officeart/2005/8/layout/lProcess1"/>
    <dgm:cxn modelId="{86B7BD23-8D39-49D0-8877-A7AE90355BEC}" type="presParOf" srcId="{C93DB846-76B3-4AE1-93FD-B6944FA22E8B}" destId="{D93B005B-5893-4FF8-8C50-1420C8B71845}" srcOrd="3" destOrd="0" presId="urn:microsoft.com/office/officeart/2005/8/layout/lProcess1"/>
    <dgm:cxn modelId="{B68BB5CE-B97B-4FFC-BF53-0B26FF40F2C4}" type="presParOf" srcId="{C93DB846-76B3-4AE1-93FD-B6944FA22E8B}" destId="{88941276-D735-4ECE-BA67-EED37BECC83C}" srcOrd="4" destOrd="0" presId="urn:microsoft.com/office/officeart/2005/8/layout/lProcess1"/>
    <dgm:cxn modelId="{517838E0-4359-416A-AC5E-3ED3C0549E08}" type="presParOf" srcId="{C93DB846-76B3-4AE1-93FD-B6944FA22E8B}" destId="{08774DB6-6A1C-4F30-AA28-47B450BC2658}" srcOrd="5" destOrd="0" presId="urn:microsoft.com/office/officeart/2005/8/layout/lProcess1"/>
    <dgm:cxn modelId="{6FB808EB-57F0-495D-AB43-83481B79EB65}" type="presParOf" srcId="{C93DB846-76B3-4AE1-93FD-B6944FA22E8B}" destId="{57EF4F31-B6FD-4136-A291-EAAD9D99916E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D39A2-893B-45AD-8B16-87643366950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C9C6EEB3-2F19-48E2-A77E-90114C468BAB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 Data Select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7D2FC-6AF8-482B-BB74-5A29483D2AAA}" type="par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44C38-D588-4394-A78A-EF48B099FFAF}" type="sibTrans" cxnId="{68FAA5B2-5655-4FB2-9A12-6F407CA3D1D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B4D409-F347-4729-ABD1-DFFF0201EDCF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SVM model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DA71FC-610E-442C-873A-918614F81EB3}" type="par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28EDB5-B382-4BD9-AF92-5ACEC1C3863D}" type="sibTrans" cxnId="{899885D4-3BFA-4C4C-86E9-7917F09CDE88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606275-0F4B-41C7-AF2B-BA4211E4A975}">
      <dgm:prSet phldrT="[文字]"/>
      <dgm:spPr/>
      <dgm:t>
        <a:bodyPr/>
        <a:lstStyle/>
        <a:p>
          <a:r>
            <a:rPr lang="en-US" altLang="zh-TW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KITTI_Positive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add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03C0D-7D19-4A47-A363-8F75E459EB7B}" type="par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C784E5-4780-4C07-B3A4-29867FF97D2F}" type="sibTrans" cxnId="{D30E8F6D-A5B3-4989-AB0D-E223377752B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26DF9-3B48-4FB2-98F6-3314C8128508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using some partial of car, increase </a:t>
          </a:r>
          <a:r>
            <a:rPr lang="en-US" altLang="zh-TW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precsion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963517-95DE-4E5C-8E98-2A5516603747}" type="parTrans" cxnId="{E2711F3D-B503-4F2B-8452-5550E9391D28}">
      <dgm:prSet/>
      <dgm:spPr/>
      <dgm:t>
        <a:bodyPr/>
        <a:lstStyle/>
        <a:p>
          <a:endParaRPr lang="zh-TW" altLang="en-US"/>
        </a:p>
      </dgm:t>
    </dgm:pt>
    <dgm:pt modelId="{90C5819A-C8A6-44AA-B08D-DE141AA9ECEB}" type="sibTrans" cxnId="{E2711F3D-B503-4F2B-8452-5550E9391D28}">
      <dgm:prSet/>
      <dgm:spPr/>
      <dgm:t>
        <a:bodyPr/>
        <a:lstStyle/>
        <a:p>
          <a:endParaRPr lang="zh-TW" altLang="en-US"/>
        </a:p>
      </dgm:t>
    </dgm:pt>
    <dgm:pt modelId="{1BA0F9FE-E53A-4EA8-AAA1-DA03B949873E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Discard unnecessary image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0A9C6-A6B5-475A-8479-D642B27D1B12}" type="parTrans" cxnId="{17A82780-342A-46CC-BD9F-135A1798E3A1}">
      <dgm:prSet/>
      <dgm:spPr/>
      <dgm:t>
        <a:bodyPr/>
        <a:lstStyle/>
        <a:p>
          <a:endParaRPr lang="zh-TW" altLang="en-US"/>
        </a:p>
      </dgm:t>
    </dgm:pt>
    <dgm:pt modelId="{5CB82B8F-EA69-4AEA-ABFF-11E64F1FBF34}" type="sibTrans" cxnId="{17A82780-342A-46CC-BD9F-135A1798E3A1}">
      <dgm:prSet/>
      <dgm:spPr/>
      <dgm:t>
        <a:bodyPr/>
        <a:lstStyle/>
        <a:p>
          <a:endParaRPr lang="zh-TW" altLang="en-US"/>
        </a:p>
      </dgm:t>
    </dgm:pt>
    <dgm:pt modelId="{ADA4B94F-40FB-4A07-80DD-A296E7EF676F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part of them 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449F3-E37D-4A5A-8EAC-3AE170EB0921}" type="parTrans" cxnId="{53D5E908-112B-4F33-890E-DB2DEC2A064F}">
      <dgm:prSet/>
      <dgm:spPr/>
      <dgm:t>
        <a:bodyPr/>
        <a:lstStyle/>
        <a:p>
          <a:endParaRPr lang="zh-TW" altLang="en-US"/>
        </a:p>
      </dgm:t>
    </dgm:pt>
    <dgm:pt modelId="{303963F9-1505-4210-AF07-42BEA1A6FB15}" type="sibTrans" cxnId="{53D5E908-112B-4F33-890E-DB2DEC2A064F}">
      <dgm:prSet/>
      <dgm:spPr/>
      <dgm:t>
        <a:bodyPr/>
        <a:lstStyle/>
        <a:p>
          <a:endParaRPr lang="zh-TW" altLang="en-US"/>
        </a:p>
      </dgm:t>
    </dgm:pt>
    <dgm:pt modelId="{8A8AE55E-155E-43EA-9151-839272A1C824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 stage and false alarm rate when data is enough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54F71D-BFE4-4AA9-B921-15AF959FD9EC}" type="parTrans" cxnId="{4BC4911D-7343-4106-8F50-6AA027CF985C}">
      <dgm:prSet/>
      <dgm:spPr/>
      <dgm:t>
        <a:bodyPr/>
        <a:lstStyle/>
        <a:p>
          <a:endParaRPr lang="zh-TW" altLang="en-US"/>
        </a:p>
      </dgm:t>
    </dgm:pt>
    <dgm:pt modelId="{8DDE7416-0465-4A9F-903A-6AA864B5B8D6}" type="sibTrans" cxnId="{4BC4911D-7343-4106-8F50-6AA027CF985C}">
      <dgm:prSet/>
      <dgm:spPr/>
      <dgm:t>
        <a:bodyPr/>
        <a:lstStyle/>
        <a:p>
          <a:endParaRPr lang="zh-TW" altLang="en-US"/>
        </a:p>
      </dgm:t>
    </dgm:pt>
    <dgm:pt modelId="{49EFFB01-359E-4DE1-94D1-010F11FC0577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 increase but training and detect time increase 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8D7B26-FF4D-4EAB-A601-59F3CD3BE217}" type="parTrans" cxnId="{E059A1FF-BFB2-4158-9492-5E60FC6A8C71}">
      <dgm:prSet/>
      <dgm:spPr/>
      <dgm:t>
        <a:bodyPr/>
        <a:lstStyle/>
        <a:p>
          <a:endParaRPr lang="zh-TW" altLang="en-US"/>
        </a:p>
      </dgm:t>
    </dgm:pt>
    <dgm:pt modelId="{6570C962-499F-40F3-9FC6-276E557F4069}" type="sibTrans" cxnId="{E059A1FF-BFB2-4158-9492-5E60FC6A8C71}">
      <dgm:prSet/>
      <dgm:spPr/>
      <dgm:t>
        <a:bodyPr/>
        <a:lstStyle/>
        <a:p>
          <a:endParaRPr lang="zh-TW" altLang="en-US"/>
        </a:p>
      </dgm:t>
    </dgm:pt>
    <dgm:pt modelId="{DB9BC903-7A5F-4537-AC25-B694428DD24D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 </a:t>
          </a:r>
          <a:r>
            <a:rPr lang="en-US" altLang="zh-TW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testfile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(big) into training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DCEF84-240B-481A-812B-78E51980A241}" type="parTrans" cxnId="{E7BB19F0-2B46-44A5-A5A3-406D2C661CDC}">
      <dgm:prSet/>
      <dgm:spPr/>
      <dgm:t>
        <a:bodyPr/>
        <a:lstStyle/>
        <a:p>
          <a:endParaRPr lang="zh-TW" altLang="en-US"/>
        </a:p>
      </dgm:t>
    </dgm:pt>
    <dgm:pt modelId="{B4BB0090-F251-4444-B85B-BD480C47C229}" type="sibTrans" cxnId="{E7BB19F0-2B46-44A5-A5A3-406D2C661CDC}">
      <dgm:prSet/>
      <dgm:spPr/>
      <dgm:t>
        <a:bodyPr/>
        <a:lstStyle/>
        <a:p>
          <a:endParaRPr lang="zh-TW" altLang="en-US"/>
        </a:p>
      </dgm:t>
    </dgm:pt>
    <dgm:pt modelId="{8FC20D04-A03D-427C-9AD5-6310D6D5DBF3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Can increase negative sample to </a:t>
          </a:r>
          <a:r>
            <a:rPr lang="en-US" altLang="zh-TW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TrainCascade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DB53ED-E883-4EC8-9740-827D8391E5AE}" type="parTrans" cxnId="{4EADAC24-F619-42FB-9EF6-AFDFC09FB26C}">
      <dgm:prSet/>
      <dgm:spPr/>
      <dgm:t>
        <a:bodyPr/>
        <a:lstStyle/>
        <a:p>
          <a:endParaRPr lang="zh-TW" altLang="en-US"/>
        </a:p>
      </dgm:t>
    </dgm:pt>
    <dgm:pt modelId="{49B7CDEB-51A3-434E-921C-B8B671FC5FF6}" type="sibTrans" cxnId="{4EADAC24-F619-42FB-9EF6-AFDFC09FB26C}">
      <dgm:prSet/>
      <dgm:spPr/>
      <dgm:t>
        <a:bodyPr/>
        <a:lstStyle/>
        <a:p>
          <a:endParaRPr lang="zh-TW" altLang="en-US"/>
        </a:p>
      </dgm:t>
    </dgm:pt>
    <dgm:pt modelId="{669B9CBD-A50E-4283-8493-629BF36CB753}" type="pres">
      <dgm:prSet presAssocID="{E4AD39A2-893B-45AD-8B16-8764336695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08AF0C8-2F83-43FA-9967-1A4388F3355B}" type="pres">
      <dgm:prSet presAssocID="{C9C6EEB3-2F19-48E2-A77E-90114C468B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8DD4C4-C9C3-4254-9E0F-1FD8530B20B4}" type="pres">
      <dgm:prSet presAssocID="{C9C6EEB3-2F19-48E2-A77E-90114C468B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266B75-AC4F-4CB6-9D1F-EC4C12BD9030}" type="pres">
      <dgm:prSet presAssocID="{C9B4D409-F347-4729-ABD1-DFFF0201ED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E9CA7-1FE6-4E46-A112-4DCCE1769156}" type="pres">
      <dgm:prSet presAssocID="{C9B4D409-F347-4729-ABD1-DFFF0201EDC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6238B-AA4E-4333-8005-863CF0C5FCC3}" type="pres">
      <dgm:prSet presAssocID="{0F606275-0F4B-41C7-AF2B-BA4211E4A97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777441-7210-45C5-AACC-2F295C1AF8B5}" type="pres">
      <dgm:prSet presAssocID="{0F606275-0F4B-41C7-AF2B-BA4211E4A975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90DBE0-0B46-4109-A985-24C32815390C}" type="pres">
      <dgm:prSet presAssocID="{8A8AE55E-155E-43EA-9151-839272A1C82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D0AE4A-8FDC-4053-A9FA-69ACAD2D0C5C}" type="pres">
      <dgm:prSet presAssocID="{8A8AE55E-155E-43EA-9151-839272A1C824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C422F7-E072-42C4-8DCD-86081E5568FD}" type="pres">
      <dgm:prSet presAssocID="{DB9BC903-7A5F-4537-AC25-B694428DD24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5F6A386-C19B-413E-A72E-128CC5166DB8}" type="pres">
      <dgm:prSet presAssocID="{DB9BC903-7A5F-4537-AC25-B694428DD24D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DD30480-FCEF-4490-96B5-D144E6C69A02}" type="presOf" srcId="{8FC20D04-A03D-427C-9AD5-6310D6D5DBF3}" destId="{D5F6A386-C19B-413E-A72E-128CC5166DB8}" srcOrd="0" destOrd="0" presId="urn:microsoft.com/office/officeart/2005/8/layout/vList2"/>
    <dgm:cxn modelId="{E059A1FF-BFB2-4158-9492-5E60FC6A8C71}" srcId="{8A8AE55E-155E-43EA-9151-839272A1C824}" destId="{49EFFB01-359E-4DE1-94D1-010F11FC0577}" srcOrd="0" destOrd="0" parTransId="{6B8D7B26-FF4D-4EAB-A601-59F3CD3BE217}" sibTransId="{6570C962-499F-40F3-9FC6-276E557F4069}"/>
    <dgm:cxn modelId="{377586C7-B055-440A-8034-711C1D72E462}" type="presOf" srcId="{0F606275-0F4B-41C7-AF2B-BA4211E4A975}" destId="{9A76238B-AA4E-4333-8005-863CF0C5FCC3}" srcOrd="0" destOrd="0" presId="urn:microsoft.com/office/officeart/2005/8/layout/vList2"/>
    <dgm:cxn modelId="{5886C9BC-1F4A-48A8-B8F9-10E13B89093F}" type="presOf" srcId="{C9B4D409-F347-4729-ABD1-DFFF0201EDCF}" destId="{D7266B75-AC4F-4CB6-9D1F-EC4C12BD9030}" srcOrd="0" destOrd="0" presId="urn:microsoft.com/office/officeart/2005/8/layout/vList2"/>
    <dgm:cxn modelId="{4BC4911D-7343-4106-8F50-6AA027CF985C}" srcId="{E4AD39A2-893B-45AD-8B16-876433669501}" destId="{8A8AE55E-155E-43EA-9151-839272A1C824}" srcOrd="3" destOrd="0" parTransId="{6E54F71D-BFE4-4AA9-B921-15AF959FD9EC}" sibTransId="{8DDE7416-0465-4A9F-903A-6AA864B5B8D6}"/>
    <dgm:cxn modelId="{E5F5F7C4-BD4C-4D45-8666-9EEA7A145C4A}" type="presOf" srcId="{8A8AE55E-155E-43EA-9151-839272A1C824}" destId="{5790DBE0-0B46-4109-A985-24C32815390C}" srcOrd="0" destOrd="0" presId="urn:microsoft.com/office/officeart/2005/8/layout/vList2"/>
    <dgm:cxn modelId="{68FAA5B2-5655-4FB2-9A12-6F407CA3D1D1}" srcId="{E4AD39A2-893B-45AD-8B16-876433669501}" destId="{C9C6EEB3-2F19-48E2-A77E-90114C468BAB}" srcOrd="0" destOrd="0" parTransId="{1917D2FC-6AF8-482B-BB74-5A29483D2AAA}" sibTransId="{3AA44C38-D588-4394-A78A-EF48B099FFAF}"/>
    <dgm:cxn modelId="{899885D4-3BFA-4C4C-86E9-7917F09CDE88}" srcId="{E4AD39A2-893B-45AD-8B16-876433669501}" destId="{C9B4D409-F347-4729-ABD1-DFFF0201EDCF}" srcOrd="1" destOrd="0" parTransId="{1BDA71FC-610E-442C-873A-918614F81EB3}" sibTransId="{5B28EDB5-B382-4BD9-AF92-5ACEC1C3863D}"/>
    <dgm:cxn modelId="{4EADAC24-F619-42FB-9EF6-AFDFC09FB26C}" srcId="{DB9BC903-7A5F-4537-AC25-B694428DD24D}" destId="{8FC20D04-A03D-427C-9AD5-6310D6D5DBF3}" srcOrd="0" destOrd="0" parTransId="{1ADB53ED-E883-4EC8-9740-827D8391E5AE}" sibTransId="{49B7CDEB-51A3-434E-921C-B8B671FC5FF6}"/>
    <dgm:cxn modelId="{E2711F3D-B503-4F2B-8452-5550E9391D28}" srcId="{C9B4D409-F347-4729-ABD1-DFFF0201EDCF}" destId="{8B626DF9-3B48-4FB2-98F6-3314C8128508}" srcOrd="0" destOrd="0" parTransId="{E7963517-95DE-4E5C-8E98-2A5516603747}" sibTransId="{90C5819A-C8A6-44AA-B08D-DE141AA9ECEB}"/>
    <dgm:cxn modelId="{17A82780-342A-46CC-BD9F-135A1798E3A1}" srcId="{C9C6EEB3-2F19-48E2-A77E-90114C468BAB}" destId="{1BA0F9FE-E53A-4EA8-AAA1-DA03B949873E}" srcOrd="0" destOrd="0" parTransId="{8700A9C6-A6B5-475A-8479-D642B27D1B12}" sibTransId="{5CB82B8F-EA69-4AEA-ABFF-11E64F1FBF34}"/>
    <dgm:cxn modelId="{16E3D43B-3C1A-4798-92F9-BE38194ACB18}" type="presOf" srcId="{1BA0F9FE-E53A-4EA8-AAA1-DA03B949873E}" destId="{338DD4C4-C9C3-4254-9E0F-1FD8530B20B4}" srcOrd="0" destOrd="0" presId="urn:microsoft.com/office/officeart/2005/8/layout/vList2"/>
    <dgm:cxn modelId="{EEAB957B-D958-40A5-A1BE-C5672B6DB58A}" type="presOf" srcId="{8B626DF9-3B48-4FB2-98F6-3314C8128508}" destId="{322E9CA7-1FE6-4E46-A112-4DCCE1769156}" srcOrd="0" destOrd="0" presId="urn:microsoft.com/office/officeart/2005/8/layout/vList2"/>
    <dgm:cxn modelId="{53D5E908-112B-4F33-890E-DB2DEC2A064F}" srcId="{0F606275-0F4B-41C7-AF2B-BA4211E4A975}" destId="{ADA4B94F-40FB-4A07-80DD-A296E7EF676F}" srcOrd="0" destOrd="0" parTransId="{372449F3-E37D-4A5A-8EAC-3AE170EB0921}" sibTransId="{303963F9-1505-4210-AF07-42BEA1A6FB15}"/>
    <dgm:cxn modelId="{D97A86D9-16E5-4F37-8AC8-E6FE3178D7D0}" type="presOf" srcId="{49EFFB01-359E-4DE1-94D1-010F11FC0577}" destId="{13D0AE4A-8FDC-4053-A9FA-69ACAD2D0C5C}" srcOrd="0" destOrd="0" presId="urn:microsoft.com/office/officeart/2005/8/layout/vList2"/>
    <dgm:cxn modelId="{DE42880C-83E3-4C0A-92E8-1CA0AF841844}" type="presOf" srcId="{E4AD39A2-893B-45AD-8B16-876433669501}" destId="{669B9CBD-A50E-4283-8493-629BF36CB753}" srcOrd="0" destOrd="0" presId="urn:microsoft.com/office/officeart/2005/8/layout/vList2"/>
    <dgm:cxn modelId="{C8F8F005-603A-463A-8B6A-25BCEDC0AE2F}" type="presOf" srcId="{ADA4B94F-40FB-4A07-80DD-A296E7EF676F}" destId="{09777441-7210-45C5-AACC-2F295C1AF8B5}" srcOrd="0" destOrd="0" presId="urn:microsoft.com/office/officeart/2005/8/layout/vList2"/>
    <dgm:cxn modelId="{E7BB19F0-2B46-44A5-A5A3-406D2C661CDC}" srcId="{E4AD39A2-893B-45AD-8B16-876433669501}" destId="{DB9BC903-7A5F-4537-AC25-B694428DD24D}" srcOrd="4" destOrd="0" parTransId="{9CDCEF84-240B-481A-812B-78E51980A241}" sibTransId="{B4BB0090-F251-4444-B85B-BD480C47C229}"/>
    <dgm:cxn modelId="{2ECDE580-1F80-4013-8528-A85E88560994}" type="presOf" srcId="{C9C6EEB3-2F19-48E2-A77E-90114C468BAB}" destId="{308AF0C8-2F83-43FA-9967-1A4388F3355B}" srcOrd="0" destOrd="0" presId="urn:microsoft.com/office/officeart/2005/8/layout/vList2"/>
    <dgm:cxn modelId="{32F25341-EC7B-47E6-AFE1-AB2AA496E096}" type="presOf" srcId="{DB9BC903-7A5F-4537-AC25-B694428DD24D}" destId="{24C422F7-E072-42C4-8DCD-86081E5568FD}" srcOrd="0" destOrd="0" presId="urn:microsoft.com/office/officeart/2005/8/layout/vList2"/>
    <dgm:cxn modelId="{D30E8F6D-A5B3-4989-AB0D-E223377752BB}" srcId="{E4AD39A2-893B-45AD-8B16-876433669501}" destId="{0F606275-0F4B-41C7-AF2B-BA4211E4A975}" srcOrd="2" destOrd="0" parTransId="{D7203C0D-7D19-4A47-A363-8F75E459EB7B}" sibTransId="{18C784E5-4780-4C07-B3A4-29867FF97D2F}"/>
    <dgm:cxn modelId="{7B475D6E-9320-4DDE-98D6-32CDF20D24C9}" type="presParOf" srcId="{669B9CBD-A50E-4283-8493-629BF36CB753}" destId="{308AF0C8-2F83-43FA-9967-1A4388F3355B}" srcOrd="0" destOrd="0" presId="urn:microsoft.com/office/officeart/2005/8/layout/vList2"/>
    <dgm:cxn modelId="{AD3F5FFC-C8A9-411A-A455-0F5D83490CB6}" type="presParOf" srcId="{669B9CBD-A50E-4283-8493-629BF36CB753}" destId="{338DD4C4-C9C3-4254-9E0F-1FD8530B20B4}" srcOrd="1" destOrd="0" presId="urn:microsoft.com/office/officeart/2005/8/layout/vList2"/>
    <dgm:cxn modelId="{7467A6F5-4E3E-4699-AD5C-F75DD8C8AA3E}" type="presParOf" srcId="{669B9CBD-A50E-4283-8493-629BF36CB753}" destId="{D7266B75-AC4F-4CB6-9D1F-EC4C12BD9030}" srcOrd="2" destOrd="0" presId="urn:microsoft.com/office/officeart/2005/8/layout/vList2"/>
    <dgm:cxn modelId="{DDF47DAE-F072-437E-BE0A-2F305E9650F4}" type="presParOf" srcId="{669B9CBD-A50E-4283-8493-629BF36CB753}" destId="{322E9CA7-1FE6-4E46-A112-4DCCE1769156}" srcOrd="3" destOrd="0" presId="urn:microsoft.com/office/officeart/2005/8/layout/vList2"/>
    <dgm:cxn modelId="{25C1B579-3081-4B4B-9647-EFA869A309AF}" type="presParOf" srcId="{669B9CBD-A50E-4283-8493-629BF36CB753}" destId="{9A76238B-AA4E-4333-8005-863CF0C5FCC3}" srcOrd="4" destOrd="0" presId="urn:microsoft.com/office/officeart/2005/8/layout/vList2"/>
    <dgm:cxn modelId="{A1C5C4F2-51A9-4B2F-B45D-EBAC68D435AE}" type="presParOf" srcId="{669B9CBD-A50E-4283-8493-629BF36CB753}" destId="{09777441-7210-45C5-AACC-2F295C1AF8B5}" srcOrd="5" destOrd="0" presId="urn:microsoft.com/office/officeart/2005/8/layout/vList2"/>
    <dgm:cxn modelId="{741803AB-7A1A-412A-A5EA-0A9BEC411559}" type="presParOf" srcId="{669B9CBD-A50E-4283-8493-629BF36CB753}" destId="{5790DBE0-0B46-4109-A985-24C32815390C}" srcOrd="6" destOrd="0" presId="urn:microsoft.com/office/officeart/2005/8/layout/vList2"/>
    <dgm:cxn modelId="{27215FCE-0FE6-427A-9CA5-962D7644C9FE}" type="presParOf" srcId="{669B9CBD-A50E-4283-8493-629BF36CB753}" destId="{13D0AE4A-8FDC-4053-A9FA-69ACAD2D0C5C}" srcOrd="7" destOrd="0" presId="urn:microsoft.com/office/officeart/2005/8/layout/vList2"/>
    <dgm:cxn modelId="{946AD7ED-BC82-4A41-96F1-96F239E3D872}" type="presParOf" srcId="{669B9CBD-A50E-4283-8493-629BF36CB753}" destId="{24C422F7-E072-42C4-8DCD-86081E5568FD}" srcOrd="8" destOrd="0" presId="urn:microsoft.com/office/officeart/2005/8/layout/vList2"/>
    <dgm:cxn modelId="{E40AE941-329E-4B56-9FAF-F9AF4B501F34}" type="presParOf" srcId="{669B9CBD-A50E-4283-8493-629BF36CB753}" destId="{D5F6A386-C19B-413E-A72E-128CC5166DB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AF0C8-2F83-43FA-9967-1A4388F3355B}">
      <dsp:nvSpPr>
        <dsp:cNvPr id="0" name=""/>
        <dsp:cNvSpPr/>
      </dsp:nvSpPr>
      <dsp:spPr>
        <a:xfrm>
          <a:off x="0" y="15511"/>
          <a:ext cx="7732452" cy="9126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60060"/>
        <a:ext cx="7643354" cy="823502"/>
      </dsp:txXfrm>
    </dsp:sp>
    <dsp:sp modelId="{338DD4C4-C9C3-4254-9E0F-1FD8530B20B4}">
      <dsp:nvSpPr>
        <dsp:cNvPr id="0" name=""/>
        <dsp:cNvSpPr/>
      </dsp:nvSpPr>
      <dsp:spPr>
        <a:xfrm>
          <a:off x="0" y="928111"/>
          <a:ext cx="773245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0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28111"/>
        <a:ext cx="7732452" cy="645840"/>
      </dsp:txXfrm>
    </dsp:sp>
    <dsp:sp modelId="{D7266B75-AC4F-4CB6-9D1F-EC4C12BD9030}">
      <dsp:nvSpPr>
        <dsp:cNvPr id="0" name=""/>
        <dsp:cNvSpPr/>
      </dsp:nvSpPr>
      <dsp:spPr>
        <a:xfrm>
          <a:off x="0" y="1573951"/>
          <a:ext cx="7732452" cy="9126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Experiment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1618500"/>
        <a:ext cx="7643354" cy="823502"/>
      </dsp:txXfrm>
    </dsp:sp>
    <dsp:sp modelId="{322E9CA7-1FE6-4E46-A112-4DCCE1769156}">
      <dsp:nvSpPr>
        <dsp:cNvPr id="0" name=""/>
        <dsp:cNvSpPr/>
      </dsp:nvSpPr>
      <dsp:spPr>
        <a:xfrm>
          <a:off x="0" y="2486551"/>
          <a:ext cx="773245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0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86551"/>
        <a:ext cx="7732452" cy="645840"/>
      </dsp:txXfrm>
    </dsp:sp>
    <dsp:sp modelId="{9A76238B-AA4E-4333-8005-863CF0C5FCC3}">
      <dsp:nvSpPr>
        <dsp:cNvPr id="0" name=""/>
        <dsp:cNvSpPr/>
      </dsp:nvSpPr>
      <dsp:spPr>
        <a:xfrm>
          <a:off x="0" y="3132391"/>
          <a:ext cx="7732452" cy="9126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49" y="3176940"/>
        <a:ext cx="7643354" cy="823502"/>
      </dsp:txXfrm>
    </dsp:sp>
    <dsp:sp modelId="{09777441-7210-45C5-AACC-2F295C1AF8B5}">
      <dsp:nvSpPr>
        <dsp:cNvPr id="0" name=""/>
        <dsp:cNvSpPr/>
      </dsp:nvSpPr>
      <dsp:spPr>
        <a:xfrm>
          <a:off x="0" y="4044991"/>
          <a:ext cx="773245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0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44991"/>
        <a:ext cx="7732452" cy="6458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AF0C8-2F83-43FA-9967-1A4388F3355B}">
      <dsp:nvSpPr>
        <dsp:cNvPr id="0" name=""/>
        <dsp:cNvSpPr/>
      </dsp:nvSpPr>
      <dsp:spPr>
        <a:xfrm>
          <a:off x="0" y="53627"/>
          <a:ext cx="565348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98" y="81225"/>
        <a:ext cx="510152" cy="743328"/>
      </dsp:txXfrm>
    </dsp:sp>
    <dsp:sp modelId="{D7266B75-AC4F-4CB6-9D1F-EC4C12BD9030}">
      <dsp:nvSpPr>
        <dsp:cNvPr id="0" name=""/>
        <dsp:cNvSpPr/>
      </dsp:nvSpPr>
      <dsp:spPr>
        <a:xfrm>
          <a:off x="0" y="952952"/>
          <a:ext cx="565348" cy="7985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98" y="980550"/>
        <a:ext cx="510152" cy="743328"/>
      </dsp:txXfrm>
    </dsp:sp>
    <dsp:sp modelId="{9A76238B-AA4E-4333-8005-863CF0C5FCC3}">
      <dsp:nvSpPr>
        <dsp:cNvPr id="0" name=""/>
        <dsp:cNvSpPr/>
      </dsp:nvSpPr>
      <dsp:spPr>
        <a:xfrm>
          <a:off x="0" y="1852277"/>
          <a:ext cx="565348" cy="7985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98" y="1879875"/>
        <a:ext cx="510152" cy="743328"/>
      </dsp:txXfrm>
    </dsp:sp>
    <dsp:sp modelId="{A952EE0A-6909-4203-BCBF-B21657CFFF88}">
      <dsp:nvSpPr>
        <dsp:cNvPr id="0" name=""/>
        <dsp:cNvSpPr/>
      </dsp:nvSpPr>
      <dsp:spPr>
        <a:xfrm>
          <a:off x="0" y="2751602"/>
          <a:ext cx="565348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98" y="2779200"/>
        <a:ext cx="510152" cy="743328"/>
      </dsp:txXfrm>
    </dsp:sp>
    <dsp:sp modelId="{97D27BB1-2906-4CA2-9DBF-25B2B976E2BF}">
      <dsp:nvSpPr>
        <dsp:cNvPr id="0" name=""/>
        <dsp:cNvSpPr/>
      </dsp:nvSpPr>
      <dsp:spPr>
        <a:xfrm>
          <a:off x="0" y="3650926"/>
          <a:ext cx="565348" cy="79852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98" y="3678524"/>
        <a:ext cx="510152" cy="7433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BA8A-0DA7-4601-AD96-3354CD0A1D95}">
      <dsp:nvSpPr>
        <dsp:cNvPr id="0" name=""/>
        <dsp:cNvSpPr/>
      </dsp:nvSpPr>
      <dsp:spPr>
        <a:xfrm>
          <a:off x="3166" y="0"/>
          <a:ext cx="6752551" cy="12627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300" kern="1200" dirty="0" smtClean="0"/>
            <a:t>5.1 Data Preprocessing</a:t>
          </a:r>
          <a:endParaRPr lang="zh-TW" altLang="en-US" sz="5300" kern="1200" dirty="0"/>
        </a:p>
      </dsp:txBody>
      <dsp:txXfrm>
        <a:off x="40151" y="36985"/>
        <a:ext cx="6678581" cy="1188774"/>
      </dsp:txXfrm>
    </dsp:sp>
    <dsp:sp modelId="{65CF5A67-2EC8-432E-AACE-AFD82DD12622}">
      <dsp:nvSpPr>
        <dsp:cNvPr id="0" name=""/>
        <dsp:cNvSpPr/>
      </dsp:nvSpPr>
      <dsp:spPr>
        <a:xfrm>
          <a:off x="7430973" y="0"/>
          <a:ext cx="1431540" cy="12627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300" kern="1200"/>
        </a:p>
      </dsp:txBody>
      <dsp:txXfrm>
        <a:off x="7430973" y="252549"/>
        <a:ext cx="1052717" cy="757646"/>
      </dsp:txXfrm>
    </dsp:sp>
    <dsp:sp modelId="{7BF8AADF-9C97-4897-AFAB-505BF0A7BD8E}">
      <dsp:nvSpPr>
        <dsp:cNvPr id="0" name=""/>
        <dsp:cNvSpPr/>
      </dsp:nvSpPr>
      <dsp:spPr>
        <a:xfrm>
          <a:off x="9456738" y="0"/>
          <a:ext cx="6752551" cy="12627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300" kern="1200" dirty="0" smtClean="0"/>
            <a:t>5.2 Tune Parameter</a:t>
          </a:r>
          <a:endParaRPr lang="zh-TW" altLang="en-US" sz="5300" kern="1200" dirty="0"/>
        </a:p>
      </dsp:txBody>
      <dsp:txXfrm>
        <a:off x="9493723" y="36985"/>
        <a:ext cx="6678581" cy="1188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AF0C8-2F83-43FA-9967-1A4388F3355B}">
      <dsp:nvSpPr>
        <dsp:cNvPr id="0" name=""/>
        <dsp:cNvSpPr/>
      </dsp:nvSpPr>
      <dsp:spPr>
        <a:xfrm>
          <a:off x="0" y="53396"/>
          <a:ext cx="697082" cy="8897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29" y="87425"/>
        <a:ext cx="629024" cy="821727"/>
      </dsp:txXfrm>
    </dsp:sp>
    <dsp:sp modelId="{338DD4C4-C9C3-4254-9E0F-1FD8530B20B4}">
      <dsp:nvSpPr>
        <dsp:cNvPr id="0" name=""/>
        <dsp:cNvSpPr/>
      </dsp:nvSpPr>
      <dsp:spPr>
        <a:xfrm>
          <a:off x="0" y="943181"/>
          <a:ext cx="69708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43181"/>
        <a:ext cx="697082" cy="645840"/>
      </dsp:txXfrm>
    </dsp:sp>
    <dsp:sp modelId="{D7266B75-AC4F-4CB6-9D1F-EC4C12BD9030}">
      <dsp:nvSpPr>
        <dsp:cNvPr id="0" name=""/>
        <dsp:cNvSpPr/>
      </dsp:nvSpPr>
      <dsp:spPr>
        <a:xfrm>
          <a:off x="0" y="1589021"/>
          <a:ext cx="697082" cy="8897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29" y="1623050"/>
        <a:ext cx="629024" cy="821727"/>
      </dsp:txXfrm>
    </dsp:sp>
    <dsp:sp modelId="{322E9CA7-1FE6-4E46-A112-4DCCE1769156}">
      <dsp:nvSpPr>
        <dsp:cNvPr id="0" name=""/>
        <dsp:cNvSpPr/>
      </dsp:nvSpPr>
      <dsp:spPr>
        <a:xfrm>
          <a:off x="0" y="2478806"/>
          <a:ext cx="69708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8806"/>
        <a:ext cx="697082" cy="645840"/>
      </dsp:txXfrm>
    </dsp:sp>
    <dsp:sp modelId="{9A76238B-AA4E-4333-8005-863CF0C5FCC3}">
      <dsp:nvSpPr>
        <dsp:cNvPr id="0" name=""/>
        <dsp:cNvSpPr/>
      </dsp:nvSpPr>
      <dsp:spPr>
        <a:xfrm>
          <a:off x="0" y="3124646"/>
          <a:ext cx="697082" cy="8897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zh-TW" alt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29" y="3158675"/>
        <a:ext cx="629024" cy="821727"/>
      </dsp:txXfrm>
    </dsp:sp>
    <dsp:sp modelId="{09777441-7210-45C5-AACC-2F295C1AF8B5}">
      <dsp:nvSpPr>
        <dsp:cNvPr id="0" name=""/>
        <dsp:cNvSpPr/>
      </dsp:nvSpPr>
      <dsp:spPr>
        <a:xfrm>
          <a:off x="0" y="4014431"/>
          <a:ext cx="697082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TW" alt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14431"/>
        <a:ext cx="697082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857A8-1D79-4AE0-9E79-70F77B07C850}">
      <dsp:nvSpPr>
        <dsp:cNvPr id="0" name=""/>
        <dsp:cNvSpPr/>
      </dsp:nvSpPr>
      <dsp:spPr>
        <a:xfrm>
          <a:off x="0" y="471508"/>
          <a:ext cx="9477777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35581" tIns="458216" rIns="73558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Edge of car feature </a:t>
          </a:r>
          <a:endParaRPr lang="zh-TW" altLang="en-US" sz="2200" kern="1200" dirty="0"/>
        </a:p>
      </dsp:txBody>
      <dsp:txXfrm>
        <a:off x="0" y="471508"/>
        <a:ext cx="9477777" cy="918225"/>
      </dsp:txXfrm>
    </dsp:sp>
    <dsp:sp modelId="{6C6C0AA8-9F38-4210-8CB4-B8CD402C617F}">
      <dsp:nvSpPr>
        <dsp:cNvPr id="0" name=""/>
        <dsp:cNvSpPr/>
      </dsp:nvSpPr>
      <dsp:spPr>
        <a:xfrm>
          <a:off x="473888" y="146788"/>
          <a:ext cx="663444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766" tIns="0" rIns="25076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HOG Feature Extract</a:t>
          </a:r>
          <a:endParaRPr lang="zh-TW" altLang="en-US" sz="2200" kern="1200" dirty="0"/>
        </a:p>
      </dsp:txBody>
      <dsp:txXfrm>
        <a:off x="505591" y="178491"/>
        <a:ext cx="6571037" cy="586034"/>
      </dsp:txXfrm>
    </dsp:sp>
    <dsp:sp modelId="{A9002E2D-5D79-42EE-A164-E99B7557BF97}">
      <dsp:nvSpPr>
        <dsp:cNvPr id="0" name=""/>
        <dsp:cNvSpPr/>
      </dsp:nvSpPr>
      <dsp:spPr>
        <a:xfrm>
          <a:off x="0" y="1833253"/>
          <a:ext cx="9477777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35581" tIns="458216" rIns="73558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Bounding Box </a:t>
          </a:r>
          <a:endParaRPr lang="zh-TW" altLang="en-US" sz="2200" kern="1200" dirty="0"/>
        </a:p>
      </dsp:txBody>
      <dsp:txXfrm>
        <a:off x="0" y="1833253"/>
        <a:ext cx="9477777" cy="918225"/>
      </dsp:txXfrm>
    </dsp:sp>
    <dsp:sp modelId="{482554A9-C89A-4A72-9133-002C6476C188}">
      <dsp:nvSpPr>
        <dsp:cNvPr id="0" name=""/>
        <dsp:cNvSpPr/>
      </dsp:nvSpPr>
      <dsp:spPr>
        <a:xfrm>
          <a:off x="473888" y="1508533"/>
          <a:ext cx="6634443" cy="64944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766" tIns="0" rIns="25076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trainCascadeObjectDetector.m</a:t>
          </a:r>
          <a:r>
            <a:rPr lang="en-US" altLang="zh-TW" sz="2200" kern="1200" dirty="0" smtClean="0"/>
            <a:t> (MATLAB)</a:t>
          </a:r>
          <a:endParaRPr lang="zh-TW" altLang="zh-TW" sz="2200" kern="1200" dirty="0" smtClean="0"/>
        </a:p>
      </dsp:txBody>
      <dsp:txXfrm>
        <a:off x="505591" y="1540236"/>
        <a:ext cx="6571037" cy="586034"/>
      </dsp:txXfrm>
    </dsp:sp>
    <dsp:sp modelId="{62BBE303-E88E-4D99-94F2-741C6C5A4411}">
      <dsp:nvSpPr>
        <dsp:cNvPr id="0" name=""/>
        <dsp:cNvSpPr/>
      </dsp:nvSpPr>
      <dsp:spPr>
        <a:xfrm>
          <a:off x="0" y="3194998"/>
          <a:ext cx="9477777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35581" tIns="458216" rIns="73558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200" kern="1200" dirty="0" smtClean="0"/>
            <a:t>1/0 classifier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dirty="0" smtClean="0"/>
            <a:t>LIBSVM -- A Library for Support Vector Machines (</a:t>
          </a:r>
          <a:r>
            <a:rPr lang="en-US" sz="2200" b="0" i="0" kern="1200" dirty="0" err="1" smtClean="0">
              <a:hlinkClick xmlns:r="http://schemas.openxmlformats.org/officeDocument/2006/relationships" r:id="rId1"/>
            </a:rPr>
            <a:t>Chih</a:t>
          </a:r>
          <a:r>
            <a:rPr lang="en-US" sz="2200" b="0" i="0" kern="1200" dirty="0" smtClean="0">
              <a:hlinkClick xmlns:r="http://schemas.openxmlformats.org/officeDocument/2006/relationships" r:id="rId1"/>
            </a:rPr>
            <a:t>-Jen Lin</a:t>
          </a:r>
          <a:r>
            <a:rPr lang="en-US" sz="2200" b="0" i="0" kern="1200" dirty="0" smtClean="0"/>
            <a:t>)</a:t>
          </a:r>
          <a:br>
            <a:rPr lang="en-US" sz="2200" b="0" i="0" kern="1200" dirty="0" smtClean="0"/>
          </a:br>
          <a:r>
            <a:rPr lang="en-US" altLang="zh-TW" sz="2200" kern="1200" dirty="0" smtClean="0">
              <a:hlinkClick xmlns:r="http://schemas.openxmlformats.org/officeDocument/2006/relationships" r:id="rId2"/>
            </a:rPr>
            <a:t>https://www.csie.ntu.edu.tw/~cjlin/libsvm/</a:t>
          </a:r>
          <a:endParaRPr lang="zh-TW" altLang="en-US" sz="2200" kern="1200" dirty="0"/>
        </a:p>
      </dsp:txBody>
      <dsp:txXfrm>
        <a:off x="0" y="3194998"/>
        <a:ext cx="9477777" cy="1559250"/>
      </dsp:txXfrm>
    </dsp:sp>
    <dsp:sp modelId="{D6EB9683-B175-4BAE-BF3E-2452AC9A6A2A}">
      <dsp:nvSpPr>
        <dsp:cNvPr id="0" name=""/>
        <dsp:cNvSpPr/>
      </dsp:nvSpPr>
      <dsp:spPr>
        <a:xfrm>
          <a:off x="473888" y="2870278"/>
          <a:ext cx="6634443" cy="64944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0766" tIns="0" rIns="25076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LIBSVM Classifier</a:t>
          </a:r>
          <a:endParaRPr lang="zh-TW" altLang="en-US" sz="2200" kern="1200" dirty="0"/>
        </a:p>
      </dsp:txBody>
      <dsp:txXfrm>
        <a:off x="505591" y="2901981"/>
        <a:ext cx="657103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DA47-6A3E-438D-872D-2BCBBE9E013C}">
      <dsp:nvSpPr>
        <dsp:cNvPr id="0" name=""/>
        <dsp:cNvSpPr/>
      </dsp:nvSpPr>
      <dsp:spPr>
        <a:xfrm>
          <a:off x="-3895188" y="692201"/>
          <a:ext cx="5063641" cy="5051096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FED37-F4D3-4E42-B46D-964D68456369}">
      <dsp:nvSpPr>
        <dsp:cNvPr id="0" name=""/>
        <dsp:cNvSpPr/>
      </dsp:nvSpPr>
      <dsp:spPr>
        <a:xfrm>
          <a:off x="887534" y="1413253"/>
          <a:ext cx="1779316" cy="549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3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Feature</a:t>
          </a:r>
          <a:endParaRPr lang="zh-TW" altLang="en-US" sz="3000" kern="1200" dirty="0"/>
        </a:p>
      </dsp:txBody>
      <dsp:txXfrm>
        <a:off x="887534" y="1413253"/>
        <a:ext cx="1779316" cy="549680"/>
      </dsp:txXfrm>
    </dsp:sp>
    <dsp:sp modelId="{FEA89146-CE2F-4BD9-A6D2-1D84B59F47E2}">
      <dsp:nvSpPr>
        <dsp:cNvPr id="0" name=""/>
        <dsp:cNvSpPr/>
      </dsp:nvSpPr>
      <dsp:spPr>
        <a:xfrm>
          <a:off x="70341" y="1077320"/>
          <a:ext cx="1221566" cy="12215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9C302-093C-4091-980F-2D3906994A30}">
      <dsp:nvSpPr>
        <dsp:cNvPr id="0" name=""/>
        <dsp:cNvSpPr/>
      </dsp:nvSpPr>
      <dsp:spPr>
        <a:xfrm>
          <a:off x="1123431" y="2866953"/>
          <a:ext cx="1579507" cy="549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3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HG</a:t>
          </a:r>
          <a:endParaRPr lang="zh-TW" altLang="en-US" sz="3000" kern="1200" dirty="0"/>
        </a:p>
      </dsp:txBody>
      <dsp:txXfrm>
        <a:off x="1123431" y="2866953"/>
        <a:ext cx="1579507" cy="549680"/>
      </dsp:txXfrm>
    </dsp:sp>
    <dsp:sp modelId="{002155AD-62CD-4F5A-8C05-80DF3DE57B31}">
      <dsp:nvSpPr>
        <dsp:cNvPr id="0" name=""/>
        <dsp:cNvSpPr/>
      </dsp:nvSpPr>
      <dsp:spPr>
        <a:xfrm>
          <a:off x="329367" y="2543894"/>
          <a:ext cx="1221566" cy="122156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F5E67-AC19-4D92-B48F-02ED8630ED00}">
      <dsp:nvSpPr>
        <dsp:cNvPr id="0" name=""/>
        <dsp:cNvSpPr/>
      </dsp:nvSpPr>
      <dsp:spPr>
        <a:xfrm>
          <a:off x="874666" y="4320659"/>
          <a:ext cx="1779316" cy="549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3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HV</a:t>
          </a:r>
          <a:endParaRPr lang="zh-TW" altLang="en-US" sz="3000" kern="1200" dirty="0"/>
        </a:p>
      </dsp:txBody>
      <dsp:txXfrm>
        <a:off x="874666" y="4320659"/>
        <a:ext cx="1779316" cy="549680"/>
      </dsp:txXfrm>
    </dsp:sp>
    <dsp:sp modelId="{A1B3F81B-0FC3-4DD9-9E3E-8805C0AFFDBF}">
      <dsp:nvSpPr>
        <dsp:cNvPr id="0" name=""/>
        <dsp:cNvSpPr/>
      </dsp:nvSpPr>
      <dsp:spPr>
        <a:xfrm>
          <a:off x="57457" y="3984708"/>
          <a:ext cx="1221566" cy="122156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21B5E-AC37-48D8-B066-B79761519FF3}">
      <dsp:nvSpPr>
        <dsp:cNvPr id="0" name=""/>
        <dsp:cNvSpPr/>
      </dsp:nvSpPr>
      <dsp:spPr>
        <a:xfrm>
          <a:off x="2774" y="325095"/>
          <a:ext cx="2200802" cy="176064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A89AF9-A958-4CEC-A6D3-DBA1459CD259}">
      <dsp:nvSpPr>
        <dsp:cNvPr id="0" name=""/>
        <dsp:cNvSpPr/>
      </dsp:nvSpPr>
      <dsp:spPr>
        <a:xfrm>
          <a:off x="200846" y="1909673"/>
          <a:ext cx="1958714" cy="61622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[4 4]</a:t>
          </a:r>
          <a:endParaRPr lang="zh-TW" altLang="en-US" sz="2900" kern="1200" dirty="0"/>
        </a:p>
      </dsp:txBody>
      <dsp:txXfrm>
        <a:off x="200846" y="1909673"/>
        <a:ext cx="1958714" cy="616224"/>
      </dsp:txXfrm>
    </dsp:sp>
    <dsp:sp modelId="{FDA10EAE-E965-4141-A3DE-7DE07C862035}">
      <dsp:nvSpPr>
        <dsp:cNvPr id="0" name=""/>
        <dsp:cNvSpPr/>
      </dsp:nvSpPr>
      <dsp:spPr>
        <a:xfrm>
          <a:off x="2423656" y="325095"/>
          <a:ext cx="2200802" cy="1760641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6F6348B-3E05-4D11-B574-5161DFA03DC1}">
      <dsp:nvSpPr>
        <dsp:cNvPr id="0" name=""/>
        <dsp:cNvSpPr/>
      </dsp:nvSpPr>
      <dsp:spPr>
        <a:xfrm>
          <a:off x="2621728" y="1909673"/>
          <a:ext cx="1958714" cy="61622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[6 6]</a:t>
          </a:r>
          <a:endParaRPr lang="zh-TW" altLang="en-US" sz="2900" kern="1200" dirty="0"/>
        </a:p>
      </dsp:txBody>
      <dsp:txXfrm>
        <a:off x="2621728" y="1909673"/>
        <a:ext cx="1958714" cy="616224"/>
      </dsp:txXfrm>
    </dsp:sp>
    <dsp:sp modelId="{C32E2429-DE60-4E48-896D-253DC76FF679}">
      <dsp:nvSpPr>
        <dsp:cNvPr id="0" name=""/>
        <dsp:cNvSpPr/>
      </dsp:nvSpPr>
      <dsp:spPr>
        <a:xfrm>
          <a:off x="4844539" y="325095"/>
          <a:ext cx="2200802" cy="1760641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B1235-3348-405E-86E6-805C2649B0DD}">
      <dsp:nvSpPr>
        <dsp:cNvPr id="0" name=""/>
        <dsp:cNvSpPr/>
      </dsp:nvSpPr>
      <dsp:spPr>
        <a:xfrm>
          <a:off x="5042611" y="1909673"/>
          <a:ext cx="1958714" cy="61622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[8 8]</a:t>
          </a:r>
          <a:endParaRPr lang="zh-TW" altLang="en-US" sz="2900" kern="1200" dirty="0"/>
        </a:p>
      </dsp:txBody>
      <dsp:txXfrm>
        <a:off x="5042611" y="1909673"/>
        <a:ext cx="1958714" cy="616224"/>
      </dsp:txXfrm>
    </dsp:sp>
    <dsp:sp modelId="{240B2420-0548-4913-8061-C32AEECD2E40}">
      <dsp:nvSpPr>
        <dsp:cNvPr id="0" name=""/>
        <dsp:cNvSpPr/>
      </dsp:nvSpPr>
      <dsp:spPr>
        <a:xfrm>
          <a:off x="7265421" y="325095"/>
          <a:ext cx="2200802" cy="1760641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957C1B0-91EB-4107-B92E-32E1996863B6}">
      <dsp:nvSpPr>
        <dsp:cNvPr id="0" name=""/>
        <dsp:cNvSpPr/>
      </dsp:nvSpPr>
      <dsp:spPr>
        <a:xfrm>
          <a:off x="7463493" y="1909673"/>
          <a:ext cx="1958714" cy="616224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[10 10]</a:t>
          </a:r>
          <a:endParaRPr lang="zh-TW" altLang="en-US" sz="2900" kern="1200" dirty="0"/>
        </a:p>
      </dsp:txBody>
      <dsp:txXfrm>
        <a:off x="7463493" y="1909673"/>
        <a:ext cx="1958714" cy="616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1D0C8-DB15-469E-9294-136DD94412C0}">
      <dsp:nvSpPr>
        <dsp:cNvPr id="0" name=""/>
        <dsp:cNvSpPr/>
      </dsp:nvSpPr>
      <dsp:spPr>
        <a:xfrm>
          <a:off x="2939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Method</a:t>
          </a:r>
          <a:endParaRPr lang="zh-TW" altLang="en-US" sz="3500" kern="1200" dirty="0"/>
        </a:p>
      </dsp:txBody>
      <dsp:txXfrm>
        <a:off x="24363" y="161264"/>
        <a:ext cx="2882993" cy="688612"/>
      </dsp:txXfrm>
    </dsp:sp>
    <dsp:sp modelId="{61C28A1E-A46F-41B1-A1FE-56C6F16DABA2}">
      <dsp:nvSpPr>
        <dsp:cNvPr id="0" name=""/>
        <dsp:cNvSpPr/>
      </dsp:nvSpPr>
      <dsp:spPr>
        <a:xfrm rot="5400000">
          <a:off x="1401857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3E9FB-C50E-4686-8A27-FAF43337AF8B}">
      <dsp:nvSpPr>
        <dsp:cNvPr id="0" name=""/>
        <dsp:cNvSpPr/>
      </dsp:nvSpPr>
      <dsp:spPr>
        <a:xfrm>
          <a:off x="2939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Data Select</a:t>
          </a:r>
          <a:endParaRPr lang="zh-TW" altLang="en-US" sz="2000" kern="1200" dirty="0"/>
        </a:p>
      </dsp:txBody>
      <dsp:txXfrm>
        <a:off x="24363" y="1148736"/>
        <a:ext cx="2882993" cy="688612"/>
      </dsp:txXfrm>
    </dsp:sp>
    <dsp:sp modelId="{0B12B278-8988-43C8-AF84-6091ABACE759}">
      <dsp:nvSpPr>
        <dsp:cNvPr id="0" name=""/>
        <dsp:cNvSpPr/>
      </dsp:nvSpPr>
      <dsp:spPr>
        <a:xfrm rot="5400000">
          <a:off x="1401857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3756-E9CC-4EC1-88F4-BE2A6F3ED270}">
      <dsp:nvSpPr>
        <dsp:cNvPr id="0" name=""/>
        <dsp:cNvSpPr/>
      </dsp:nvSpPr>
      <dsp:spPr>
        <a:xfrm>
          <a:off x="2939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TrainCascadeObject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Detector.m </a:t>
          </a:r>
          <a:endParaRPr lang="zh-TW" altLang="en-US" sz="2000" kern="1200" dirty="0"/>
        </a:p>
      </dsp:txBody>
      <dsp:txXfrm>
        <a:off x="24363" y="2136207"/>
        <a:ext cx="2882993" cy="688612"/>
      </dsp:txXfrm>
    </dsp:sp>
    <dsp:sp modelId="{AEBA3580-5A67-4E25-88BC-2365ECA60054}">
      <dsp:nvSpPr>
        <dsp:cNvPr id="0" name=""/>
        <dsp:cNvSpPr/>
      </dsp:nvSpPr>
      <dsp:spPr>
        <a:xfrm rot="5400000">
          <a:off x="1401857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339C7-13C0-44E8-BB7D-CE676989B19F}">
      <dsp:nvSpPr>
        <dsp:cNvPr id="0" name=""/>
        <dsp:cNvSpPr/>
      </dsp:nvSpPr>
      <dsp:spPr>
        <a:xfrm>
          <a:off x="2939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SVM Classifier</a:t>
          </a:r>
          <a:endParaRPr lang="zh-TW" altLang="en-US" sz="2000" kern="1200" dirty="0"/>
        </a:p>
      </dsp:txBody>
      <dsp:txXfrm>
        <a:off x="24363" y="3123678"/>
        <a:ext cx="2882993" cy="688612"/>
      </dsp:txXfrm>
    </dsp:sp>
    <dsp:sp modelId="{3F39159C-31B6-4BE3-804C-CBF948D5E006}">
      <dsp:nvSpPr>
        <dsp:cNvPr id="0" name=""/>
        <dsp:cNvSpPr/>
      </dsp:nvSpPr>
      <dsp:spPr>
        <a:xfrm>
          <a:off x="3338398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Preprocessing</a:t>
          </a:r>
          <a:endParaRPr lang="zh-TW" altLang="en-US" sz="3500" kern="1200" dirty="0"/>
        </a:p>
      </dsp:txBody>
      <dsp:txXfrm>
        <a:off x="3359822" y="161264"/>
        <a:ext cx="2882993" cy="688612"/>
      </dsp:txXfrm>
    </dsp:sp>
    <dsp:sp modelId="{4E39C27B-D0BF-45F4-8AF9-F4A9253B9000}">
      <dsp:nvSpPr>
        <dsp:cNvPr id="0" name=""/>
        <dsp:cNvSpPr/>
      </dsp:nvSpPr>
      <dsp:spPr>
        <a:xfrm rot="5400000">
          <a:off x="4737316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B7A9-3771-475B-91DC-F221134C68D8}">
      <dsp:nvSpPr>
        <dsp:cNvPr id="0" name=""/>
        <dsp:cNvSpPr/>
      </dsp:nvSpPr>
      <dsp:spPr>
        <a:xfrm>
          <a:off x="3338398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Training Data Select</a:t>
          </a:r>
          <a:endParaRPr lang="zh-TW" altLang="en-US" sz="2000" kern="1200" dirty="0"/>
        </a:p>
      </dsp:txBody>
      <dsp:txXfrm>
        <a:off x="3359822" y="1148736"/>
        <a:ext cx="2882993" cy="688612"/>
      </dsp:txXfrm>
    </dsp:sp>
    <dsp:sp modelId="{656AFB02-32EE-4F45-B903-7F2E1AA89535}">
      <dsp:nvSpPr>
        <dsp:cNvPr id="0" name=""/>
        <dsp:cNvSpPr/>
      </dsp:nvSpPr>
      <dsp:spPr>
        <a:xfrm rot="5400000">
          <a:off x="4737316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367F-73F9-4344-85DA-092B4654475D}">
      <dsp:nvSpPr>
        <dsp:cNvPr id="0" name=""/>
        <dsp:cNvSpPr/>
      </dsp:nvSpPr>
      <dsp:spPr>
        <a:xfrm>
          <a:off x="3338398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RGB to gray</a:t>
          </a:r>
          <a:endParaRPr lang="zh-TW" altLang="en-US" sz="2000" kern="1200" dirty="0"/>
        </a:p>
      </dsp:txBody>
      <dsp:txXfrm>
        <a:off x="3359822" y="2136207"/>
        <a:ext cx="2882993" cy="688612"/>
      </dsp:txXfrm>
    </dsp:sp>
    <dsp:sp modelId="{D2D37E7B-5A63-4737-AF14-C94EA3E33DA4}">
      <dsp:nvSpPr>
        <dsp:cNvPr id="0" name=""/>
        <dsp:cNvSpPr/>
      </dsp:nvSpPr>
      <dsp:spPr>
        <a:xfrm rot="5400000">
          <a:off x="4737316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4C08F-79A6-4F62-811F-86BD60D7E06C}">
      <dsp:nvSpPr>
        <dsp:cNvPr id="0" name=""/>
        <dsp:cNvSpPr/>
      </dsp:nvSpPr>
      <dsp:spPr>
        <a:xfrm>
          <a:off x="3338398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rescale </a:t>
          </a:r>
          <a:endParaRPr lang="zh-TW" altLang="en-US" sz="2000" kern="1200" dirty="0"/>
        </a:p>
      </dsp:txBody>
      <dsp:txXfrm>
        <a:off x="3359822" y="3123678"/>
        <a:ext cx="2882993" cy="688612"/>
      </dsp:txXfrm>
    </dsp:sp>
    <dsp:sp modelId="{C69BCAE5-D401-4969-85B4-C09F716CCEC4}">
      <dsp:nvSpPr>
        <dsp:cNvPr id="0" name=""/>
        <dsp:cNvSpPr/>
      </dsp:nvSpPr>
      <dsp:spPr>
        <a:xfrm>
          <a:off x="6673857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Tune parameter</a:t>
          </a:r>
          <a:endParaRPr lang="zh-TW" altLang="en-US" sz="3500" kern="1200" dirty="0"/>
        </a:p>
      </dsp:txBody>
      <dsp:txXfrm>
        <a:off x="6695281" y="161264"/>
        <a:ext cx="2882993" cy="688612"/>
      </dsp:txXfrm>
    </dsp:sp>
    <dsp:sp modelId="{A25790DF-05A0-4962-BF18-ADBD6B4F042C}">
      <dsp:nvSpPr>
        <dsp:cNvPr id="0" name=""/>
        <dsp:cNvSpPr/>
      </dsp:nvSpPr>
      <dsp:spPr>
        <a:xfrm rot="5400000">
          <a:off x="8072775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9236-B335-43E0-91C6-6A25B9C0F089}">
      <dsp:nvSpPr>
        <dsp:cNvPr id="0" name=""/>
        <dsp:cNvSpPr/>
      </dsp:nvSpPr>
      <dsp:spPr>
        <a:xfrm>
          <a:off x="6673857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KITTI_positive</a:t>
          </a:r>
          <a:endParaRPr lang="zh-TW" altLang="en-US" sz="2000" kern="1200" dirty="0"/>
        </a:p>
      </dsp:txBody>
      <dsp:txXfrm>
        <a:off x="6695281" y="1148736"/>
        <a:ext cx="2882993" cy="688612"/>
      </dsp:txXfrm>
    </dsp:sp>
    <dsp:sp modelId="{D93B005B-5893-4FF8-8C50-1420C8B71845}">
      <dsp:nvSpPr>
        <dsp:cNvPr id="0" name=""/>
        <dsp:cNvSpPr/>
      </dsp:nvSpPr>
      <dsp:spPr>
        <a:xfrm rot="5400000">
          <a:off x="8072775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1276-D735-4ECE-BA67-EED37BECC83C}">
      <dsp:nvSpPr>
        <dsp:cNvPr id="0" name=""/>
        <dsp:cNvSpPr/>
      </dsp:nvSpPr>
      <dsp:spPr>
        <a:xfrm>
          <a:off x="6673857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 model </a:t>
          </a:r>
          <a:endParaRPr lang="zh-TW" altLang="en-US" sz="2000" kern="1200" dirty="0"/>
        </a:p>
      </dsp:txBody>
      <dsp:txXfrm>
        <a:off x="6695281" y="2136207"/>
        <a:ext cx="2882993" cy="688612"/>
      </dsp:txXfrm>
    </dsp:sp>
    <dsp:sp modelId="{08774DB6-6A1C-4F30-AA28-47B450BC2658}">
      <dsp:nvSpPr>
        <dsp:cNvPr id="0" name=""/>
        <dsp:cNvSpPr/>
      </dsp:nvSpPr>
      <dsp:spPr>
        <a:xfrm rot="5400000">
          <a:off x="8072775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4F31-B6FD-4136-A291-EAAD9D99916E}">
      <dsp:nvSpPr>
        <dsp:cNvPr id="0" name=""/>
        <dsp:cNvSpPr/>
      </dsp:nvSpPr>
      <dsp:spPr>
        <a:xfrm>
          <a:off x="6673857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FalseAlarmRate</a:t>
          </a:r>
          <a:r>
            <a:rPr lang="en-US" altLang="zh-TW" sz="2000" kern="1200" dirty="0" smtClean="0"/>
            <a:t> &amp; Stage</a:t>
          </a:r>
          <a:endParaRPr lang="zh-TW" altLang="en-US" sz="2000" kern="1200" dirty="0"/>
        </a:p>
      </dsp:txBody>
      <dsp:txXfrm>
        <a:off x="6695281" y="3123678"/>
        <a:ext cx="2882993" cy="688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1D0C8-DB15-469E-9294-136DD94412C0}">
      <dsp:nvSpPr>
        <dsp:cNvPr id="0" name=""/>
        <dsp:cNvSpPr/>
      </dsp:nvSpPr>
      <dsp:spPr>
        <a:xfrm>
          <a:off x="2939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Method</a:t>
          </a:r>
          <a:endParaRPr lang="zh-TW" altLang="en-US" sz="3500" kern="1200" dirty="0"/>
        </a:p>
      </dsp:txBody>
      <dsp:txXfrm>
        <a:off x="24363" y="161264"/>
        <a:ext cx="2882993" cy="688612"/>
      </dsp:txXfrm>
    </dsp:sp>
    <dsp:sp modelId="{61C28A1E-A46F-41B1-A1FE-56C6F16DABA2}">
      <dsp:nvSpPr>
        <dsp:cNvPr id="0" name=""/>
        <dsp:cNvSpPr/>
      </dsp:nvSpPr>
      <dsp:spPr>
        <a:xfrm rot="5400000">
          <a:off x="1401857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3E9FB-C50E-4686-8A27-FAF43337AF8B}">
      <dsp:nvSpPr>
        <dsp:cNvPr id="0" name=""/>
        <dsp:cNvSpPr/>
      </dsp:nvSpPr>
      <dsp:spPr>
        <a:xfrm>
          <a:off x="2939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Data Select</a:t>
          </a:r>
          <a:endParaRPr lang="zh-TW" altLang="en-US" sz="2000" kern="1200" dirty="0"/>
        </a:p>
      </dsp:txBody>
      <dsp:txXfrm>
        <a:off x="24363" y="1148736"/>
        <a:ext cx="2882993" cy="688612"/>
      </dsp:txXfrm>
    </dsp:sp>
    <dsp:sp modelId="{0B12B278-8988-43C8-AF84-6091ABACE759}">
      <dsp:nvSpPr>
        <dsp:cNvPr id="0" name=""/>
        <dsp:cNvSpPr/>
      </dsp:nvSpPr>
      <dsp:spPr>
        <a:xfrm rot="5400000">
          <a:off x="1401857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3756-E9CC-4EC1-88F4-BE2A6F3ED270}">
      <dsp:nvSpPr>
        <dsp:cNvPr id="0" name=""/>
        <dsp:cNvSpPr/>
      </dsp:nvSpPr>
      <dsp:spPr>
        <a:xfrm>
          <a:off x="2939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TrainCascadeObject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Detector.m </a:t>
          </a:r>
          <a:endParaRPr lang="zh-TW" altLang="en-US" sz="2000" kern="1200" dirty="0"/>
        </a:p>
      </dsp:txBody>
      <dsp:txXfrm>
        <a:off x="24363" y="2136207"/>
        <a:ext cx="2882993" cy="688612"/>
      </dsp:txXfrm>
    </dsp:sp>
    <dsp:sp modelId="{AEBA3580-5A67-4E25-88BC-2365ECA60054}">
      <dsp:nvSpPr>
        <dsp:cNvPr id="0" name=""/>
        <dsp:cNvSpPr/>
      </dsp:nvSpPr>
      <dsp:spPr>
        <a:xfrm rot="5400000">
          <a:off x="1401857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339C7-13C0-44E8-BB7D-CE676989B19F}">
      <dsp:nvSpPr>
        <dsp:cNvPr id="0" name=""/>
        <dsp:cNvSpPr/>
      </dsp:nvSpPr>
      <dsp:spPr>
        <a:xfrm>
          <a:off x="2939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SVM Classifier</a:t>
          </a:r>
          <a:endParaRPr lang="zh-TW" altLang="en-US" sz="2000" kern="1200" dirty="0"/>
        </a:p>
      </dsp:txBody>
      <dsp:txXfrm>
        <a:off x="24363" y="3123678"/>
        <a:ext cx="2882993" cy="688612"/>
      </dsp:txXfrm>
    </dsp:sp>
    <dsp:sp modelId="{3F39159C-31B6-4BE3-804C-CBF948D5E006}">
      <dsp:nvSpPr>
        <dsp:cNvPr id="0" name=""/>
        <dsp:cNvSpPr/>
      </dsp:nvSpPr>
      <dsp:spPr>
        <a:xfrm>
          <a:off x="3338398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Preprocessing</a:t>
          </a:r>
          <a:endParaRPr lang="zh-TW" altLang="en-US" sz="3500" kern="1200" dirty="0"/>
        </a:p>
      </dsp:txBody>
      <dsp:txXfrm>
        <a:off x="3359822" y="161264"/>
        <a:ext cx="2882993" cy="688612"/>
      </dsp:txXfrm>
    </dsp:sp>
    <dsp:sp modelId="{4E39C27B-D0BF-45F4-8AF9-F4A9253B9000}">
      <dsp:nvSpPr>
        <dsp:cNvPr id="0" name=""/>
        <dsp:cNvSpPr/>
      </dsp:nvSpPr>
      <dsp:spPr>
        <a:xfrm rot="5400000">
          <a:off x="4737316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B7A9-3771-475B-91DC-F221134C68D8}">
      <dsp:nvSpPr>
        <dsp:cNvPr id="0" name=""/>
        <dsp:cNvSpPr/>
      </dsp:nvSpPr>
      <dsp:spPr>
        <a:xfrm>
          <a:off x="3338398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Training Data Select</a:t>
          </a:r>
          <a:endParaRPr lang="zh-TW" altLang="en-US" sz="2000" kern="1200" dirty="0"/>
        </a:p>
      </dsp:txBody>
      <dsp:txXfrm>
        <a:off x="3359822" y="1148736"/>
        <a:ext cx="2882993" cy="688612"/>
      </dsp:txXfrm>
    </dsp:sp>
    <dsp:sp modelId="{656AFB02-32EE-4F45-B903-7F2E1AA89535}">
      <dsp:nvSpPr>
        <dsp:cNvPr id="0" name=""/>
        <dsp:cNvSpPr/>
      </dsp:nvSpPr>
      <dsp:spPr>
        <a:xfrm rot="5400000">
          <a:off x="4737316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367F-73F9-4344-85DA-092B4654475D}">
      <dsp:nvSpPr>
        <dsp:cNvPr id="0" name=""/>
        <dsp:cNvSpPr/>
      </dsp:nvSpPr>
      <dsp:spPr>
        <a:xfrm>
          <a:off x="3338398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RGB to gray</a:t>
          </a:r>
          <a:endParaRPr lang="zh-TW" altLang="en-US" sz="2000" kern="1200" dirty="0"/>
        </a:p>
      </dsp:txBody>
      <dsp:txXfrm>
        <a:off x="3359822" y="2136207"/>
        <a:ext cx="2882993" cy="688612"/>
      </dsp:txXfrm>
    </dsp:sp>
    <dsp:sp modelId="{D2D37E7B-5A63-4737-AF14-C94EA3E33DA4}">
      <dsp:nvSpPr>
        <dsp:cNvPr id="0" name=""/>
        <dsp:cNvSpPr/>
      </dsp:nvSpPr>
      <dsp:spPr>
        <a:xfrm rot="5400000">
          <a:off x="4737316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4C08F-79A6-4F62-811F-86BD60D7E06C}">
      <dsp:nvSpPr>
        <dsp:cNvPr id="0" name=""/>
        <dsp:cNvSpPr/>
      </dsp:nvSpPr>
      <dsp:spPr>
        <a:xfrm>
          <a:off x="3338398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rescale </a:t>
          </a:r>
          <a:endParaRPr lang="zh-TW" altLang="en-US" sz="2000" kern="1200" dirty="0"/>
        </a:p>
      </dsp:txBody>
      <dsp:txXfrm>
        <a:off x="3359822" y="3123678"/>
        <a:ext cx="2882993" cy="688612"/>
      </dsp:txXfrm>
    </dsp:sp>
    <dsp:sp modelId="{C69BCAE5-D401-4969-85B4-C09F716CCEC4}">
      <dsp:nvSpPr>
        <dsp:cNvPr id="0" name=""/>
        <dsp:cNvSpPr/>
      </dsp:nvSpPr>
      <dsp:spPr>
        <a:xfrm>
          <a:off x="6673857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Tune parameter</a:t>
          </a:r>
          <a:endParaRPr lang="zh-TW" altLang="en-US" sz="3500" kern="1200" dirty="0"/>
        </a:p>
      </dsp:txBody>
      <dsp:txXfrm>
        <a:off x="6695281" y="161264"/>
        <a:ext cx="2882993" cy="688612"/>
      </dsp:txXfrm>
    </dsp:sp>
    <dsp:sp modelId="{A25790DF-05A0-4962-BF18-ADBD6B4F042C}">
      <dsp:nvSpPr>
        <dsp:cNvPr id="0" name=""/>
        <dsp:cNvSpPr/>
      </dsp:nvSpPr>
      <dsp:spPr>
        <a:xfrm rot="5400000">
          <a:off x="8072775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9236-B335-43E0-91C6-6A25B9C0F089}">
      <dsp:nvSpPr>
        <dsp:cNvPr id="0" name=""/>
        <dsp:cNvSpPr/>
      </dsp:nvSpPr>
      <dsp:spPr>
        <a:xfrm>
          <a:off x="6673857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KITTI_positive</a:t>
          </a:r>
          <a:endParaRPr lang="zh-TW" altLang="en-US" sz="2000" kern="1200" dirty="0"/>
        </a:p>
      </dsp:txBody>
      <dsp:txXfrm>
        <a:off x="6695281" y="1148736"/>
        <a:ext cx="2882993" cy="688612"/>
      </dsp:txXfrm>
    </dsp:sp>
    <dsp:sp modelId="{D93B005B-5893-4FF8-8C50-1420C8B71845}">
      <dsp:nvSpPr>
        <dsp:cNvPr id="0" name=""/>
        <dsp:cNvSpPr/>
      </dsp:nvSpPr>
      <dsp:spPr>
        <a:xfrm rot="5400000">
          <a:off x="8072775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1276-D735-4ECE-BA67-EED37BECC83C}">
      <dsp:nvSpPr>
        <dsp:cNvPr id="0" name=""/>
        <dsp:cNvSpPr/>
      </dsp:nvSpPr>
      <dsp:spPr>
        <a:xfrm>
          <a:off x="6673857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 model </a:t>
          </a:r>
          <a:endParaRPr lang="zh-TW" altLang="en-US" sz="2000" kern="1200" dirty="0"/>
        </a:p>
      </dsp:txBody>
      <dsp:txXfrm>
        <a:off x="6695281" y="2136207"/>
        <a:ext cx="2882993" cy="688612"/>
      </dsp:txXfrm>
    </dsp:sp>
    <dsp:sp modelId="{08774DB6-6A1C-4F30-AA28-47B450BC2658}">
      <dsp:nvSpPr>
        <dsp:cNvPr id="0" name=""/>
        <dsp:cNvSpPr/>
      </dsp:nvSpPr>
      <dsp:spPr>
        <a:xfrm rot="5400000">
          <a:off x="8072775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4F31-B6FD-4136-A291-EAAD9D99916E}">
      <dsp:nvSpPr>
        <dsp:cNvPr id="0" name=""/>
        <dsp:cNvSpPr/>
      </dsp:nvSpPr>
      <dsp:spPr>
        <a:xfrm>
          <a:off x="6673857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FalseAlarmRate</a:t>
          </a:r>
          <a:r>
            <a:rPr lang="en-US" altLang="zh-TW" sz="2000" kern="1200" dirty="0" smtClean="0"/>
            <a:t> &amp; Stage</a:t>
          </a:r>
          <a:endParaRPr lang="zh-TW" altLang="en-US" sz="2000" kern="1200" dirty="0"/>
        </a:p>
      </dsp:txBody>
      <dsp:txXfrm>
        <a:off x="6695281" y="3123678"/>
        <a:ext cx="2882993" cy="688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1D0C8-DB15-469E-9294-136DD94412C0}">
      <dsp:nvSpPr>
        <dsp:cNvPr id="0" name=""/>
        <dsp:cNvSpPr/>
      </dsp:nvSpPr>
      <dsp:spPr>
        <a:xfrm>
          <a:off x="2939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Method</a:t>
          </a:r>
          <a:endParaRPr lang="zh-TW" altLang="en-US" sz="3500" kern="1200" dirty="0"/>
        </a:p>
      </dsp:txBody>
      <dsp:txXfrm>
        <a:off x="24363" y="161264"/>
        <a:ext cx="2882993" cy="688612"/>
      </dsp:txXfrm>
    </dsp:sp>
    <dsp:sp modelId="{61C28A1E-A46F-41B1-A1FE-56C6F16DABA2}">
      <dsp:nvSpPr>
        <dsp:cNvPr id="0" name=""/>
        <dsp:cNvSpPr/>
      </dsp:nvSpPr>
      <dsp:spPr>
        <a:xfrm rot="5400000">
          <a:off x="1401857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3E9FB-C50E-4686-8A27-FAF43337AF8B}">
      <dsp:nvSpPr>
        <dsp:cNvPr id="0" name=""/>
        <dsp:cNvSpPr/>
      </dsp:nvSpPr>
      <dsp:spPr>
        <a:xfrm>
          <a:off x="2939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Data Select</a:t>
          </a:r>
          <a:endParaRPr lang="zh-TW" altLang="en-US" sz="2000" kern="1200" dirty="0"/>
        </a:p>
      </dsp:txBody>
      <dsp:txXfrm>
        <a:off x="24363" y="1148736"/>
        <a:ext cx="2882993" cy="688612"/>
      </dsp:txXfrm>
    </dsp:sp>
    <dsp:sp modelId="{0B12B278-8988-43C8-AF84-6091ABACE759}">
      <dsp:nvSpPr>
        <dsp:cNvPr id="0" name=""/>
        <dsp:cNvSpPr/>
      </dsp:nvSpPr>
      <dsp:spPr>
        <a:xfrm rot="5400000">
          <a:off x="1401857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3756-E9CC-4EC1-88F4-BE2A6F3ED270}">
      <dsp:nvSpPr>
        <dsp:cNvPr id="0" name=""/>
        <dsp:cNvSpPr/>
      </dsp:nvSpPr>
      <dsp:spPr>
        <a:xfrm>
          <a:off x="2939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TrainCascadeObject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Detector.m </a:t>
          </a:r>
          <a:endParaRPr lang="zh-TW" altLang="en-US" sz="2000" kern="1200" dirty="0"/>
        </a:p>
      </dsp:txBody>
      <dsp:txXfrm>
        <a:off x="24363" y="2136207"/>
        <a:ext cx="2882993" cy="688612"/>
      </dsp:txXfrm>
    </dsp:sp>
    <dsp:sp modelId="{AEBA3580-5A67-4E25-88BC-2365ECA60054}">
      <dsp:nvSpPr>
        <dsp:cNvPr id="0" name=""/>
        <dsp:cNvSpPr/>
      </dsp:nvSpPr>
      <dsp:spPr>
        <a:xfrm rot="5400000">
          <a:off x="1401857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339C7-13C0-44E8-BB7D-CE676989B19F}">
      <dsp:nvSpPr>
        <dsp:cNvPr id="0" name=""/>
        <dsp:cNvSpPr/>
      </dsp:nvSpPr>
      <dsp:spPr>
        <a:xfrm>
          <a:off x="2939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SVM Classifier</a:t>
          </a:r>
          <a:endParaRPr lang="zh-TW" altLang="en-US" sz="2000" kern="1200" dirty="0"/>
        </a:p>
      </dsp:txBody>
      <dsp:txXfrm>
        <a:off x="24363" y="3123678"/>
        <a:ext cx="2882993" cy="688612"/>
      </dsp:txXfrm>
    </dsp:sp>
    <dsp:sp modelId="{3F39159C-31B6-4BE3-804C-CBF948D5E006}">
      <dsp:nvSpPr>
        <dsp:cNvPr id="0" name=""/>
        <dsp:cNvSpPr/>
      </dsp:nvSpPr>
      <dsp:spPr>
        <a:xfrm>
          <a:off x="3338398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Preprocessing</a:t>
          </a:r>
          <a:endParaRPr lang="zh-TW" altLang="en-US" sz="3500" kern="1200" dirty="0"/>
        </a:p>
      </dsp:txBody>
      <dsp:txXfrm>
        <a:off x="3359822" y="161264"/>
        <a:ext cx="2882993" cy="688612"/>
      </dsp:txXfrm>
    </dsp:sp>
    <dsp:sp modelId="{4E39C27B-D0BF-45F4-8AF9-F4A9253B9000}">
      <dsp:nvSpPr>
        <dsp:cNvPr id="0" name=""/>
        <dsp:cNvSpPr/>
      </dsp:nvSpPr>
      <dsp:spPr>
        <a:xfrm rot="5400000">
          <a:off x="4737316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B7A9-3771-475B-91DC-F221134C68D8}">
      <dsp:nvSpPr>
        <dsp:cNvPr id="0" name=""/>
        <dsp:cNvSpPr/>
      </dsp:nvSpPr>
      <dsp:spPr>
        <a:xfrm>
          <a:off x="3338398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Training Data Select</a:t>
          </a:r>
          <a:endParaRPr lang="zh-TW" altLang="en-US" sz="2000" kern="1200" dirty="0"/>
        </a:p>
      </dsp:txBody>
      <dsp:txXfrm>
        <a:off x="3359822" y="1148736"/>
        <a:ext cx="2882993" cy="688612"/>
      </dsp:txXfrm>
    </dsp:sp>
    <dsp:sp modelId="{656AFB02-32EE-4F45-B903-7F2E1AA89535}">
      <dsp:nvSpPr>
        <dsp:cNvPr id="0" name=""/>
        <dsp:cNvSpPr/>
      </dsp:nvSpPr>
      <dsp:spPr>
        <a:xfrm rot="5400000">
          <a:off x="4737316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367F-73F9-4344-85DA-092B4654475D}">
      <dsp:nvSpPr>
        <dsp:cNvPr id="0" name=""/>
        <dsp:cNvSpPr/>
      </dsp:nvSpPr>
      <dsp:spPr>
        <a:xfrm>
          <a:off x="3338398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RGB to gray</a:t>
          </a:r>
          <a:endParaRPr lang="zh-TW" altLang="en-US" sz="2000" kern="1200" dirty="0"/>
        </a:p>
      </dsp:txBody>
      <dsp:txXfrm>
        <a:off x="3359822" y="2136207"/>
        <a:ext cx="2882993" cy="688612"/>
      </dsp:txXfrm>
    </dsp:sp>
    <dsp:sp modelId="{D2D37E7B-5A63-4737-AF14-C94EA3E33DA4}">
      <dsp:nvSpPr>
        <dsp:cNvPr id="0" name=""/>
        <dsp:cNvSpPr/>
      </dsp:nvSpPr>
      <dsp:spPr>
        <a:xfrm rot="5400000">
          <a:off x="4737316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4C08F-79A6-4F62-811F-86BD60D7E06C}">
      <dsp:nvSpPr>
        <dsp:cNvPr id="0" name=""/>
        <dsp:cNvSpPr/>
      </dsp:nvSpPr>
      <dsp:spPr>
        <a:xfrm>
          <a:off x="3338398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Image rescale </a:t>
          </a:r>
          <a:endParaRPr lang="zh-TW" altLang="en-US" sz="2000" kern="1200" dirty="0"/>
        </a:p>
      </dsp:txBody>
      <dsp:txXfrm>
        <a:off x="3359822" y="3123678"/>
        <a:ext cx="2882993" cy="688612"/>
      </dsp:txXfrm>
    </dsp:sp>
    <dsp:sp modelId="{C69BCAE5-D401-4969-85B4-C09F716CCEC4}">
      <dsp:nvSpPr>
        <dsp:cNvPr id="0" name=""/>
        <dsp:cNvSpPr/>
      </dsp:nvSpPr>
      <dsp:spPr>
        <a:xfrm>
          <a:off x="6673857" y="139840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Tune parameter</a:t>
          </a:r>
          <a:endParaRPr lang="zh-TW" altLang="en-US" sz="3500" kern="1200" dirty="0"/>
        </a:p>
      </dsp:txBody>
      <dsp:txXfrm>
        <a:off x="6695281" y="161264"/>
        <a:ext cx="2882993" cy="688612"/>
      </dsp:txXfrm>
    </dsp:sp>
    <dsp:sp modelId="{A25790DF-05A0-4962-BF18-ADBD6B4F042C}">
      <dsp:nvSpPr>
        <dsp:cNvPr id="0" name=""/>
        <dsp:cNvSpPr/>
      </dsp:nvSpPr>
      <dsp:spPr>
        <a:xfrm rot="5400000">
          <a:off x="8072775" y="935303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9236-B335-43E0-91C6-6A25B9C0F089}">
      <dsp:nvSpPr>
        <dsp:cNvPr id="0" name=""/>
        <dsp:cNvSpPr/>
      </dsp:nvSpPr>
      <dsp:spPr>
        <a:xfrm>
          <a:off x="6673857" y="1127312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KITTI_positive</a:t>
          </a:r>
          <a:endParaRPr lang="zh-TW" altLang="en-US" sz="2000" kern="1200" dirty="0"/>
        </a:p>
      </dsp:txBody>
      <dsp:txXfrm>
        <a:off x="6695281" y="1148736"/>
        <a:ext cx="2882993" cy="688612"/>
      </dsp:txXfrm>
    </dsp:sp>
    <dsp:sp modelId="{D93B005B-5893-4FF8-8C50-1420C8B71845}">
      <dsp:nvSpPr>
        <dsp:cNvPr id="0" name=""/>
        <dsp:cNvSpPr/>
      </dsp:nvSpPr>
      <dsp:spPr>
        <a:xfrm rot="5400000">
          <a:off x="8072775" y="1922775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1276-D735-4ECE-BA67-EED37BECC83C}">
      <dsp:nvSpPr>
        <dsp:cNvPr id="0" name=""/>
        <dsp:cNvSpPr/>
      </dsp:nvSpPr>
      <dsp:spPr>
        <a:xfrm>
          <a:off x="6673857" y="2114783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 model </a:t>
          </a:r>
          <a:endParaRPr lang="zh-TW" altLang="en-US" sz="2000" kern="1200" dirty="0"/>
        </a:p>
      </dsp:txBody>
      <dsp:txXfrm>
        <a:off x="6695281" y="2136207"/>
        <a:ext cx="2882993" cy="688612"/>
      </dsp:txXfrm>
    </dsp:sp>
    <dsp:sp modelId="{08774DB6-6A1C-4F30-AA28-47B450BC2658}">
      <dsp:nvSpPr>
        <dsp:cNvPr id="0" name=""/>
        <dsp:cNvSpPr/>
      </dsp:nvSpPr>
      <dsp:spPr>
        <a:xfrm rot="5400000">
          <a:off x="8072775" y="2910246"/>
          <a:ext cx="128005" cy="12800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4F31-B6FD-4136-A291-EAAD9D99916E}">
      <dsp:nvSpPr>
        <dsp:cNvPr id="0" name=""/>
        <dsp:cNvSpPr/>
      </dsp:nvSpPr>
      <dsp:spPr>
        <a:xfrm>
          <a:off x="6673857" y="3102254"/>
          <a:ext cx="2925841" cy="731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FalseAlarmRate</a:t>
          </a:r>
          <a:r>
            <a:rPr lang="en-US" altLang="zh-TW" sz="2000" kern="1200" dirty="0" smtClean="0"/>
            <a:t> &amp; Stage</a:t>
          </a:r>
          <a:endParaRPr lang="zh-TW" altLang="en-US" sz="2000" kern="1200" dirty="0"/>
        </a:p>
      </dsp:txBody>
      <dsp:txXfrm>
        <a:off x="6695281" y="3123678"/>
        <a:ext cx="2882993" cy="6886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AF0C8-2F83-43FA-9967-1A4388F3355B}">
      <dsp:nvSpPr>
        <dsp:cNvPr id="0" name=""/>
        <dsp:cNvSpPr/>
      </dsp:nvSpPr>
      <dsp:spPr>
        <a:xfrm>
          <a:off x="0" y="48684"/>
          <a:ext cx="8314892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 Data Select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74957"/>
        <a:ext cx="8262346" cy="485654"/>
      </dsp:txXfrm>
    </dsp:sp>
    <dsp:sp modelId="{338DD4C4-C9C3-4254-9E0F-1FD8530B20B4}">
      <dsp:nvSpPr>
        <dsp:cNvPr id="0" name=""/>
        <dsp:cNvSpPr/>
      </dsp:nvSpPr>
      <dsp:spPr>
        <a:xfrm>
          <a:off x="0" y="586884"/>
          <a:ext cx="83148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Discard unnecessary image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86884"/>
        <a:ext cx="8314892" cy="380880"/>
      </dsp:txXfrm>
    </dsp:sp>
    <dsp:sp modelId="{D7266B75-AC4F-4CB6-9D1F-EC4C12BD9030}">
      <dsp:nvSpPr>
        <dsp:cNvPr id="0" name=""/>
        <dsp:cNvSpPr/>
      </dsp:nvSpPr>
      <dsp:spPr>
        <a:xfrm>
          <a:off x="0" y="967764"/>
          <a:ext cx="8314892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SVM model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994037"/>
        <a:ext cx="8262346" cy="485654"/>
      </dsp:txXfrm>
    </dsp:sp>
    <dsp:sp modelId="{322E9CA7-1FE6-4E46-A112-4DCCE1769156}">
      <dsp:nvSpPr>
        <dsp:cNvPr id="0" name=""/>
        <dsp:cNvSpPr/>
      </dsp:nvSpPr>
      <dsp:spPr>
        <a:xfrm>
          <a:off x="0" y="1505964"/>
          <a:ext cx="83148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using some partial of car, increase </a:t>
          </a:r>
          <a:r>
            <a:rPr lang="en-US" altLang="zh-TW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precsion</a:t>
          </a: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05964"/>
        <a:ext cx="8314892" cy="380880"/>
      </dsp:txXfrm>
    </dsp:sp>
    <dsp:sp modelId="{9A76238B-AA4E-4333-8005-863CF0C5FCC3}">
      <dsp:nvSpPr>
        <dsp:cNvPr id="0" name=""/>
        <dsp:cNvSpPr/>
      </dsp:nvSpPr>
      <dsp:spPr>
        <a:xfrm>
          <a:off x="0" y="1886844"/>
          <a:ext cx="8314892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KITTI_Positive</a:t>
          </a: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add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1913117"/>
        <a:ext cx="8262346" cy="485654"/>
      </dsp:txXfrm>
    </dsp:sp>
    <dsp:sp modelId="{09777441-7210-45C5-AACC-2F295C1AF8B5}">
      <dsp:nvSpPr>
        <dsp:cNvPr id="0" name=""/>
        <dsp:cNvSpPr/>
      </dsp:nvSpPr>
      <dsp:spPr>
        <a:xfrm>
          <a:off x="0" y="2425044"/>
          <a:ext cx="83148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part of them 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25044"/>
        <a:ext cx="8314892" cy="380880"/>
      </dsp:txXfrm>
    </dsp:sp>
    <dsp:sp modelId="{5790DBE0-0B46-4109-A985-24C32815390C}">
      <dsp:nvSpPr>
        <dsp:cNvPr id="0" name=""/>
        <dsp:cNvSpPr/>
      </dsp:nvSpPr>
      <dsp:spPr>
        <a:xfrm>
          <a:off x="0" y="2805924"/>
          <a:ext cx="8314892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 stage and false alarm rate when data is enough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2832197"/>
        <a:ext cx="8262346" cy="485654"/>
      </dsp:txXfrm>
    </dsp:sp>
    <dsp:sp modelId="{13D0AE4A-8FDC-4053-A9FA-69ACAD2D0C5C}">
      <dsp:nvSpPr>
        <dsp:cNvPr id="0" name=""/>
        <dsp:cNvSpPr/>
      </dsp:nvSpPr>
      <dsp:spPr>
        <a:xfrm>
          <a:off x="0" y="3344124"/>
          <a:ext cx="83148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 increase but training and detect time increase 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44124"/>
        <a:ext cx="8314892" cy="380880"/>
      </dsp:txXfrm>
    </dsp:sp>
    <dsp:sp modelId="{24C422F7-E072-42C4-8DCD-86081E5568FD}">
      <dsp:nvSpPr>
        <dsp:cNvPr id="0" name=""/>
        <dsp:cNvSpPr/>
      </dsp:nvSpPr>
      <dsp:spPr>
        <a:xfrm>
          <a:off x="0" y="3725004"/>
          <a:ext cx="8314892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 </a:t>
          </a:r>
          <a:r>
            <a:rPr lang="en-US" altLang="zh-TW" sz="2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testfile</a:t>
          </a:r>
          <a:r>
            <a:rPr lang="en-US" altLang="zh-TW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(big) into training</a:t>
          </a:r>
          <a:endParaRPr lang="zh-TW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3751277"/>
        <a:ext cx="8262346" cy="485654"/>
      </dsp:txXfrm>
    </dsp:sp>
    <dsp:sp modelId="{D5F6A386-C19B-413E-A72E-128CC5166DB8}">
      <dsp:nvSpPr>
        <dsp:cNvPr id="0" name=""/>
        <dsp:cNvSpPr/>
      </dsp:nvSpPr>
      <dsp:spPr>
        <a:xfrm>
          <a:off x="0" y="4263204"/>
          <a:ext cx="831489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9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Can increase negative sample to </a:t>
          </a:r>
          <a:r>
            <a:rPr lang="en-US" altLang="zh-TW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TrainCascade</a:t>
          </a:r>
          <a:r>
            <a:rPr lang="en-US" altLang="zh-TW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TW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63204"/>
        <a:ext cx="8314892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A3D4-69A9-418F-864C-B033219FDB78}" type="datetimeFigureOut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78BE-D83D-4B57-A0CE-9581C77771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5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7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7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Using weak learner</a:t>
            </a:r>
            <a:r>
              <a:rPr lang="en-US" altLang="zh-TW" baseline="0" dirty="0" smtClean="0"/>
              <a:t> but many stage create good choice!!!!!!!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weak learners are simple classifiers called</a:t>
            </a:r>
            <a:r>
              <a:rPr lang="en-US" altLang="zh-TW" dirty="0" smtClean="0"/>
              <a:t> </a:t>
            </a:r>
            <a:r>
              <a:rPr lang="en-US" altLang="zh-TW" i="1" dirty="0" smtClean="0">
                <a:solidFill>
                  <a:srgbClr val="FF0000"/>
                </a:solidFill>
              </a:rPr>
              <a:t>decision stumps</a:t>
            </a:r>
            <a:r>
              <a:rPr lang="en-US" altLang="zh-TW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Each </a:t>
            </a:r>
            <a:r>
              <a:rPr lang="en-US" altLang="zh-TW" dirty="0" smtClean="0">
                <a:solidFill>
                  <a:srgbClr val="FF0000"/>
                </a:solidFill>
              </a:rPr>
              <a:t>stage is trained using a technique called boosting</a:t>
            </a:r>
            <a:r>
              <a:rPr lang="en-US" altLang="zh-TW" dirty="0" smtClean="0"/>
              <a:t>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dirty="0" smtClean="0"/>
              <a:t>Boosting</a:t>
            </a:r>
            <a:r>
              <a:rPr lang="en-US" altLang="zh-TW" dirty="0" smtClean="0"/>
              <a:t> provides the ability to train a highly accurate classifier by taking a weighted average of the decisions made by the weak learners.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BD8-7842-4641-86A5-85B65CDE7207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181E-4313-443F-8C5C-26B9279FEB5E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7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1956-636C-4929-8BD8-DC47623361B7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9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D5DE-AF9C-41F2-8267-83AEC473262B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CAB-7FBA-4183-913F-4E6D3042EA4A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0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E559-9130-4904-84AF-9EADA98B4415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1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F449-439E-4961-811E-7858E7FFE509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080C-8F46-4D6A-AAFB-8F600FA2CE99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66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0873-C066-4DBE-8466-2CD6936618EC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5933-186F-4689-A617-FC0525C74087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8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FE40-20A6-432B-A0D2-E582FDEDF696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6A35-9AEB-423C-88CD-8D48A93151EE}" type="datetime1">
              <a:rPr lang="zh-TW" altLang="en-US" smtClean="0"/>
              <a:t>2016/1/20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D224-987E-496B-A3A8-18A3D3FBE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11" Type="http://schemas.openxmlformats.org/officeDocument/2006/relationships/image" Target="../media/image28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1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://www.mathworks.com/help/vision/ug/train-a-cascade-object-detector.html?refresh=true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vision/ug/train-a-cascade-object-detector.html?refresh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837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Analysis and Classification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 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0554" y="3752681"/>
            <a:ext cx="3417194" cy="134735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郭世展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r04922102</a:t>
            </a: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李啟維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r04922125</a:t>
            </a: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張乘若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34714" y="3524953"/>
            <a:ext cx="11272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46740" y="4149405"/>
            <a:ext cx="169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Group 1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5737524" y="3889420"/>
            <a:ext cx="0" cy="104319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57944"/>
              </p:ext>
            </p:extLst>
          </p:nvPr>
        </p:nvGraphicFramePr>
        <p:xfrm>
          <a:off x="1069675" y="1690688"/>
          <a:ext cx="9602638" cy="39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Experiment::Method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838200" y="2027208"/>
            <a:ext cx="293298" cy="29329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0664" y="1777042"/>
            <a:ext cx="3122762" cy="3864633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32750" y="5385847"/>
            <a:ext cx="2273555" cy="7694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en-US" altLang="zh-TW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>
            <a:stCxn id="8" idx="2"/>
            <a:endCxn id="4" idx="0"/>
          </p:cNvCxnSpPr>
          <p:nvPr/>
        </p:nvCxnSpPr>
        <p:spPr>
          <a:xfrm flipH="1">
            <a:off x="4669528" y="4852204"/>
            <a:ext cx="1" cy="533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946370" y="4328985"/>
            <a:ext cx="5446318" cy="5232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trainCascadeObjectDetector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54359" y="2286099"/>
            <a:ext cx="2248632" cy="73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data</a:t>
            </a:r>
            <a:endParaRPr lang="zh-TW" altLang="en-US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75929" y="2259519"/>
            <a:ext cx="2322549" cy="781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data</a:t>
            </a:r>
            <a:endParaRPr lang="zh-TW" altLang="en-US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/>
          <p:cNvCxnSpPr>
            <a:endCxn id="8" idx="0"/>
          </p:cNvCxnSpPr>
          <p:nvPr/>
        </p:nvCxnSpPr>
        <p:spPr>
          <a:xfrm>
            <a:off x="2278675" y="3071890"/>
            <a:ext cx="2390854" cy="1257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54" idx="2"/>
            <a:endCxn id="8" idx="0"/>
          </p:cNvCxnSpPr>
          <p:nvPr/>
        </p:nvCxnSpPr>
        <p:spPr>
          <a:xfrm flipH="1">
            <a:off x="4669529" y="3040561"/>
            <a:ext cx="2367675" cy="1288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圖片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5" y="1198295"/>
            <a:ext cx="1182660" cy="93627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4" y="1198295"/>
            <a:ext cx="1560454" cy="936272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6" y="1193472"/>
            <a:ext cx="1462002" cy="946759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57" y="1211817"/>
            <a:ext cx="1001519" cy="96921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5" y="1225379"/>
            <a:ext cx="1231706" cy="969212"/>
          </a:xfrm>
          <a:prstGeom prst="rect">
            <a:avLst/>
          </a:prstGeom>
        </p:spPr>
      </p:pic>
      <p:sp>
        <p:nvSpPr>
          <p:cNvPr id="113" name="文字方塊 112"/>
          <p:cNvSpPr txBox="1"/>
          <p:nvPr/>
        </p:nvSpPr>
        <p:spPr>
          <a:xfrm>
            <a:off x="9309922" y="1421444"/>
            <a:ext cx="28820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 </a:t>
            </a:r>
            <a:endParaRPr lang="zh-TW" altLang="en-US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0243851" y="1412572"/>
            <a:ext cx="1014219" cy="369332"/>
          </a:xfrm>
          <a:prstGeom prst="rect">
            <a:avLst/>
          </a:prstGeom>
          <a:noFill/>
          <a:ln w="539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0" y="0"/>
            <a:ext cx="494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prstClr val="black"/>
                </a:solidFill>
              </a:rPr>
              <a:t>1 Data Select </a:t>
            </a:r>
            <a:endParaRPr lang="zh-TW" altLang="en-US" sz="4800" dirty="0">
              <a:solidFill>
                <a:prstClr val="black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66994"/>
              </p:ext>
            </p:extLst>
          </p:nvPr>
        </p:nvGraphicFramePr>
        <p:xfrm>
          <a:off x="9309922" y="20316"/>
          <a:ext cx="2882079" cy="140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封裝程式殼層物件" showAsIcon="1" r:id="rId10" imgW="892800" imgH="434880" progId="Package">
                  <p:embed/>
                </p:oleObj>
              </mc:Choice>
              <mc:Fallback>
                <p:oleObj name="封裝程式殼層物件" showAsIcon="1" r:id="rId10" imgW="892800" imgH="43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09922" y="20316"/>
                        <a:ext cx="2882079" cy="1405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07" y="1211817"/>
            <a:ext cx="1146570" cy="982774"/>
          </a:xfrm>
          <a:prstGeom prst="rect">
            <a:avLst/>
          </a:prstGeom>
        </p:spPr>
      </p:pic>
      <p:sp>
        <p:nvSpPr>
          <p:cNvPr id="21" name="十字形 20"/>
          <p:cNvSpPr>
            <a:spLocks/>
          </p:cNvSpPr>
          <p:nvPr/>
        </p:nvSpPr>
        <p:spPr>
          <a:xfrm rot="2646421">
            <a:off x="8235189" y="858616"/>
            <a:ext cx="466296" cy="466296"/>
          </a:xfrm>
          <a:prstGeom prst="plus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3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7325" r="6998" b="18618"/>
          <a:stretch/>
        </p:blipFill>
        <p:spPr>
          <a:xfrm>
            <a:off x="240203" y="2685486"/>
            <a:ext cx="11351576" cy="31666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65110" y="1236238"/>
            <a:ext cx="1524872" cy="523220"/>
          </a:xfrm>
          <a:prstGeom prst="rect">
            <a:avLst/>
          </a:prstGeom>
          <a:noFill/>
          <a:ln w="539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</p:cNvCxnSpPr>
          <p:nvPr/>
        </p:nvCxnSpPr>
        <p:spPr>
          <a:xfrm flipH="1">
            <a:off x="1603774" y="1759458"/>
            <a:ext cx="123772" cy="1406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498230" y="3165865"/>
            <a:ext cx="222923" cy="1191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393901" y="3074114"/>
            <a:ext cx="650788" cy="45430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9326880" y="2232120"/>
            <a:ext cx="23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File: imLab5566.png</a:t>
            </a:r>
            <a:endParaRPr lang="zh-TW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727546" y="1759458"/>
            <a:ext cx="4032988" cy="131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8716169" y="0"/>
            <a:ext cx="3475831" cy="1243149"/>
            <a:chOff x="8716169" y="0"/>
            <a:chExt cx="3475831" cy="1243149"/>
          </a:xfrm>
        </p:grpSpPr>
        <p:graphicFrame>
          <p:nvGraphicFramePr>
            <p:cNvPr id="24" name="物件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4824985"/>
                </p:ext>
              </p:extLst>
            </p:nvPr>
          </p:nvGraphicFramePr>
          <p:xfrm>
            <a:off x="8716169" y="0"/>
            <a:ext cx="3468379" cy="86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封裝程式殼層物件" showAsIcon="1" r:id="rId5" imgW="1737360" imgH="434880" progId="Package">
                    <p:embed/>
                  </p:oleObj>
                </mc:Choice>
                <mc:Fallback>
                  <p:oleObj name="封裝程式殼層物件" showAsIcon="1" r:id="rId5" imgW="1737360" imgH="434880" progId="Packag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16169" y="0"/>
                          <a:ext cx="3468379" cy="86868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字方塊 24"/>
            <p:cNvSpPr txBox="1"/>
            <p:nvPr/>
          </p:nvSpPr>
          <p:spPr>
            <a:xfrm>
              <a:off x="9326880" y="873817"/>
              <a:ext cx="1014219" cy="369332"/>
            </a:xfrm>
            <a:prstGeom prst="rect">
              <a:avLst/>
            </a:prstGeom>
            <a:noFill/>
            <a:ln w="53975">
              <a:solidFill>
                <a:schemeClr val="accent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B9BD5"/>
                  </a:solidFill>
                </a:rPr>
                <a:t>Detector</a:t>
              </a:r>
              <a:r>
                <a:rPr lang="en-US" altLang="zh-TW" dirty="0">
                  <a:solidFill>
                    <a:prstClr val="black"/>
                  </a:solidFill>
                </a:rPr>
                <a:t> 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716169" y="866906"/>
              <a:ext cx="347583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1.</a:t>
              </a:r>
              <a:r>
                <a:rPr lang="zh-TW" altLang="en-US" dirty="0">
                  <a:solidFill>
                    <a:prstClr val="black"/>
                  </a:solidFill>
                </a:rPr>
                <a:t>用                        找</a:t>
              </a:r>
              <a:r>
                <a:rPr lang="en-US" altLang="zh-TW" dirty="0" err="1">
                  <a:solidFill>
                    <a:prstClr val="black"/>
                  </a:solidFill>
                </a:rPr>
                <a:t>BoundingBox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-1" y="0"/>
            <a:ext cx="870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prstClr val="black"/>
                </a:solidFill>
              </a:rPr>
              <a:t>2.1 </a:t>
            </a:r>
            <a:r>
              <a:rPr lang="en-US" altLang="zh-TW" sz="4800" dirty="0" err="1" smtClean="0">
                <a:solidFill>
                  <a:prstClr val="black"/>
                </a:solidFill>
              </a:rPr>
              <a:t>trainCascadeObjectDetector.m</a:t>
            </a:r>
            <a:endParaRPr lang="zh-TW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7597" r="7808" b="19334"/>
          <a:stretch/>
        </p:blipFill>
        <p:spPr>
          <a:xfrm>
            <a:off x="152400" y="1981200"/>
            <a:ext cx="9131300" cy="2540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97918" y="995489"/>
            <a:ext cx="1450196" cy="523220"/>
          </a:xfrm>
          <a:prstGeom prst="rect">
            <a:avLst/>
          </a:prstGeom>
          <a:noFill/>
          <a:ln w="539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5B9BD5"/>
                </a:solidFill>
              </a:rPr>
              <a:t>Detector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>
            <a:stCxn id="4" idx="2"/>
          </p:cNvCxnSpPr>
          <p:nvPr/>
        </p:nvCxnSpPr>
        <p:spPr>
          <a:xfrm flipH="1">
            <a:off x="1217128" y="1518709"/>
            <a:ext cx="205888" cy="828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4331885" y="2282446"/>
            <a:ext cx="52906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1423016" y="1518709"/>
            <a:ext cx="3173402" cy="75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物件 23"/>
          <p:cNvGraphicFramePr>
            <a:graphicFrameLocks noChangeAspect="1"/>
          </p:cNvGraphicFramePr>
          <p:nvPr/>
        </p:nvGraphicFramePr>
        <p:xfrm>
          <a:off x="8716169" y="0"/>
          <a:ext cx="3468379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封裝程式殼層物件" showAsIcon="1" r:id="rId5" imgW="1737360" imgH="434880" progId="Package">
                  <p:embed/>
                </p:oleObj>
              </mc:Choice>
              <mc:Fallback>
                <p:oleObj name="封裝程式殼層物件" showAsIcon="1" r:id="rId5" imgW="1737360" imgH="43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6169" y="0"/>
                        <a:ext cx="3468379" cy="8686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9226041" y="879556"/>
            <a:ext cx="1066822" cy="307777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sz="1400" dirty="0">
              <a:solidFill>
                <a:srgbClr val="ED7D31">
                  <a:lumMod val="50000"/>
                </a:srgb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08717" y="868680"/>
            <a:ext cx="3475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2.</a:t>
            </a:r>
            <a:r>
              <a:rPr lang="zh-TW" altLang="en-US" dirty="0">
                <a:solidFill>
                  <a:prstClr val="black"/>
                </a:solidFill>
              </a:rPr>
              <a:t>用                      </a:t>
            </a:r>
            <a:r>
              <a:rPr lang="zh-TW" altLang="en-US" dirty="0" smtClean="0">
                <a:solidFill>
                  <a:prstClr val="black"/>
                </a:solidFill>
              </a:rPr>
              <a:t> 檢查 </a:t>
            </a:r>
            <a:r>
              <a:rPr lang="en-US" altLang="zh-TW" dirty="0" err="1" smtClean="0">
                <a:solidFill>
                  <a:prstClr val="black"/>
                </a:solidFill>
              </a:rPr>
              <a:t>Bbox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框</a:t>
            </a:r>
            <a:r>
              <a:rPr lang="zh-TW" altLang="en-US" dirty="0">
                <a:solidFill>
                  <a:prstClr val="black"/>
                </a:solidFill>
              </a:rPr>
              <a:t>出來</a:t>
            </a:r>
            <a:r>
              <a:rPr lang="zh-TW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TW" dirty="0" smtClean="0">
                <a:solidFill>
                  <a:prstClr val="black"/>
                </a:solidFill>
              </a:rPr>
              <a:t>image</a:t>
            </a:r>
            <a:r>
              <a:rPr lang="zh-TW" altLang="en-US" dirty="0">
                <a:solidFill>
                  <a:prstClr val="black"/>
                </a:solidFill>
              </a:rPr>
              <a:t>是不是車</a:t>
            </a:r>
          </a:p>
        </p:txBody>
      </p:sp>
      <p:sp>
        <p:nvSpPr>
          <p:cNvPr id="6" name="矩形 5"/>
          <p:cNvSpPr/>
          <p:nvPr/>
        </p:nvSpPr>
        <p:spPr>
          <a:xfrm>
            <a:off x="1166308" y="2362700"/>
            <a:ext cx="172835" cy="12020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直線單箭頭接點 7"/>
          <p:cNvCxnSpPr>
            <a:stCxn id="6" idx="2"/>
            <a:endCxn id="21" idx="0"/>
          </p:cNvCxnSpPr>
          <p:nvPr/>
        </p:nvCxnSpPr>
        <p:spPr>
          <a:xfrm flipH="1">
            <a:off x="1252725" y="2482902"/>
            <a:ext cx="1" cy="2726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1" idx="2"/>
          </p:cNvCxnSpPr>
          <p:nvPr/>
        </p:nvCxnSpPr>
        <p:spPr>
          <a:xfrm>
            <a:off x="4596418" y="2651778"/>
            <a:ext cx="0" cy="2541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65465" y="5209072"/>
            <a:ext cx="1374519" cy="369332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dirty="0">
              <a:solidFill>
                <a:srgbClr val="ED7D31">
                  <a:lumMod val="50000"/>
                </a:srgb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04756" y="5209072"/>
            <a:ext cx="1383323" cy="369332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dirty="0">
              <a:solidFill>
                <a:srgbClr val="ED7D31">
                  <a:lumMod val="50000"/>
                </a:srgbClr>
              </a:solidFill>
            </a:endParaRPr>
          </a:p>
        </p:txBody>
      </p:sp>
      <p:cxnSp>
        <p:nvCxnSpPr>
          <p:cNvPr id="14" name="直線單箭頭接點 13"/>
          <p:cNvCxnSpPr>
            <a:stCxn id="21" idx="2"/>
            <a:endCxn id="18" idx="0"/>
          </p:cNvCxnSpPr>
          <p:nvPr/>
        </p:nvCxnSpPr>
        <p:spPr>
          <a:xfrm flipH="1">
            <a:off x="1248259" y="5578404"/>
            <a:ext cx="4466" cy="472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3" idx="2"/>
            <a:endCxn id="20" idx="0"/>
          </p:cNvCxnSpPr>
          <p:nvPr/>
        </p:nvCxnSpPr>
        <p:spPr>
          <a:xfrm flipH="1">
            <a:off x="4586260" y="5578404"/>
            <a:ext cx="10158" cy="472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6801" y="6050886"/>
            <a:ext cx="1502915" cy="369332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</a:rPr>
              <a:t>X Negative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04756" y="6050886"/>
            <a:ext cx="1363008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  </a:t>
            </a:r>
            <a:r>
              <a:rPr lang="en-US" altLang="zh-TW" dirty="0" smtClean="0">
                <a:solidFill>
                  <a:prstClr val="black"/>
                </a:solidFill>
              </a:rPr>
              <a:t>O Positive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8" name="直線單箭頭接點 27"/>
          <p:cNvCxnSpPr>
            <a:stCxn id="20" idx="3"/>
            <a:endCxn id="32" idx="1"/>
          </p:cNvCxnSpPr>
          <p:nvPr/>
        </p:nvCxnSpPr>
        <p:spPr>
          <a:xfrm>
            <a:off x="5267764" y="6235552"/>
            <a:ext cx="558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06949"/>
              </p:ext>
            </p:extLst>
          </p:nvPr>
        </p:nvGraphicFramePr>
        <p:xfrm>
          <a:off x="5826368" y="5999313"/>
          <a:ext cx="6358179" cy="47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啟用巨集的工作表" r:id="rId7" imgW="2752578" imgH="219235" progId="Excel.SheetMacroEnabled.12">
                  <p:embed/>
                </p:oleObj>
              </mc:Choice>
              <mc:Fallback>
                <p:oleObj name="啟用巨集的工作表" r:id="rId7" imgW="2752578" imgH="21923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6368" y="5999313"/>
                        <a:ext cx="6358179" cy="47247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5826367" y="5660759"/>
            <a:ext cx="15943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imLab5566.csv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0" y="0"/>
            <a:ext cx="511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prstClr val="black"/>
                </a:solidFill>
              </a:rPr>
              <a:t>2.2 SVM Classifier</a:t>
            </a:r>
            <a:endParaRPr lang="zh-TW" altLang="en-US" sz="48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07101" y="1638907"/>
            <a:ext cx="23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File: imLab5566.png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8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KITTI_Negative</a:t>
            </a:r>
            <a:r>
              <a:rPr lang="en-US" altLang="zh-TW" dirty="0" smtClean="0"/>
              <a:t> </a:t>
            </a:r>
            <a:r>
              <a:rPr lang="zh-TW" altLang="en-US" dirty="0" smtClean="0"/>
              <a:t>有車子的資料過多，故需篩選</a:t>
            </a:r>
            <a:endParaRPr lang="en-US" altLang="zh-TW" dirty="0" smtClean="0"/>
          </a:p>
          <a:p>
            <a:r>
              <a:rPr lang="en-US" altLang="zh-TW" dirty="0" smtClean="0"/>
              <a:t>KITTI—Positive </a:t>
            </a:r>
            <a:r>
              <a:rPr lang="zh-TW" altLang="en-US" dirty="0" smtClean="0"/>
              <a:t>車子遮擋及重疊，也需篩選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imLab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可以增加辨識度</a:t>
            </a:r>
            <a:endParaRPr lang="en-US" altLang="zh-TW" dirty="0" smtClean="0"/>
          </a:p>
          <a:p>
            <a:r>
              <a:rPr lang="en-US" altLang="zh-TW" dirty="0" err="1" smtClean="0"/>
              <a:t>KITTI_Negative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不加入，因場地變化性過大。可以大幅提高</a:t>
            </a:r>
            <a:endParaRPr lang="en-US" altLang="zh-TW" dirty="0" smtClean="0"/>
          </a:p>
          <a:p>
            <a:r>
              <a:rPr lang="en-US" altLang="zh-TW" dirty="0" err="1" smtClean="0"/>
              <a:t>KITTI_Positive</a:t>
            </a:r>
            <a:r>
              <a:rPr lang="en-US" altLang="zh-TW" dirty="0" smtClean="0"/>
              <a:t> </a:t>
            </a:r>
            <a:r>
              <a:rPr lang="zh-TW" altLang="en-US" dirty="0" smtClean="0"/>
              <a:t>加入檔案大小較大的，亦會提高，相較起來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3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72422"/>
              </p:ext>
            </p:extLst>
          </p:nvPr>
        </p:nvGraphicFramePr>
        <p:xfrm>
          <a:off x="1069675" y="1690688"/>
          <a:ext cx="9602638" cy="39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Experiment::Preprocessing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167996" y="2061714"/>
            <a:ext cx="293298" cy="29329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14645" y="1768416"/>
            <a:ext cx="3122762" cy="3864633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9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 Select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2377890"/>
            <a:ext cx="1143937" cy="94297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86" y="2367936"/>
            <a:ext cx="1295400" cy="942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43" y="2347663"/>
            <a:ext cx="1088491" cy="944728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6276121" y="4086529"/>
            <a:ext cx="4580046" cy="2354241"/>
            <a:chOff x="5820185" y="4184671"/>
            <a:chExt cx="4580046" cy="2354241"/>
          </a:xfrm>
        </p:grpSpPr>
        <p:sp>
          <p:nvSpPr>
            <p:cNvPr id="16" name="文字方塊 15"/>
            <p:cNvSpPr txBox="1"/>
            <p:nvPr/>
          </p:nvSpPr>
          <p:spPr>
            <a:xfrm>
              <a:off x="5820185" y="4184671"/>
              <a:ext cx="440537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Create more Negative Image </a:t>
              </a:r>
            </a:p>
            <a:p>
              <a:pPr algn="ctr"/>
              <a:r>
                <a:rPr lang="en-US" altLang="zh-TW" sz="2800" dirty="0" smtClean="0"/>
                <a:t>from </a:t>
              </a:r>
              <a:r>
                <a:rPr lang="en-US" altLang="zh-TW" sz="2400" dirty="0" err="1" smtClean="0"/>
                <a:t>testFile</a:t>
              </a:r>
              <a:r>
                <a:rPr lang="en-US" altLang="zh-TW" sz="2800" dirty="0" smtClean="0"/>
                <a:t> of </a:t>
              </a:r>
              <a:r>
                <a:rPr lang="en-US" altLang="zh-TW" sz="2800" dirty="0" err="1" smtClean="0"/>
                <a:t>imLab</a:t>
              </a:r>
              <a:r>
                <a:rPr lang="en-US" altLang="zh-TW" sz="2800" dirty="0" smtClean="0"/>
                <a:t> </a:t>
              </a:r>
              <a:endParaRPr lang="zh-TW" altLang="en-US" sz="2800" dirty="0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370" y="5163970"/>
              <a:ext cx="1518289" cy="1110655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476" y="5134544"/>
              <a:ext cx="1231167" cy="1202344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460" y="5134544"/>
              <a:ext cx="1544558" cy="1167581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5820185" y="4184671"/>
              <a:ext cx="4580046" cy="235424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096386" y="2137229"/>
            <a:ext cx="4864110" cy="1744250"/>
            <a:chOff x="5796951" y="1787979"/>
            <a:chExt cx="5556849" cy="199266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877" y="2466191"/>
              <a:ext cx="1804306" cy="1136817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30" y="2479216"/>
              <a:ext cx="1693602" cy="1123792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180" y="2466192"/>
              <a:ext cx="1695450" cy="1314450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6533088" y="1787979"/>
              <a:ext cx="4317475" cy="597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/>
                <a:t>KITTI_Positive</a:t>
              </a:r>
              <a:r>
                <a:rPr lang="en-US" altLang="zh-TW" sz="2800" dirty="0" smtClean="0"/>
                <a:t> Selected</a:t>
              </a:r>
              <a:endParaRPr lang="zh-TW" altLang="en-US" sz="2800" dirty="0"/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5796951" y="1787979"/>
              <a:ext cx="5556849" cy="199266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1671079" y="197889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KITTI_Positive</a:t>
            </a:r>
            <a:r>
              <a:rPr lang="en-US" altLang="zh-TW" sz="2400" dirty="0" smtClean="0"/>
              <a:t> Discard</a:t>
            </a:r>
            <a:endParaRPr lang="zh-TW" altLang="en-US" sz="2400" dirty="0"/>
          </a:p>
        </p:txBody>
      </p:sp>
      <p:sp>
        <p:nvSpPr>
          <p:cNvPr id="29" name="圓角矩形 28"/>
          <p:cNvSpPr/>
          <p:nvPr/>
        </p:nvSpPr>
        <p:spPr>
          <a:xfrm>
            <a:off x="1369332" y="1919871"/>
            <a:ext cx="3905511" cy="152003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1121432" y="1790879"/>
            <a:ext cx="4460076" cy="1761133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135682" y="3474106"/>
            <a:ext cx="4221320" cy="2966664"/>
            <a:chOff x="1135682" y="3474106"/>
            <a:chExt cx="4221320" cy="296666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479" y="4151611"/>
              <a:ext cx="1682319" cy="77440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720" y="5227116"/>
              <a:ext cx="1401078" cy="107632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426" y="4042037"/>
              <a:ext cx="1323975" cy="104775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426" y="5227116"/>
              <a:ext cx="1638300" cy="1009650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1631828" y="3611435"/>
              <a:ext cx="328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KITTI_Negative</a:t>
              </a:r>
              <a:r>
                <a:rPr lang="en-US" altLang="zh-TW" sz="2400" dirty="0" smtClean="0"/>
                <a:t> Discard</a:t>
              </a:r>
              <a:endParaRPr lang="zh-TW" altLang="en-US" sz="2400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474886" y="3498927"/>
              <a:ext cx="3528433" cy="2941843"/>
            </a:xfrm>
            <a:prstGeom prst="roundRect">
              <a:avLst/>
            </a:prstGeom>
            <a:noFill/>
            <a:ln w="38100">
              <a:solidFill>
                <a:srgbClr val="E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 flipH="1">
              <a:off x="1135682" y="3474106"/>
              <a:ext cx="4221320" cy="2966664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6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Experiment::Tune Parameter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0441"/>
              </p:ext>
            </p:extLst>
          </p:nvPr>
        </p:nvGraphicFramePr>
        <p:xfrm>
          <a:off x="1069675" y="1690688"/>
          <a:ext cx="9602638" cy="39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7497792" y="2053088"/>
            <a:ext cx="293298" cy="29329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44441" y="1759790"/>
            <a:ext cx="3122762" cy="3864633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TrainCacade</a:t>
            </a:r>
            <a:r>
              <a:rPr lang="en-US" altLang="zh-TW" dirty="0" smtClean="0"/>
              <a:t>: Increase </a:t>
            </a:r>
            <a:r>
              <a:rPr lang="en-US" altLang="zh-TW" dirty="0" err="1" smtClean="0"/>
              <a:t>KITTI_positive</a:t>
            </a:r>
            <a:r>
              <a:rPr lang="en-US" altLang="zh-TW" dirty="0" smtClean="0"/>
              <a:t>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01788" cy="4351338"/>
          </a:xfrm>
        </p:spPr>
        <p:txBody>
          <a:bodyPr/>
          <a:lstStyle/>
          <a:p>
            <a:r>
              <a:rPr lang="en-US" altLang="zh-TW" dirty="0"/>
              <a:t>Use Stage 15 to train</a:t>
            </a:r>
          </a:p>
          <a:p>
            <a:r>
              <a:rPr lang="en-US" altLang="zh-TW" dirty="0" smtClean="0"/>
              <a:t>Doing good on using </a:t>
            </a:r>
            <a:r>
              <a:rPr lang="en-US" altLang="zh-TW" dirty="0" err="1" smtClean="0"/>
              <a:t>KITTI_Positive</a:t>
            </a:r>
            <a:r>
              <a:rPr lang="en-US" altLang="zh-TW" dirty="0" smtClean="0"/>
              <a:t> 100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44298"/>
              </p:ext>
            </p:extLst>
          </p:nvPr>
        </p:nvGraphicFramePr>
        <p:xfrm>
          <a:off x="4339987" y="1970462"/>
          <a:ext cx="7309813" cy="438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向右箭號 5"/>
          <p:cNvSpPr/>
          <p:nvPr/>
        </p:nvSpPr>
        <p:spPr>
          <a:xfrm rot="16200000">
            <a:off x="8570796" y="4557190"/>
            <a:ext cx="723331" cy="232012"/>
          </a:xfrm>
          <a:prstGeom prst="rightArrow">
            <a:avLst/>
          </a:prstGeom>
          <a:solidFill>
            <a:srgbClr val="EE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TrainCacade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FalseAlarmRate</a:t>
            </a:r>
            <a:r>
              <a:rPr lang="en-US" altLang="zh-TW" dirty="0" smtClean="0"/>
              <a:t> &amp;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60845" cy="4351338"/>
          </a:xfrm>
        </p:spPr>
        <p:txBody>
          <a:bodyPr/>
          <a:lstStyle/>
          <a:p>
            <a:r>
              <a:rPr lang="en-US" altLang="zh-TW" dirty="0" smtClean="0"/>
              <a:t>Use Stage 15 to train</a:t>
            </a:r>
          </a:p>
          <a:p>
            <a:r>
              <a:rPr lang="en-US" altLang="zh-TW" dirty="0" err="1" smtClean="0"/>
              <a:t>FalseAlarmRate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Good at 0.5</a:t>
            </a:r>
          </a:p>
          <a:p>
            <a:pPr lvl="1"/>
            <a:r>
              <a:rPr lang="en-US" altLang="zh-TW" dirty="0" smtClean="0"/>
              <a:t>Poor at 0.6</a:t>
            </a:r>
          </a:p>
          <a:p>
            <a:r>
              <a:rPr lang="en-US" altLang="zh-TW" dirty="0" smtClean="0"/>
              <a:t>Too many little bounding box create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821269"/>
              </p:ext>
            </p:extLst>
          </p:nvPr>
        </p:nvGraphicFramePr>
        <p:xfrm>
          <a:off x="4438507" y="1825625"/>
          <a:ext cx="7370193" cy="442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向右箭號 5"/>
          <p:cNvSpPr/>
          <p:nvPr/>
        </p:nvSpPr>
        <p:spPr>
          <a:xfrm rot="4192002">
            <a:off x="10331356" y="4256939"/>
            <a:ext cx="723331" cy="232012"/>
          </a:xfrm>
          <a:prstGeom prst="rightArrow">
            <a:avLst/>
          </a:prstGeom>
          <a:solidFill>
            <a:srgbClr val="EE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2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84272" y="1387060"/>
            <a:ext cx="11272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1805806" y="1690688"/>
            <a:ext cx="8429534" cy="4726546"/>
            <a:chOff x="1184856" y="1815922"/>
            <a:chExt cx="8429534" cy="4726546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677180575"/>
                </p:ext>
              </p:extLst>
            </p:nvPr>
          </p:nvGraphicFramePr>
          <p:xfrm>
            <a:off x="1881938" y="1815922"/>
            <a:ext cx="7732452" cy="47063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9" name="資料庫圖表 8"/>
            <p:cNvGraphicFramePr/>
            <p:nvPr>
              <p:extLst>
                <p:ext uri="{D42A27DB-BD31-4B8C-83A1-F6EECF244321}">
                  <p14:modId xmlns:p14="http://schemas.microsoft.com/office/powerpoint/2010/main" val="3044722624"/>
                </p:ext>
              </p:extLst>
            </p:nvPr>
          </p:nvGraphicFramePr>
          <p:xfrm>
            <a:off x="1184856" y="1828800"/>
            <a:ext cx="697082" cy="47136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75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TrainCacade</a:t>
            </a:r>
            <a:r>
              <a:rPr lang="en-US" altLang="zh-TW" dirty="0"/>
              <a:t>: </a:t>
            </a:r>
            <a:r>
              <a:rPr lang="en-US" altLang="zh-TW" dirty="0" err="1" smtClean="0"/>
              <a:t>FalseAlarmRate</a:t>
            </a:r>
            <a:r>
              <a:rPr lang="en-US" altLang="zh-TW" dirty="0" smtClean="0"/>
              <a:t> Sample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2876"/>
            <a:ext cx="10515600" cy="2917337"/>
          </a:xfrm>
        </p:spPr>
      </p:pic>
    </p:spTree>
    <p:extLst>
      <p:ext uri="{BB962C8B-B14F-4D97-AF65-F5344CB8AC3E}">
        <p14:creationId xmlns:p14="http://schemas.microsoft.com/office/powerpoint/2010/main" val="18836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316411"/>
              </p:ext>
            </p:extLst>
          </p:nvPr>
        </p:nvGraphicFramePr>
        <p:xfrm>
          <a:off x="4299045" y="1831076"/>
          <a:ext cx="7054755" cy="4525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TrainCacade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FalseAlarmRate</a:t>
            </a:r>
            <a:r>
              <a:rPr lang="en-US" altLang="zh-TW" dirty="0" smtClean="0"/>
              <a:t> &amp; KITTI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60845" cy="4351338"/>
          </a:xfrm>
        </p:spPr>
        <p:txBody>
          <a:bodyPr/>
          <a:lstStyle/>
          <a:p>
            <a:r>
              <a:rPr lang="en-US" altLang="zh-TW" dirty="0" err="1" smtClean="0"/>
              <a:t>imLab</a:t>
            </a:r>
            <a:r>
              <a:rPr lang="en-US" altLang="zh-TW" dirty="0" smtClean="0"/>
              <a:t> Data Only</a:t>
            </a:r>
          </a:p>
          <a:p>
            <a:r>
              <a:rPr lang="en-US" altLang="zh-TW" dirty="0" smtClean="0"/>
              <a:t>Stage higher, </a:t>
            </a:r>
            <a:r>
              <a:rPr lang="en-US" altLang="zh-TW" dirty="0" err="1" smtClean="0"/>
              <a:t>FalseAlarmRate</a:t>
            </a:r>
            <a:r>
              <a:rPr lang="en-US" altLang="zh-TW" dirty="0" smtClean="0"/>
              <a:t> must higher</a:t>
            </a:r>
          </a:p>
          <a:p>
            <a:r>
              <a:rPr lang="en-US" altLang="zh-TW" dirty="0" smtClean="0"/>
              <a:t>Stage increase, training time rapid increase</a:t>
            </a:r>
          </a:p>
        </p:txBody>
      </p:sp>
      <p:sp>
        <p:nvSpPr>
          <p:cNvPr id="6" name="向右箭號 5"/>
          <p:cNvSpPr/>
          <p:nvPr/>
        </p:nvSpPr>
        <p:spPr>
          <a:xfrm rot="18444200">
            <a:off x="8248934" y="3191983"/>
            <a:ext cx="723331" cy="232012"/>
          </a:xfrm>
          <a:prstGeom prst="rightArrow">
            <a:avLst/>
          </a:prstGeom>
          <a:solidFill>
            <a:srgbClr val="EE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7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4023521480"/>
              </p:ext>
            </p:extLst>
          </p:nvPr>
        </p:nvGraphicFramePr>
        <p:xfrm>
          <a:off x="1798926" y="1663581"/>
          <a:ext cx="8314892" cy="469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737481437"/>
              </p:ext>
            </p:extLst>
          </p:nvPr>
        </p:nvGraphicFramePr>
        <p:xfrm>
          <a:off x="1199072" y="1638929"/>
          <a:ext cx="565348" cy="450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53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Result</a:t>
            </a:r>
            <a:endParaRPr lang="zh-TW" altLang="en-US" sz="6000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849092"/>
              </p:ext>
            </p:extLst>
          </p:nvPr>
        </p:nvGraphicFramePr>
        <p:xfrm>
          <a:off x="493486" y="1973032"/>
          <a:ext cx="6027055" cy="3425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691"/>
                <a:gridCol w="1682881"/>
                <a:gridCol w="1056691"/>
                <a:gridCol w="1115396"/>
                <a:gridCol w="1115396"/>
              </a:tblGrid>
              <a:tr h="685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Stage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FalseAlarmRate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Recall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Precision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685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sng" strike="noStrike" dirty="0">
                          <a:effectLst/>
                        </a:rPr>
                        <a:t>0.6963</a:t>
                      </a:r>
                      <a:endParaRPr lang="en-US" altLang="zh-TW" sz="20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0.82456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0.60256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685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sng" strike="noStrike" dirty="0">
                          <a:effectLst/>
                        </a:rPr>
                        <a:t>0.7874</a:t>
                      </a:r>
                      <a:endParaRPr lang="en-US" altLang="zh-TW" sz="20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0.89286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0.70423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685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sng" strike="noStrike" dirty="0">
                          <a:effectLst/>
                        </a:rPr>
                        <a:t>0.68519</a:t>
                      </a:r>
                      <a:endParaRPr lang="en-US" altLang="zh-TW" sz="20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0.78723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0.60656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685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0.3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sng" strike="noStrike" dirty="0">
                          <a:effectLst/>
                        </a:rPr>
                        <a:t>0.72131</a:t>
                      </a:r>
                      <a:endParaRPr lang="en-US" altLang="zh-TW" sz="20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0.81481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0.64706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99154"/>
              </p:ext>
            </p:extLst>
          </p:nvPr>
        </p:nvGraphicFramePr>
        <p:xfrm>
          <a:off x="6558190" y="1962279"/>
          <a:ext cx="5038725" cy="442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8725"/>
              </a:tblGrid>
              <a:tr h="1765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Class types count: 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0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1-Negative::855___KITTI_Negative_SpecialBig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0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2-Positive::1401___KITTI_Positive_Select(0-2105)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8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3-Positive::1082___MIX_Positive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4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4-Negative::2712___imLab_Negative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4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5-Negative::5477___imLab_Negative_Create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4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6-Negative::108___imLab_Negative_Ground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4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7-Negative::312___imLab_Negative_Kick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8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8-Positive::336___imLab_positive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8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9-Positive::</a:t>
                      </a:r>
                      <a:r>
                        <a:rPr lang="en-US" sz="1600" u="none" strike="noStrike" dirty="0">
                          <a:effectLst/>
                        </a:rPr>
                        <a:t>272___kitti_positive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8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10-Negative::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505___mix_neg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481" marR="4481" marT="448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直線接點 11"/>
          <p:cNvCxnSpPr/>
          <p:nvPr/>
        </p:nvCxnSpPr>
        <p:spPr>
          <a:xfrm>
            <a:off x="493486" y="1647146"/>
            <a:ext cx="11088915" cy="0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86871"/>
              </p:ext>
            </p:extLst>
          </p:nvPr>
        </p:nvGraphicFramePr>
        <p:xfrm>
          <a:off x="2206171" y="5529942"/>
          <a:ext cx="2699658" cy="10089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829"/>
                <a:gridCol w="1349829"/>
              </a:tblGrid>
              <a:tr h="504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Negative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8802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5044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Positive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u="none" strike="noStrike" dirty="0">
                          <a:effectLst/>
                        </a:rPr>
                        <a:t>1418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3107" y="3065171"/>
            <a:ext cx="808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ln w="0"/>
                <a:solidFill>
                  <a:schemeClr val="accent2">
                    <a:lumMod val="75000"/>
                  </a:schemeClr>
                </a:solidFill>
              </a:rPr>
              <a:t>Thank you for your listening</a:t>
            </a:r>
            <a:endParaRPr lang="zh-TW" altLang="en-US" sz="4800" b="1" dirty="0">
              <a:ln w="0"/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391885" y="769257"/>
            <a:ext cx="6894285" cy="2220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46557" y="769257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 smtClean="0"/>
              <a:t>HypothesisGenerate</a:t>
            </a:r>
            <a:endParaRPr lang="zh-TW" altLang="en-US" sz="5400" dirty="0"/>
          </a:p>
        </p:txBody>
      </p:sp>
      <p:sp>
        <p:nvSpPr>
          <p:cNvPr id="11" name="圓角矩形 10"/>
          <p:cNvSpPr/>
          <p:nvPr/>
        </p:nvSpPr>
        <p:spPr>
          <a:xfrm>
            <a:off x="391885" y="3272970"/>
            <a:ext cx="6894285" cy="2627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43417" y="2018099"/>
            <a:ext cx="5443359" cy="7150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trainCascadeObjectDetector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26465" y="3788841"/>
            <a:ext cx="7463254" cy="13280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3600" dirty="0"/>
              <a:t>histogram of oriented </a:t>
            </a:r>
            <a:r>
              <a:rPr lang="en-US" altLang="zh-TW" sz="3600" dirty="0" smtClean="0"/>
              <a:t>gradients (HOG)</a:t>
            </a:r>
          </a:p>
          <a:p>
            <a:pPr algn="ctr"/>
            <a:r>
              <a:rPr lang="en-US" altLang="zh-TW" sz="3600" dirty="0" smtClean="0"/>
              <a:t>Feature Extract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26465" y="6084853"/>
            <a:ext cx="6173111" cy="7150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3600" dirty="0" smtClean="0"/>
              <a:t>Support Vector Machine (SVM)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5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7325" r="6998" b="18618"/>
          <a:stretch/>
        </p:blipFill>
        <p:spPr>
          <a:xfrm>
            <a:off x="420212" y="2612915"/>
            <a:ext cx="11351576" cy="316667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239657" y="2574929"/>
            <a:ext cx="1335314" cy="1335314"/>
          </a:xfrm>
          <a:prstGeom prst="ellipse">
            <a:avLst/>
          </a:prstGeom>
          <a:noFill/>
          <a:ln w="571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78513" y="2832386"/>
            <a:ext cx="820400" cy="820400"/>
          </a:xfrm>
          <a:prstGeom prst="ellipse">
            <a:avLst/>
          </a:prstGeom>
          <a:noFill/>
          <a:ln w="571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1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7918" y="995489"/>
            <a:ext cx="1450196" cy="523220"/>
          </a:xfrm>
          <a:prstGeom prst="rect">
            <a:avLst/>
          </a:prstGeom>
          <a:noFill/>
          <a:ln w="539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5B9BD5"/>
                </a:solidFill>
              </a:rPr>
              <a:t>Detector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419836" y="690508"/>
            <a:ext cx="205888" cy="828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487744" y="923866"/>
            <a:ext cx="3173402" cy="753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物件 23"/>
          <p:cNvGraphicFramePr>
            <a:graphicFrameLocks noChangeAspect="1"/>
          </p:cNvGraphicFramePr>
          <p:nvPr/>
        </p:nvGraphicFramePr>
        <p:xfrm>
          <a:off x="8716169" y="0"/>
          <a:ext cx="3468379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封裝程式殼層物件" showAsIcon="1" r:id="rId3" imgW="1737360" imgH="434880" progId="Package">
                  <p:embed/>
                </p:oleObj>
              </mc:Choice>
              <mc:Fallback>
                <p:oleObj name="封裝程式殼層物件" showAsIcon="1" r:id="rId3" imgW="1737360" imgH="43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6169" y="0"/>
                        <a:ext cx="3468379" cy="8686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9226041" y="879556"/>
            <a:ext cx="1066822" cy="307777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sz="1400" dirty="0">
              <a:solidFill>
                <a:srgbClr val="ED7D31">
                  <a:lumMod val="50000"/>
                </a:srgb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08717" y="868680"/>
            <a:ext cx="34758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2.</a:t>
            </a:r>
            <a:r>
              <a:rPr lang="zh-TW" altLang="en-US" dirty="0">
                <a:solidFill>
                  <a:prstClr val="black"/>
                </a:solidFill>
              </a:rPr>
              <a:t>用                      </a:t>
            </a:r>
            <a:r>
              <a:rPr lang="zh-TW" altLang="en-US" dirty="0" smtClean="0">
                <a:solidFill>
                  <a:prstClr val="black"/>
                </a:solidFill>
              </a:rPr>
              <a:t> 檢查 </a:t>
            </a:r>
            <a:r>
              <a:rPr lang="en-US" altLang="zh-TW" dirty="0" err="1" smtClean="0">
                <a:solidFill>
                  <a:prstClr val="black"/>
                </a:solidFill>
              </a:rPr>
              <a:t>Bbox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框</a:t>
            </a:r>
            <a:r>
              <a:rPr lang="zh-TW" altLang="en-US" dirty="0">
                <a:solidFill>
                  <a:prstClr val="black"/>
                </a:solidFill>
              </a:rPr>
              <a:t>出來</a:t>
            </a:r>
            <a:r>
              <a:rPr lang="zh-TW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TW" dirty="0" smtClean="0">
                <a:solidFill>
                  <a:prstClr val="black"/>
                </a:solidFill>
              </a:rPr>
              <a:t>image</a:t>
            </a:r>
            <a:r>
              <a:rPr lang="zh-TW" altLang="en-US" dirty="0">
                <a:solidFill>
                  <a:prstClr val="black"/>
                </a:solidFill>
              </a:rPr>
              <a:t>是不是車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0" y="0"/>
            <a:ext cx="511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prstClr val="black"/>
                </a:solidFill>
              </a:rPr>
              <a:t>2.2 SVM Classifier</a:t>
            </a:r>
            <a:endParaRPr lang="zh-TW" altLang="en-US" sz="48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07101" y="1638907"/>
            <a:ext cx="23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File: imLab5566.png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7597" r="7808" b="19334"/>
          <a:stretch/>
        </p:blipFill>
        <p:spPr>
          <a:xfrm>
            <a:off x="152400" y="1981200"/>
            <a:ext cx="13331698" cy="3708400"/>
          </a:xfrm>
          <a:prstGeom prst="rect">
            <a:avLst/>
          </a:prstGeom>
        </p:spPr>
      </p:pic>
      <p:sp>
        <p:nvSpPr>
          <p:cNvPr id="111" name="矩形 110"/>
          <p:cNvSpPr/>
          <p:nvPr/>
        </p:nvSpPr>
        <p:spPr>
          <a:xfrm>
            <a:off x="6254448" y="2421019"/>
            <a:ext cx="772436" cy="53922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2706" y="2538190"/>
            <a:ext cx="252339" cy="17549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直線單箭頭接點 7"/>
          <p:cNvCxnSpPr>
            <a:stCxn id="6" idx="2"/>
            <a:endCxn id="21" idx="0"/>
          </p:cNvCxnSpPr>
          <p:nvPr/>
        </p:nvCxnSpPr>
        <p:spPr>
          <a:xfrm>
            <a:off x="1758876" y="2713685"/>
            <a:ext cx="1129568" cy="10240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1" idx="2"/>
            <a:endCxn id="23" idx="0"/>
          </p:cNvCxnSpPr>
          <p:nvPr/>
        </p:nvCxnSpPr>
        <p:spPr>
          <a:xfrm>
            <a:off x="6640666" y="2960244"/>
            <a:ext cx="1129570" cy="7775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885045" y="3737784"/>
            <a:ext cx="2006798" cy="5392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dirty="0">
              <a:solidFill>
                <a:srgbClr val="ED7D31">
                  <a:lumMod val="50000"/>
                </a:srgb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60410" y="3737784"/>
            <a:ext cx="2019652" cy="5392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ED7D31">
                    <a:lumMod val="50000"/>
                  </a:srgbClr>
                </a:solidFill>
              </a:rPr>
              <a:t>SVM model</a:t>
            </a:r>
            <a:endParaRPr lang="zh-TW" altLang="en-US" dirty="0">
              <a:solidFill>
                <a:srgbClr val="ED7D31">
                  <a:lumMod val="50000"/>
                </a:srgbClr>
              </a:solidFill>
            </a:endParaRPr>
          </a:p>
        </p:txBody>
      </p:sp>
      <p:cxnSp>
        <p:nvCxnSpPr>
          <p:cNvPr id="14" name="直線單箭頭接點 13"/>
          <p:cNvCxnSpPr>
            <a:stCxn id="21" idx="2"/>
            <a:endCxn id="18" idx="0"/>
          </p:cNvCxnSpPr>
          <p:nvPr/>
        </p:nvCxnSpPr>
        <p:spPr>
          <a:xfrm flipH="1">
            <a:off x="2881924" y="4277009"/>
            <a:ext cx="6520" cy="6898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3" idx="2"/>
            <a:endCxn id="20" idx="0"/>
          </p:cNvCxnSpPr>
          <p:nvPr/>
        </p:nvCxnSpPr>
        <p:spPr>
          <a:xfrm flipH="1">
            <a:off x="7755405" y="4277009"/>
            <a:ext cx="14831" cy="6898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784795" y="4966833"/>
            <a:ext cx="2194256" cy="53922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</a:rPr>
              <a:t>X Negative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60410" y="4966833"/>
            <a:ext cx="1989992" cy="5392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  </a:t>
            </a:r>
            <a:r>
              <a:rPr lang="en-US" altLang="zh-TW" dirty="0" smtClean="0">
                <a:solidFill>
                  <a:prstClr val="black"/>
                </a:solidFill>
              </a:rPr>
              <a:t>O Positive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962924" y="2013462"/>
            <a:ext cx="1396833" cy="1396833"/>
          </a:xfrm>
          <a:prstGeom prst="ellipse">
            <a:avLst/>
          </a:prstGeom>
          <a:noFill/>
          <a:ln w="571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248796" y="2201989"/>
            <a:ext cx="1020156" cy="1020156"/>
          </a:xfrm>
          <a:prstGeom prst="ellipse">
            <a:avLst/>
          </a:prstGeom>
          <a:noFill/>
          <a:ln w="571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32706" y="4966833"/>
            <a:ext cx="2514171" cy="539225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764112" y="2450869"/>
            <a:ext cx="2814905" cy="40862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trainCascadeObjectDetector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>
            <a:off x="5714717" y="2479411"/>
            <a:ext cx="471795" cy="36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 rot="10800000">
            <a:off x="2050866" y="2485791"/>
            <a:ext cx="509610" cy="3662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761210"/>
              </p:ext>
            </p:extLst>
          </p:nvPr>
        </p:nvGraphicFramePr>
        <p:xfrm>
          <a:off x="-3817257" y="1872343"/>
          <a:ext cx="16212457" cy="126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9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r>
              <a:rPr lang="en-US" altLang="zh-TW" dirty="0" smtClean="0"/>
              <a:t>HOG feature</a:t>
            </a:r>
          </a:p>
          <a:p>
            <a:r>
              <a:rPr lang="en-US" altLang="zh-TW" dirty="0" smtClean="0"/>
              <a:t>SVM</a:t>
            </a:r>
          </a:p>
          <a:p>
            <a:r>
              <a:rPr lang="en-US" altLang="zh-TW" dirty="0" err="1" smtClean="0"/>
              <a:t>trainCascade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Algorithm : Feature Select/ </a:t>
            </a:r>
            <a:br>
              <a:rPr lang="en-US" altLang="zh-TW" dirty="0" smtClean="0"/>
            </a:br>
            <a:r>
              <a:rPr lang="en-US" altLang="zh-TW" dirty="0" smtClean="0"/>
              <a:t>Hypothesis Generate / Hypothesis Verification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507804053"/>
              </p:ext>
            </p:extLst>
          </p:nvPr>
        </p:nvGraphicFramePr>
        <p:xfrm>
          <a:off x="799564" y="1712893"/>
          <a:ext cx="9477777" cy="490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573403965"/>
              </p:ext>
            </p:extLst>
          </p:nvPr>
        </p:nvGraphicFramePr>
        <p:xfrm>
          <a:off x="9268498" y="870624"/>
          <a:ext cx="2708854" cy="612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6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HOG Feature </a:t>
            </a:r>
            <a:r>
              <a:rPr lang="en-US" altLang="zh-TW" dirty="0" smtClean="0"/>
              <a:t>Extract</a:t>
            </a:r>
            <a:endParaRPr lang="zh-TW" altLang="en-US" dirty="0"/>
          </a:p>
        </p:txBody>
      </p:sp>
      <p:pic>
        <p:nvPicPr>
          <p:cNvPr id="4098" name="Picture 2" descr="http://3.bp.blogspot.com/-opw6VV0ianY/ToIjnuMKutI/AAAAAAAAACw/ljrZqJrktys/s1600/Gradi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5116"/>
            <a:ext cx="568642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120489869"/>
              </p:ext>
            </p:extLst>
          </p:nvPr>
        </p:nvGraphicFramePr>
        <p:xfrm>
          <a:off x="1361501" y="1278809"/>
          <a:ext cx="9468998" cy="285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162959" y="3312297"/>
            <a:ext cx="723331" cy="422819"/>
          </a:xfrm>
          <a:prstGeom prst="rightArrow">
            <a:avLst/>
          </a:prstGeom>
          <a:solidFill>
            <a:srgbClr val="EE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573992" y="4454164"/>
            <a:ext cx="292246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TrainCascadeObject</a:t>
            </a:r>
            <a:r>
              <a:rPr lang="en-US" altLang="zh-TW" dirty="0" smtClean="0"/>
              <a:t> =[32 39]</a:t>
            </a:r>
          </a:p>
          <a:p>
            <a:pPr algn="ctr"/>
            <a:r>
              <a:rPr lang="en-US" altLang="zh-TW" dirty="0" smtClean="0"/>
              <a:t>SVM = [100 100]</a:t>
            </a:r>
          </a:p>
          <a:p>
            <a:pPr algn="ctr"/>
            <a:r>
              <a:rPr lang="en-US" altLang="zh-TW" dirty="0" err="1" smtClean="0"/>
              <a:t>CellSize</a:t>
            </a:r>
            <a:r>
              <a:rPr lang="en-US" altLang="zh-TW" dirty="0" smtClean="0"/>
              <a:t> = [8 8]</a:t>
            </a:r>
          </a:p>
          <a:p>
            <a:pPr algn="ctr"/>
            <a:r>
              <a:rPr lang="en-US" altLang="zh-TW" dirty="0" err="1" smtClean="0"/>
              <a:t>BlockSize</a:t>
            </a:r>
            <a:r>
              <a:rPr lang="en-US" altLang="zh-TW" dirty="0" smtClean="0"/>
              <a:t> =[2 2]</a:t>
            </a:r>
          </a:p>
          <a:p>
            <a:pPr algn="ctr"/>
            <a:r>
              <a:rPr lang="en-US" altLang="zh-TW" dirty="0" err="1" smtClean="0"/>
              <a:t>numBin</a:t>
            </a:r>
            <a:r>
              <a:rPr lang="en-US" altLang="zh-TW" dirty="0" smtClean="0"/>
              <a:t> = 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9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/>
          <p:cNvGrpSpPr/>
          <p:nvPr/>
        </p:nvGrpSpPr>
        <p:grpSpPr>
          <a:xfrm>
            <a:off x="2584480" y="1272727"/>
            <a:ext cx="1607100" cy="1013740"/>
            <a:chOff x="4730589" y="3429713"/>
            <a:chExt cx="1607100" cy="1013740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303" y="3429713"/>
              <a:ext cx="944386" cy="782070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370" y="3646900"/>
              <a:ext cx="944314" cy="575928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410" y="3797725"/>
              <a:ext cx="697446" cy="555593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589" y="3966335"/>
              <a:ext cx="821503" cy="477118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</p:grpSp>
      <p:grpSp>
        <p:nvGrpSpPr>
          <p:cNvPr id="22" name="群組 21"/>
          <p:cNvGrpSpPr/>
          <p:nvPr/>
        </p:nvGrpSpPr>
        <p:grpSpPr>
          <a:xfrm>
            <a:off x="230143" y="1334737"/>
            <a:ext cx="1579359" cy="911064"/>
            <a:chOff x="381946" y="1578470"/>
            <a:chExt cx="1579359" cy="91106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46" y="1578470"/>
              <a:ext cx="999282" cy="622984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21" y="1715632"/>
              <a:ext cx="1268534" cy="513161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46" y="1925812"/>
              <a:ext cx="1126059" cy="447976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838" y="2060267"/>
              <a:ext cx="613239" cy="429267"/>
            </a:xfrm>
            <a:prstGeom prst="rect">
              <a:avLst/>
            </a:prstGeom>
            <a:ln>
              <a:solidFill>
                <a:srgbClr val="EE0000"/>
              </a:solidFill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 Cascade Object Detector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477592" y="1690688"/>
            <a:ext cx="3511571" cy="2253802"/>
            <a:chOff x="1839560" y="2100724"/>
            <a:chExt cx="3511571" cy="2253802"/>
          </a:xfrm>
        </p:grpSpPr>
        <p:sp>
          <p:nvSpPr>
            <p:cNvPr id="4" name="圓角矩形 3"/>
            <p:cNvSpPr/>
            <p:nvPr/>
          </p:nvSpPr>
          <p:spPr>
            <a:xfrm>
              <a:off x="2761869" y="2100724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Trained Stages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3566042" y="2894316"/>
              <a:ext cx="804173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>
              <a:stCxn id="4" idx="2"/>
            </p:cNvCxnSpPr>
            <p:nvPr/>
          </p:nvCxnSpPr>
          <p:spPr>
            <a:xfrm flipH="1">
              <a:off x="2835938" y="2894316"/>
              <a:ext cx="730105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4172977" y="3024703"/>
              <a:ext cx="747962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Positive</a:t>
              </a:r>
              <a:endParaRPr lang="zh-TW" altLang="en-US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1839560" y="3560934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Discard Image</a:t>
              </a:r>
              <a:endParaRPr lang="zh-TW" altLang="en-US" dirty="0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3742784" y="3560934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Next Trained Stage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229003" y="3024703"/>
              <a:ext cx="829460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Negative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551327" y="3944490"/>
            <a:ext cx="3267323" cy="1358645"/>
            <a:chOff x="4899458" y="4587315"/>
            <a:chExt cx="3511571" cy="146021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6625940" y="4587315"/>
              <a:ext cx="804173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5895836" y="4587315"/>
              <a:ext cx="730105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7232875" y="4717702"/>
              <a:ext cx="747962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Positive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288901" y="4717702"/>
              <a:ext cx="829460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Negative</a:t>
              </a:r>
              <a:endParaRPr lang="zh-TW" altLang="en-US" dirty="0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4899458" y="5253933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Discard Image</a:t>
              </a:r>
              <a:endParaRPr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6802682" y="5253933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Next Trained Stage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478402" y="5303135"/>
            <a:ext cx="3225737" cy="1341352"/>
            <a:chOff x="4899458" y="4587315"/>
            <a:chExt cx="3511571" cy="1460210"/>
          </a:xfrm>
        </p:grpSpPr>
        <p:cxnSp>
          <p:nvCxnSpPr>
            <p:cNvPr id="37" name="直線單箭頭接點 36"/>
            <p:cNvCxnSpPr/>
            <p:nvPr/>
          </p:nvCxnSpPr>
          <p:spPr>
            <a:xfrm>
              <a:off x="6625940" y="4587315"/>
              <a:ext cx="804173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H="1">
              <a:off x="5895836" y="4587315"/>
              <a:ext cx="730105" cy="66661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7232875" y="4717702"/>
              <a:ext cx="747962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Positive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288901" y="4717702"/>
              <a:ext cx="829460" cy="30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Negative</a:t>
              </a:r>
              <a:endParaRPr lang="zh-TW" altLang="en-US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4899458" y="5253933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Discard Image</a:t>
              </a:r>
              <a:endParaRPr lang="zh-TW" altLang="en-US" dirty="0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802682" y="5253933"/>
              <a:ext cx="1608347" cy="7935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Next Trained Stage</a:t>
              </a:r>
              <a:endParaRPr lang="zh-TW" altLang="en-US" dirty="0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7241299" y="2918109"/>
            <a:ext cx="2343955" cy="1300767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True Positive</a:t>
            </a:r>
            <a:endParaRPr lang="zh-TW" altLang="en-US" dirty="0"/>
          </a:p>
        </p:txBody>
      </p:sp>
      <p:sp>
        <p:nvSpPr>
          <p:cNvPr id="44" name="圓角矩形 43"/>
          <p:cNvSpPr/>
          <p:nvPr/>
        </p:nvSpPr>
        <p:spPr>
          <a:xfrm>
            <a:off x="9585254" y="4218876"/>
            <a:ext cx="2343955" cy="13007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True Negative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9585254" y="2918109"/>
            <a:ext cx="2343955" cy="13007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False Negative</a:t>
            </a:r>
            <a:endParaRPr lang="zh-TW" altLang="en-US" dirty="0"/>
          </a:p>
        </p:txBody>
      </p:sp>
      <p:sp>
        <p:nvSpPr>
          <p:cNvPr id="46" name="圓角矩形 45"/>
          <p:cNvSpPr/>
          <p:nvPr/>
        </p:nvSpPr>
        <p:spPr>
          <a:xfrm>
            <a:off x="7241298" y="4214666"/>
            <a:ext cx="2343955" cy="13007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False Positive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FalseAlarmRate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6023823" y="2913899"/>
            <a:ext cx="1167709" cy="2601534"/>
            <a:chOff x="6016884" y="2610457"/>
            <a:chExt cx="1167709" cy="2601534"/>
          </a:xfrm>
        </p:grpSpPr>
        <p:sp>
          <p:nvSpPr>
            <p:cNvPr id="47" name="圓角矩形 46"/>
            <p:cNvSpPr/>
            <p:nvPr/>
          </p:nvSpPr>
          <p:spPr>
            <a:xfrm>
              <a:off x="6632942" y="3911224"/>
              <a:ext cx="551651" cy="1288137"/>
            </a:xfrm>
            <a:prstGeom prst="roundRect">
              <a:avLst/>
            </a:prstGeom>
            <a:solidFill>
              <a:srgbClr val="FFFF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dirty="0" smtClean="0"/>
                <a:t>Negative</a:t>
              </a: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6632942" y="2610457"/>
              <a:ext cx="551651" cy="1263291"/>
            </a:xfrm>
            <a:prstGeom prst="roundRect">
              <a:avLst/>
            </a:prstGeom>
            <a:solidFill>
              <a:srgbClr val="FFFF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dirty="0" smtClean="0"/>
                <a:t>Positive</a:t>
              </a:r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6016884" y="2610457"/>
              <a:ext cx="1167709" cy="2601534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400" dirty="0" smtClean="0"/>
                <a:t>Sample</a:t>
              </a:r>
            </a:p>
            <a:p>
              <a:pPr algn="ctr"/>
              <a:endParaRPr lang="zh-TW" altLang="en-US" sz="2400" dirty="0"/>
            </a:p>
          </p:txBody>
        </p:sp>
      </p:grpSp>
      <p:sp>
        <p:nvSpPr>
          <p:cNvPr id="51" name="圓角矩形 50"/>
          <p:cNvSpPr/>
          <p:nvPr/>
        </p:nvSpPr>
        <p:spPr>
          <a:xfrm rot="5400000">
            <a:off x="8126070" y="1457605"/>
            <a:ext cx="551651" cy="2321196"/>
          </a:xfrm>
          <a:prstGeom prst="roundRect">
            <a:avLst/>
          </a:prstGeom>
          <a:solidFill>
            <a:srgbClr val="FFFF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ositive</a:t>
            </a:r>
            <a:endParaRPr lang="zh-TW" altLang="en-US" dirty="0"/>
          </a:p>
        </p:txBody>
      </p:sp>
      <p:sp>
        <p:nvSpPr>
          <p:cNvPr id="52" name="圓角矩形 51"/>
          <p:cNvSpPr/>
          <p:nvPr/>
        </p:nvSpPr>
        <p:spPr>
          <a:xfrm rot="5400000">
            <a:off x="10515171" y="1479992"/>
            <a:ext cx="551651" cy="2276424"/>
          </a:xfrm>
          <a:prstGeom prst="roundRect">
            <a:avLst/>
          </a:prstGeom>
          <a:solidFill>
            <a:srgbClr val="FFFF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dirty="0" smtClean="0"/>
              <a:t>Negative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 rot="5400000">
            <a:off x="9001399" y="-40566"/>
            <a:ext cx="1167709" cy="4687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TW" sz="2400" dirty="0" smtClean="0"/>
              <a:t>Predict</a:t>
            </a:r>
          </a:p>
          <a:p>
            <a:pPr algn="ctr"/>
            <a:endParaRPr lang="zh-TW" altLang="en-US" sz="2400" dirty="0"/>
          </a:p>
        </p:txBody>
      </p:sp>
      <p:sp>
        <p:nvSpPr>
          <p:cNvPr id="59" name="L-圖案 58"/>
          <p:cNvSpPr/>
          <p:nvPr/>
        </p:nvSpPr>
        <p:spPr>
          <a:xfrm rot="18586205">
            <a:off x="9139107" y="3767399"/>
            <a:ext cx="343541" cy="314814"/>
          </a:xfrm>
          <a:prstGeom prst="corner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L-圖案 59"/>
          <p:cNvSpPr/>
          <p:nvPr/>
        </p:nvSpPr>
        <p:spPr>
          <a:xfrm rot="18586205">
            <a:off x="9159854" y="5138857"/>
            <a:ext cx="343541" cy="314814"/>
          </a:xfrm>
          <a:prstGeom prst="corner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十字形 61"/>
          <p:cNvSpPr>
            <a:spLocks/>
          </p:cNvSpPr>
          <p:nvPr/>
        </p:nvSpPr>
        <p:spPr>
          <a:xfrm rot="2646421">
            <a:off x="11389141" y="3691247"/>
            <a:ext cx="466296" cy="466296"/>
          </a:xfrm>
          <a:prstGeom prst="plus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十字形 62"/>
          <p:cNvSpPr>
            <a:spLocks/>
          </p:cNvSpPr>
          <p:nvPr/>
        </p:nvSpPr>
        <p:spPr>
          <a:xfrm rot="2646421">
            <a:off x="11436070" y="4995779"/>
            <a:ext cx="466296" cy="466296"/>
          </a:xfrm>
          <a:prstGeom prst="plus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1647402" y="3008228"/>
            <a:ext cx="1094565" cy="299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Boosting</a:t>
            </a:r>
            <a:endParaRPr lang="zh-TW" altLang="en-US" dirty="0"/>
          </a:p>
        </p:txBody>
      </p:sp>
      <p:sp>
        <p:nvSpPr>
          <p:cNvPr id="5" name="流程圖: 顯示 4"/>
          <p:cNvSpPr/>
          <p:nvPr/>
        </p:nvSpPr>
        <p:spPr>
          <a:xfrm>
            <a:off x="3022238" y="1992919"/>
            <a:ext cx="1480895" cy="620251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decision stumps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37059" y="5939117"/>
            <a:ext cx="5927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11"/>
              </a:rPr>
              <a:t>http://</a:t>
            </a:r>
            <a:r>
              <a:rPr lang="en-US" altLang="zh-TW" sz="1200" dirty="0" smtClean="0">
                <a:hlinkClick r:id="rId11"/>
              </a:rPr>
              <a:t>www.mathworks.com/help/vision/ug/train-a-cascade-object-detector.html?refresh=true</a:t>
            </a:r>
            <a:endParaRPr lang="zh-TW" altLang="en-US" sz="12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819944" y="1670359"/>
            <a:ext cx="1787733" cy="1053286"/>
            <a:chOff x="4960619" y="1670359"/>
            <a:chExt cx="1787733" cy="1053286"/>
          </a:xfrm>
        </p:grpSpPr>
        <p:sp>
          <p:nvSpPr>
            <p:cNvPr id="10" name="文字方塊 9"/>
            <p:cNvSpPr txBox="1"/>
            <p:nvPr/>
          </p:nvSpPr>
          <p:spPr>
            <a:xfrm>
              <a:off x="4960619" y="1777358"/>
              <a:ext cx="1787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Stage</a:t>
              </a:r>
            </a:p>
            <a:p>
              <a:pPr algn="ctr"/>
              <a:r>
                <a:rPr lang="en-US" altLang="zh-TW" dirty="0" smtClean="0"/>
                <a:t>False Alarm Rate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4999222" y="1670359"/>
              <a:ext cx="1710526" cy="105328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trainCascadeObjectDetector.m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cascade classifier consists of stages, where each stage is an ensemble of weak learners. The </a:t>
            </a:r>
            <a:r>
              <a:rPr lang="en-US" altLang="zh-TW" dirty="0">
                <a:solidFill>
                  <a:srgbClr val="FF0000"/>
                </a:solidFill>
              </a:rPr>
              <a:t>weak learners are simple classifiers called</a:t>
            </a:r>
            <a:r>
              <a:rPr lang="en-US" altLang="zh-TW" dirty="0"/>
              <a:t> </a:t>
            </a:r>
            <a:r>
              <a:rPr lang="en-US" altLang="zh-TW" i="1" dirty="0">
                <a:solidFill>
                  <a:srgbClr val="FF0000"/>
                </a:solidFill>
              </a:rPr>
              <a:t>decision stumps</a:t>
            </a:r>
            <a:r>
              <a:rPr lang="en-US" altLang="zh-TW" dirty="0"/>
              <a:t>. Each </a:t>
            </a:r>
            <a:r>
              <a:rPr lang="en-US" altLang="zh-TW" dirty="0">
                <a:solidFill>
                  <a:srgbClr val="FF0000"/>
                </a:solidFill>
              </a:rPr>
              <a:t>stage is trained using a technique called boosting</a:t>
            </a:r>
            <a:r>
              <a:rPr lang="en-US" altLang="zh-TW" dirty="0"/>
              <a:t>. </a:t>
            </a:r>
            <a:r>
              <a:rPr lang="en-US" altLang="zh-TW" i="1" dirty="0"/>
              <a:t>Boosting</a:t>
            </a:r>
            <a:r>
              <a:rPr lang="en-US" altLang="zh-TW" dirty="0"/>
              <a:t> provides the ability to train a highly accurate classifier by taking a weighted average of the decisions made by the weak learners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http://www.mathworks.com/help/vision/ug/train-a-cascade-object-detector.html?refresh=true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7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 </a:t>
            </a:r>
            <a:r>
              <a:rPr lang="en-US" altLang="zh-TW" dirty="0" smtClean="0"/>
              <a:t>SVM classifier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58235" y="2119753"/>
            <a:ext cx="1999137" cy="1472487"/>
            <a:chOff x="1005139" y="2339546"/>
            <a:chExt cx="1707230" cy="1257480"/>
          </a:xfrm>
        </p:grpSpPr>
        <p:sp>
          <p:nvSpPr>
            <p:cNvPr id="5" name="圓角化同側角落矩形 4"/>
            <p:cNvSpPr/>
            <p:nvPr/>
          </p:nvSpPr>
          <p:spPr>
            <a:xfrm rot="10800000">
              <a:off x="1005139" y="2895599"/>
              <a:ext cx="1696994" cy="387191"/>
            </a:xfrm>
            <a:prstGeom prst="round2SameRect">
              <a:avLst/>
            </a:prstGeom>
            <a:ln>
              <a:solidFill>
                <a:srgbClr val="C95B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>
              <a:noAutofit/>
            </a:bodyPr>
            <a:lstStyle/>
            <a:p>
              <a:pPr algn="ctr"/>
              <a:endParaRPr lang="zh-TW" altLang="en-US" dirty="0"/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1015375" y="2339546"/>
              <a:ext cx="1696994" cy="556053"/>
              <a:chOff x="1330472" y="3575221"/>
              <a:chExt cx="1696994" cy="448298"/>
            </a:xfrm>
          </p:grpSpPr>
          <p:sp>
            <p:nvSpPr>
              <p:cNvPr id="6" name="圓角化同側角落矩形 5"/>
              <p:cNvSpPr/>
              <p:nvPr/>
            </p:nvSpPr>
            <p:spPr>
              <a:xfrm rot="10800000">
                <a:off x="1330472" y="3575221"/>
                <a:ext cx="1696994" cy="448298"/>
              </a:xfrm>
              <a:prstGeom prst="round2Same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</a:t>
                </a:r>
                <a:endParaRPr lang="zh-TW" altLang="en-US" sz="2400" dirty="0"/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>
                <a:off x="1340708" y="3575221"/>
                <a:ext cx="1686758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3" name="文字方塊 12"/>
            <p:cNvSpPr txBox="1"/>
            <p:nvPr/>
          </p:nvSpPr>
          <p:spPr>
            <a:xfrm>
              <a:off x="1015376" y="2889140"/>
              <a:ext cx="16765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HOGFeature</a:t>
              </a:r>
              <a:endParaRPr lang="zh-TW" altLang="en-US" sz="2000" dirty="0"/>
            </a:p>
            <a:p>
              <a:endParaRPr lang="zh-TW" altLang="en-US" sz="20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70221" y="3960441"/>
            <a:ext cx="1999137" cy="1112087"/>
            <a:chOff x="1005139" y="2339546"/>
            <a:chExt cx="1707230" cy="949704"/>
          </a:xfrm>
        </p:grpSpPr>
        <p:sp>
          <p:nvSpPr>
            <p:cNvPr id="16" name="圓角化同側角落矩形 15"/>
            <p:cNvSpPr/>
            <p:nvPr/>
          </p:nvSpPr>
          <p:spPr>
            <a:xfrm rot="10800000">
              <a:off x="1005139" y="2895599"/>
              <a:ext cx="1696994" cy="387191"/>
            </a:xfrm>
            <a:prstGeom prst="round2SameRect">
              <a:avLst/>
            </a:prstGeom>
            <a:ln>
              <a:solidFill>
                <a:srgbClr val="C95B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>
              <a:noAutofit/>
            </a:bodyPr>
            <a:lstStyle/>
            <a:p>
              <a:pPr algn="ctr"/>
              <a:endParaRPr lang="zh-TW" altLang="en-US" dirty="0"/>
            </a:p>
          </p:txBody>
        </p:sp>
        <p:grpSp>
          <p:nvGrpSpPr>
            <p:cNvPr id="17" name="群組 16"/>
            <p:cNvGrpSpPr/>
            <p:nvPr/>
          </p:nvGrpSpPr>
          <p:grpSpPr>
            <a:xfrm rot="10800000">
              <a:off x="1015375" y="2339546"/>
              <a:ext cx="1696994" cy="556053"/>
              <a:chOff x="1330472" y="3575221"/>
              <a:chExt cx="1696994" cy="448298"/>
            </a:xfrm>
          </p:grpSpPr>
          <p:sp>
            <p:nvSpPr>
              <p:cNvPr id="19" name="圓角化同側角落矩形 18"/>
              <p:cNvSpPr/>
              <p:nvPr/>
            </p:nvSpPr>
            <p:spPr>
              <a:xfrm rot="10800000">
                <a:off x="1330472" y="3575221"/>
                <a:ext cx="1696994" cy="448298"/>
              </a:xfrm>
              <a:prstGeom prst="round2SameRect">
                <a:avLst/>
              </a:prstGeom>
              <a:solidFill>
                <a:srgbClr val="FF9797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Negative</a:t>
                </a:r>
                <a:endParaRPr lang="zh-TW" altLang="en-US" sz="2400" dirty="0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1340708" y="3575221"/>
                <a:ext cx="1686758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8" name="文字方塊 17"/>
            <p:cNvSpPr txBox="1"/>
            <p:nvPr/>
          </p:nvSpPr>
          <p:spPr>
            <a:xfrm>
              <a:off x="1025611" y="2889140"/>
              <a:ext cx="1676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 smtClean="0"/>
                <a:t>HOGFeature</a:t>
              </a:r>
              <a:endParaRPr lang="zh-TW" altLang="en-US" sz="2000" dirty="0"/>
            </a:p>
          </p:txBody>
        </p:sp>
      </p:grpSp>
      <p:sp>
        <p:nvSpPr>
          <p:cNvPr id="30" name="橢圓 29"/>
          <p:cNvSpPr/>
          <p:nvPr/>
        </p:nvSpPr>
        <p:spPr>
          <a:xfrm>
            <a:off x="2751976" y="2857917"/>
            <a:ext cx="2121408" cy="1366199"/>
          </a:xfrm>
          <a:prstGeom prst="ellipse">
            <a:avLst/>
          </a:prstGeom>
          <a:solidFill>
            <a:srgbClr val="F6C09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LibSVM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弧形接點 31"/>
          <p:cNvCxnSpPr>
            <a:stCxn id="6" idx="0"/>
            <a:endCxn id="30" idx="0"/>
          </p:cNvCxnSpPr>
          <p:nvPr/>
        </p:nvCxnSpPr>
        <p:spPr>
          <a:xfrm>
            <a:off x="2557372" y="2445317"/>
            <a:ext cx="1255308" cy="412600"/>
          </a:xfrm>
          <a:prstGeom prst="curved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8" idx="3"/>
            <a:endCxn id="30" idx="4"/>
          </p:cNvCxnSpPr>
          <p:nvPr/>
        </p:nvCxnSpPr>
        <p:spPr>
          <a:xfrm flipV="1">
            <a:off x="2557373" y="4224116"/>
            <a:ext cx="1255307" cy="614151"/>
          </a:xfrm>
          <a:prstGeom prst="curved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392876" y="2982256"/>
            <a:ext cx="1847841" cy="111752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Classifier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30" idx="6"/>
            <a:endCxn id="43" idx="1"/>
          </p:cNvCxnSpPr>
          <p:nvPr/>
        </p:nvCxnSpPr>
        <p:spPr>
          <a:xfrm>
            <a:off x="4873384" y="3541017"/>
            <a:ext cx="519492" cy="1"/>
          </a:xfrm>
          <a:prstGeom prst="straightConnector1">
            <a:avLst/>
          </a:prstGeom>
          <a:ln w="1143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7754112" y="3597024"/>
            <a:ext cx="3794760" cy="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55" idx="0"/>
          </p:cNvCxnSpPr>
          <p:nvPr/>
        </p:nvCxnSpPr>
        <p:spPr>
          <a:xfrm>
            <a:off x="9846330" y="3592240"/>
            <a:ext cx="681146" cy="680371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9829543" y="4272611"/>
            <a:ext cx="1395865" cy="487748"/>
          </a:xfrm>
          <a:prstGeom prst="roundRect">
            <a:avLst/>
          </a:prstGeom>
          <a:ln w="28575">
            <a:solidFill>
              <a:srgbClr val="F3AA7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Negative</a:t>
            </a:r>
            <a:endParaRPr lang="zh-TW" altLang="en-US" dirty="0"/>
          </a:p>
        </p:txBody>
      </p:sp>
      <p:cxnSp>
        <p:nvCxnSpPr>
          <p:cNvPr id="57" name="直線單箭頭接點 56"/>
          <p:cNvCxnSpPr>
            <a:endCxn id="58" idx="0"/>
          </p:cNvCxnSpPr>
          <p:nvPr/>
        </p:nvCxnSpPr>
        <p:spPr>
          <a:xfrm flipH="1">
            <a:off x="7063568" y="3594038"/>
            <a:ext cx="1757345" cy="1031963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6432632" y="4626001"/>
            <a:ext cx="1261872" cy="495311"/>
          </a:xfrm>
          <a:prstGeom prst="roundRect">
            <a:avLst/>
          </a:prstGeom>
          <a:ln w="28575">
            <a:solidFill>
              <a:srgbClr val="00E66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Positive</a:t>
            </a:r>
            <a:endParaRPr lang="zh-TW" altLang="en-US" dirty="0"/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4" t="38537" r="2871" b="36388"/>
          <a:stretch/>
        </p:blipFill>
        <p:spPr>
          <a:xfrm>
            <a:off x="9337501" y="2450103"/>
            <a:ext cx="1203369" cy="9910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4" name="圖片 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2" t="13754" r="39805" b="67549"/>
          <a:stretch/>
        </p:blipFill>
        <p:spPr>
          <a:xfrm>
            <a:off x="10647029" y="2450103"/>
            <a:ext cx="1022778" cy="9669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5" name="圖片 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9590" r="45780" b="73511"/>
          <a:stretch/>
        </p:blipFill>
        <p:spPr>
          <a:xfrm>
            <a:off x="9713917" y="1584471"/>
            <a:ext cx="821973" cy="788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35" y="1059986"/>
            <a:ext cx="848336" cy="591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1719037"/>
            <a:ext cx="829858" cy="6202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97" y="1501637"/>
            <a:ext cx="992007" cy="8406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3" y="2417290"/>
            <a:ext cx="1477230" cy="10238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1" name="圖片 9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5394" r="52347" b="25312"/>
          <a:stretch/>
        </p:blipFill>
        <p:spPr>
          <a:xfrm>
            <a:off x="10655868" y="1532210"/>
            <a:ext cx="1007068" cy="8406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493" y="4827991"/>
            <a:ext cx="912630" cy="6325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3" name="圖片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99" y="5576411"/>
            <a:ext cx="829858" cy="6202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48" y="5562175"/>
            <a:ext cx="954065" cy="6652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5" name="圖片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91" y="5559307"/>
            <a:ext cx="772317" cy="6545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6" name="圖片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4" t="9590" r="45780" b="73511"/>
          <a:stretch/>
        </p:blipFill>
        <p:spPr>
          <a:xfrm>
            <a:off x="5215479" y="5309455"/>
            <a:ext cx="821973" cy="788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7" name="圖片 9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5394" r="52347" b="25312"/>
          <a:stretch/>
        </p:blipFill>
        <p:spPr>
          <a:xfrm>
            <a:off x="7373576" y="5390459"/>
            <a:ext cx="965819" cy="806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8" name="圖片 9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2" t="13754" r="39805" b="67549"/>
          <a:stretch/>
        </p:blipFill>
        <p:spPr>
          <a:xfrm>
            <a:off x="6194125" y="5256409"/>
            <a:ext cx="1022778" cy="9669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9" name="圖片 9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4" t="38537" r="2871" b="36388"/>
          <a:stretch/>
        </p:blipFill>
        <p:spPr>
          <a:xfrm>
            <a:off x="10453705" y="4843507"/>
            <a:ext cx="771703" cy="6355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3" name="菱形 102"/>
          <p:cNvSpPr/>
          <p:nvPr/>
        </p:nvSpPr>
        <p:spPr>
          <a:xfrm>
            <a:off x="9396082" y="555495"/>
            <a:ext cx="1131394" cy="823595"/>
          </a:xfrm>
          <a:prstGeom prst="diamond">
            <a:avLst/>
          </a:prstGeom>
          <a:solidFill>
            <a:srgbClr val="FF99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HG</a:t>
            </a:r>
            <a:endParaRPr lang="zh-TW" altLang="en-US" sz="2000" dirty="0"/>
          </a:p>
        </p:txBody>
      </p:sp>
      <p:sp>
        <p:nvSpPr>
          <p:cNvPr id="104" name="菱形 103"/>
          <p:cNvSpPr/>
          <p:nvPr/>
        </p:nvSpPr>
        <p:spPr>
          <a:xfrm>
            <a:off x="8266135" y="3899794"/>
            <a:ext cx="1129947" cy="899632"/>
          </a:xfrm>
          <a:prstGeom prst="diamond">
            <a:avLst/>
          </a:prstGeom>
          <a:solidFill>
            <a:srgbClr val="FF33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HV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8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Preprocessing of image</a:t>
            </a:r>
          </a:p>
          <a:p>
            <a:r>
              <a:rPr lang="en-US" altLang="zh-TW" dirty="0" smtClean="0"/>
              <a:t>Method</a:t>
            </a:r>
          </a:p>
          <a:p>
            <a:r>
              <a:rPr lang="en-US" altLang="zh-TW" dirty="0" smtClean="0"/>
              <a:t>Result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1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2720</TotalTime>
  <Words>747</Words>
  <Application>Microsoft Office PowerPoint</Application>
  <PresentationFormat>寬螢幕</PresentationFormat>
  <Paragraphs>273</Paragraphs>
  <Slides>28</Slides>
  <Notes>4</Notes>
  <HiddenSlides>5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Times New Roman</vt:lpstr>
      <vt:lpstr>Office 佈景主題</vt:lpstr>
      <vt:lpstr>封裝程式殼層物件</vt:lpstr>
      <vt:lpstr>啟用巨集的工作表</vt:lpstr>
      <vt:lpstr>Pattern Analysis and Classification Vehicle Detection Presentation</vt:lpstr>
      <vt:lpstr>Outline</vt:lpstr>
      <vt:lpstr>Algorithm</vt:lpstr>
      <vt:lpstr>Algorithm : Feature Select/  Hypothesis Generate / Hypothesis Verification</vt:lpstr>
      <vt:lpstr>HOG Feature Extract</vt:lpstr>
      <vt:lpstr>Training a Cascade Object Detector</vt:lpstr>
      <vt:lpstr>trainCascadeObjectDetector.m</vt:lpstr>
      <vt:lpstr>Training a SVM classifier</vt:lpstr>
      <vt:lpstr>Experiment</vt:lpstr>
      <vt:lpstr>Experiment::Method</vt:lpstr>
      <vt:lpstr>PowerPoint 簡報</vt:lpstr>
      <vt:lpstr>PowerPoint 簡報</vt:lpstr>
      <vt:lpstr>PowerPoint 簡報</vt:lpstr>
      <vt:lpstr>Result</vt:lpstr>
      <vt:lpstr>Experiment::Preprocessing</vt:lpstr>
      <vt:lpstr>Training Data Select</vt:lpstr>
      <vt:lpstr>Experiment::Tune Parameter</vt:lpstr>
      <vt:lpstr>TrainCacade: Increase KITTI_positive data</vt:lpstr>
      <vt:lpstr>TrainCacade: FalseAlarmRate &amp; Stage</vt:lpstr>
      <vt:lpstr>TrainCacade: FalseAlarmRate Sample</vt:lpstr>
      <vt:lpstr>TrainCacade: FalseAlarmRate &amp; KITTI</vt:lpstr>
      <vt:lpstr>Conclusion</vt:lpstr>
      <vt:lpstr>Result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Lee</dc:creator>
  <cp:lastModifiedBy>Sean Lee</cp:lastModifiedBy>
  <cp:revision>86</cp:revision>
  <dcterms:created xsi:type="dcterms:W3CDTF">2016-01-07T14:11:35Z</dcterms:created>
  <dcterms:modified xsi:type="dcterms:W3CDTF">2016-01-19T18:42:41Z</dcterms:modified>
</cp:coreProperties>
</file>