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00200" y="2386800"/>
            <a:ext cx="8991360" cy="762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rIns="274320" tIns="182880" bIns="182880" anchor="ctr" anchorCtr="1">
            <a:normAutofit/>
          </a:bodyPr>
          <a:p>
            <a:pPr algn="ctr">
              <a:lnSpc>
                <a:spcPct val="90000"/>
              </a:lnSpc>
            </a:pPr>
            <a:r>
              <a:rPr b="0" lang="zh-TW" sz="3800" spc="199" strike="noStrike" cap="all">
                <a:solidFill>
                  <a:srgbClr val="262626"/>
                </a:solidFill>
                <a:latin typeface="Gill Sans MT"/>
              </a:rPr>
              <a:t>按一下以編輯母片標題樣式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8CE9177-6D65-46B0-8B21-CE5F146EC406}" type="datetime">
              <a:rPr b="0" lang="en-US" sz="1050" spc="-1" strike="noStrike">
                <a:solidFill>
                  <a:srgbClr val="ffffff"/>
                </a:solidFill>
                <a:latin typeface="Gill Sans MT"/>
              </a:rPr>
              <a:t>6/14/21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108C5240-DD31-4D7F-AB97-BAED0BC7787F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&lt;編號&gt;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ffffff"/>
                </a:solidFill>
                <a:latin typeface="Gill Sans MT"/>
              </a:rPr>
              <a:t>請按這裡編輯大綱文字格式</a:t>
            </a:r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600" spc="-1" strike="noStrike">
                <a:solidFill>
                  <a:srgbClr val="ffffff"/>
                </a:solidFill>
                <a:latin typeface="Gill Sans MT"/>
              </a:rPr>
              <a:t>第二個大綱層次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600" spc="-1" strike="noStrike">
                <a:solidFill>
                  <a:srgbClr val="ffffff"/>
                </a:solidFill>
                <a:latin typeface="Gill Sans MT"/>
              </a:rPr>
              <a:t>第三個大綱層次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600" spc="-1" strike="noStrike">
                <a:solidFill>
                  <a:srgbClr val="ffffff"/>
                </a:solidFill>
                <a:latin typeface="Gill Sans MT"/>
              </a:rPr>
              <a:t>第四個大綱層次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ffffff"/>
                </a:solidFill>
                <a:latin typeface="Gill Sans MT"/>
              </a:rPr>
              <a:t>第五個大綱層次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ffffff"/>
                </a:solidFill>
                <a:latin typeface="Gill Sans MT"/>
              </a:rPr>
              <a:t>第六個大綱層次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ffffff"/>
                </a:solidFill>
                <a:latin typeface="Gill Sans MT"/>
              </a:rPr>
              <a:t>第七個大綱層次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600200" y="197640"/>
            <a:ext cx="899136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Autofit/>
          </a:bodyPr>
          <a:p>
            <a:pPr algn="ctr">
              <a:lnSpc>
                <a:spcPct val="90000"/>
              </a:lnSpc>
            </a:pPr>
            <a:r>
              <a:rPr b="0" lang="en-US" sz="2400" spc="199" strike="noStrike" cap="all">
                <a:solidFill>
                  <a:srgbClr val="262626"/>
                </a:solidFill>
                <a:latin typeface="Arial"/>
              </a:rPr>
              <a:t>0x02</a:t>
            </a:r>
            <a:r>
              <a:rPr b="0" lang="zh-TW" sz="2400" spc="199" strike="noStrike" cap="all">
                <a:solidFill>
                  <a:srgbClr val="262626"/>
                </a:solidFill>
                <a:latin typeface="Arial"/>
              </a:rPr>
              <a:t>：試構想具體的設計可以通過裝置收集 </a:t>
            </a:r>
            <a:r>
              <a:rPr b="0" lang="en-US" sz="2400" spc="199" strike="noStrike" cap="all">
                <a:solidFill>
                  <a:srgbClr val="262626"/>
                </a:solidFill>
                <a:latin typeface="Arial"/>
              </a:rPr>
              <a:t>POS </a:t>
            </a:r>
            <a:r>
              <a:rPr b="0" lang="zh-TW" sz="2400" spc="199" strike="noStrike" cap="all">
                <a:solidFill>
                  <a:srgbClr val="262626"/>
                </a:solidFill>
                <a:latin typeface="Arial"/>
              </a:rPr>
              <a:t>系統</a:t>
            </a:r>
            <a:br/>
            <a:r>
              <a:rPr b="0" lang="zh-TW" sz="2400" spc="199" strike="noStrike" cap="all">
                <a:solidFill>
                  <a:srgbClr val="262626"/>
                </a:solidFill>
                <a:latin typeface="Arial"/>
              </a:rPr>
              <a:t>傳送到 </a:t>
            </a:r>
            <a:r>
              <a:rPr b="0" lang="en-US" sz="2400" spc="199" strike="noStrike" cap="all">
                <a:solidFill>
                  <a:srgbClr val="262626"/>
                </a:solidFill>
                <a:latin typeface="Arial"/>
              </a:rPr>
              <a:t>USB Thermal Printer </a:t>
            </a:r>
            <a:r>
              <a:rPr b="0" lang="zh-TW" sz="2400" spc="199" strike="noStrike" cap="all">
                <a:solidFill>
                  <a:srgbClr val="262626"/>
                </a:solidFill>
                <a:latin typeface="Arial"/>
              </a:rPr>
              <a:t>的發票列印數據</a:t>
            </a:r>
            <a:r>
              <a:rPr b="0" lang="en-US" sz="2400" spc="199" strike="noStrike" cap="all">
                <a:solidFill>
                  <a:srgbClr val="262626"/>
                </a:solidFill>
                <a:latin typeface="Arial"/>
              </a:rPr>
              <a:t>,</a:t>
            </a:r>
            <a:br/>
            <a:r>
              <a:rPr b="0" lang="zh-TW" sz="2400" spc="199" strike="noStrike" cap="all">
                <a:solidFill>
                  <a:srgbClr val="262626"/>
                </a:solidFill>
                <a:latin typeface="Arial"/>
              </a:rPr>
              <a:t>並把收集到的數據發送到雲端上。</a:t>
            </a:r>
            <a:endParaRPr b="0" lang="en-US" sz="24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396360" y="2191320"/>
            <a:ext cx="11399040" cy="41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TW" sz="2000" spc="-1" strike="noStrike">
                <a:solidFill>
                  <a:srgbClr val="ffffff"/>
                </a:solidFill>
                <a:latin typeface="Gill Sans MT"/>
                <a:ea typeface="Noto Sans CJK TC"/>
              </a:rPr>
              <a:t>此裝置外觀大約是一個四方型小盒子，連接在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Noto Sans CJK TC"/>
              </a:rPr>
              <a:t>POS</a:t>
            </a:r>
            <a:r>
              <a:rPr b="0" lang="zh-TW" sz="2000" spc="-1" strike="noStrike">
                <a:solidFill>
                  <a:srgbClr val="ffffff"/>
                </a:solidFill>
                <a:latin typeface="Gill Sans MT"/>
                <a:ea typeface="Noto Sans CJK TC"/>
              </a:rPr>
              <a:t>與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Noto Sans CJK TC"/>
              </a:rPr>
              <a:t>Printer</a:t>
            </a:r>
            <a:r>
              <a:rPr b="0" lang="zh-TW" sz="2000" spc="-1" strike="noStrike">
                <a:solidFill>
                  <a:srgbClr val="ffffff"/>
                </a:solidFill>
                <a:latin typeface="Gill Sans MT"/>
                <a:ea typeface="Noto Sans CJK TC"/>
              </a:rPr>
              <a:t>間</a:t>
            </a:r>
            <a:r>
              <a:rPr b="0" lang="zh-TW" sz="2000" spc="-1" strike="noStrike">
                <a:solidFill>
                  <a:srgbClr val="ffffff"/>
                </a:solidFill>
                <a:latin typeface="Arial"/>
              </a:rPr>
              <a:t>，從中擷取數據</a:t>
            </a:r>
            <a:r>
              <a:rPr b="0" lang="zh-TW" sz="2000" spc="-1" strike="noStrike">
                <a:solidFill>
                  <a:srgbClr val="ffffff"/>
                </a:solidFill>
                <a:latin typeface="Gill Sans MT"/>
              </a:rPr>
              <a:t>，有三個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USB</a:t>
            </a:r>
            <a:r>
              <a:rPr b="0" lang="zh-TW" sz="2000" spc="-1" strike="noStrike">
                <a:solidFill>
                  <a:srgbClr val="ffffff"/>
                </a:solidFill>
                <a:latin typeface="Gill Sans MT"/>
              </a:rPr>
              <a:t>接孔，分別為裝置設定的孔，與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POS</a:t>
            </a:r>
            <a:r>
              <a:rPr b="0" lang="zh-TW" sz="2000" spc="-1" strike="noStrike">
                <a:solidFill>
                  <a:srgbClr val="ffffff"/>
                </a:solidFill>
                <a:latin typeface="Gill Sans MT"/>
              </a:rPr>
              <a:t>系統連接的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input</a:t>
            </a:r>
            <a:r>
              <a:rPr b="0" lang="zh-TW" sz="2000" spc="-1" strike="noStrike">
                <a:solidFill>
                  <a:srgbClr val="ffffff"/>
                </a:solidFill>
                <a:latin typeface="Gill Sans MT"/>
              </a:rPr>
              <a:t>，與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Printer</a:t>
            </a:r>
            <a:r>
              <a:rPr b="0" lang="zh-TW" sz="2000" spc="-1" strike="noStrike">
                <a:solidFill>
                  <a:srgbClr val="ffffff"/>
                </a:solidFill>
                <a:latin typeface="Arial"/>
              </a:rPr>
              <a:t>連結的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USB</a:t>
            </a:r>
            <a:r>
              <a:rPr b="0" lang="zh-TW" sz="2000" spc="-1" strike="noStrike">
                <a:solidFill>
                  <a:srgbClr val="ffffff"/>
                </a:solidFill>
                <a:latin typeface="Arial"/>
              </a:rPr>
              <a:t>孔。設置兩個燈號，一個顯示狀態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(</a:t>
            </a:r>
            <a:r>
              <a:rPr b="0" lang="zh-TW" sz="2000" spc="-1" strike="noStrike">
                <a:solidFill>
                  <a:srgbClr val="ffffff"/>
                </a:solidFill>
                <a:latin typeface="Arial"/>
              </a:rPr>
              <a:t>開關機、待設定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)</a:t>
            </a:r>
            <a:r>
              <a:rPr b="0" lang="zh-TW" sz="2000" spc="-1" strike="noStrike">
                <a:solidFill>
                  <a:srgbClr val="ffffff"/>
                </a:solidFill>
                <a:latin typeface="Arial"/>
              </a:rPr>
              <a:t>，一個顯示是否正在傳送中。主要功能是在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Printer</a:t>
            </a:r>
            <a:r>
              <a:rPr b="0" lang="zh-TW" sz="2000" spc="-1" strike="noStrike">
                <a:solidFill>
                  <a:srgbClr val="ffffff"/>
                </a:solidFill>
                <a:latin typeface="Arial"/>
              </a:rPr>
              <a:t>列印前無線且即時的上傳資料。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167</TotalTime>
  <Application>LibreOffice/6.4.7.2$Linux_X86_64 LibreOffice_project/40$Build-2</Application>
  <Words>95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2021-06-14T10:21:34Z</dcterms:created>
  <dc:creator>SEAN.SH.CHEN 陳仕翔</dc:creator>
  <dc:description/>
  <dc:language>zh-TW</dc:language>
  <cp:lastModifiedBy/>
  <dcterms:modified xsi:type="dcterms:W3CDTF">2021-06-14T22:12:55Z</dcterms:modified>
  <cp:revision>9</cp:revision>
  <dc:subject/>
  <dc:title>00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