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02497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861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8992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7124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52554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3386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96652" y="4027153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96652" y="3737328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6652" y="3447503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6652" y="3157678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6652" y="2867853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6652" y="2578027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6652" y="2288202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1998377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1708552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1418726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1128901"/>
              <a:ext cx="4024973" cy="0"/>
            </a:xfrm>
            <a:custGeom>
              <a:avLst/>
              <a:pathLst>
                <a:path w="4024973" h="0">
                  <a:moveTo>
                    <a:pt x="0" y="0"/>
                  </a:moveTo>
                  <a:lnTo>
                    <a:pt x="4024973" y="0"/>
                  </a:lnTo>
                  <a:lnTo>
                    <a:pt x="402497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67960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9273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058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1189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9321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679606" y="1128901"/>
              <a:ext cx="3659067" cy="927440"/>
            </a:xfrm>
            <a:custGeom>
              <a:avLst/>
              <a:pathLst>
                <a:path w="3659067" h="927440">
                  <a:moveTo>
                    <a:pt x="0" y="0"/>
                  </a:moveTo>
                  <a:lnTo>
                    <a:pt x="1287449" y="0"/>
                  </a:lnTo>
                  <a:lnTo>
                    <a:pt x="1287449" y="9660"/>
                  </a:lnTo>
                  <a:lnTo>
                    <a:pt x="1422970" y="9660"/>
                  </a:lnTo>
                  <a:lnTo>
                    <a:pt x="1422970" y="19321"/>
                  </a:lnTo>
                  <a:lnTo>
                    <a:pt x="1490731" y="19321"/>
                  </a:lnTo>
                  <a:lnTo>
                    <a:pt x="1490731" y="28982"/>
                  </a:lnTo>
                  <a:lnTo>
                    <a:pt x="1694012" y="28982"/>
                  </a:lnTo>
                  <a:lnTo>
                    <a:pt x="1694012" y="38643"/>
                  </a:lnTo>
                  <a:lnTo>
                    <a:pt x="1761773" y="38643"/>
                  </a:lnTo>
                  <a:lnTo>
                    <a:pt x="1761773" y="57965"/>
                  </a:lnTo>
                  <a:lnTo>
                    <a:pt x="1829533" y="57965"/>
                  </a:lnTo>
                  <a:lnTo>
                    <a:pt x="1829533" y="77286"/>
                  </a:lnTo>
                  <a:lnTo>
                    <a:pt x="1897294" y="77286"/>
                  </a:lnTo>
                  <a:lnTo>
                    <a:pt x="1897294" y="86947"/>
                  </a:lnTo>
                  <a:lnTo>
                    <a:pt x="1965054" y="86947"/>
                  </a:lnTo>
                  <a:lnTo>
                    <a:pt x="1965054" y="154573"/>
                  </a:lnTo>
                  <a:lnTo>
                    <a:pt x="2032815" y="154573"/>
                  </a:lnTo>
                  <a:lnTo>
                    <a:pt x="2032815" y="222199"/>
                  </a:lnTo>
                  <a:lnTo>
                    <a:pt x="2100575" y="222199"/>
                  </a:lnTo>
                  <a:lnTo>
                    <a:pt x="2100575" y="318807"/>
                  </a:lnTo>
                  <a:lnTo>
                    <a:pt x="2168336" y="318807"/>
                  </a:lnTo>
                  <a:lnTo>
                    <a:pt x="2168336" y="357451"/>
                  </a:lnTo>
                  <a:lnTo>
                    <a:pt x="2236096" y="357451"/>
                  </a:lnTo>
                  <a:lnTo>
                    <a:pt x="2236096" y="386433"/>
                  </a:lnTo>
                  <a:lnTo>
                    <a:pt x="2303857" y="386433"/>
                  </a:lnTo>
                  <a:lnTo>
                    <a:pt x="2303857" y="454059"/>
                  </a:lnTo>
                  <a:lnTo>
                    <a:pt x="2371617" y="454059"/>
                  </a:lnTo>
                  <a:lnTo>
                    <a:pt x="2371617" y="579650"/>
                  </a:lnTo>
                  <a:lnTo>
                    <a:pt x="2439378" y="579650"/>
                  </a:lnTo>
                  <a:lnTo>
                    <a:pt x="2439378" y="656937"/>
                  </a:lnTo>
                  <a:lnTo>
                    <a:pt x="2507138" y="656937"/>
                  </a:lnTo>
                  <a:lnTo>
                    <a:pt x="2507138" y="695580"/>
                  </a:lnTo>
                  <a:lnTo>
                    <a:pt x="2574899" y="695580"/>
                  </a:lnTo>
                  <a:lnTo>
                    <a:pt x="2574899" y="763206"/>
                  </a:lnTo>
                  <a:lnTo>
                    <a:pt x="2642659" y="763206"/>
                  </a:lnTo>
                  <a:lnTo>
                    <a:pt x="2642659" y="811510"/>
                  </a:lnTo>
                  <a:lnTo>
                    <a:pt x="2710420" y="811510"/>
                  </a:lnTo>
                  <a:lnTo>
                    <a:pt x="2710420" y="830832"/>
                  </a:lnTo>
                  <a:lnTo>
                    <a:pt x="2845941" y="830832"/>
                  </a:lnTo>
                  <a:lnTo>
                    <a:pt x="2845941" y="840493"/>
                  </a:lnTo>
                  <a:lnTo>
                    <a:pt x="3049222" y="840493"/>
                  </a:lnTo>
                  <a:lnTo>
                    <a:pt x="3049222" y="859814"/>
                  </a:lnTo>
                  <a:lnTo>
                    <a:pt x="3116983" y="859814"/>
                  </a:lnTo>
                  <a:lnTo>
                    <a:pt x="3116983" y="869475"/>
                  </a:lnTo>
                  <a:lnTo>
                    <a:pt x="3184743" y="869475"/>
                  </a:lnTo>
                  <a:lnTo>
                    <a:pt x="3184743" y="888797"/>
                  </a:lnTo>
                  <a:lnTo>
                    <a:pt x="3252504" y="888797"/>
                  </a:lnTo>
                  <a:lnTo>
                    <a:pt x="3252504" y="908119"/>
                  </a:lnTo>
                  <a:lnTo>
                    <a:pt x="3455785" y="908119"/>
                  </a:lnTo>
                  <a:lnTo>
                    <a:pt x="3455785" y="917779"/>
                  </a:lnTo>
                  <a:lnTo>
                    <a:pt x="3659067" y="917779"/>
                  </a:lnTo>
                  <a:lnTo>
                    <a:pt x="3659067" y="92744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5287689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53" name="pl5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67960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49273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330585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411898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9321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tx68"/>
            <p:cNvSpPr/>
            <p:nvPr/>
          </p:nvSpPr>
          <p:spPr>
            <a:xfrm>
              <a:off x="164852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43057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24370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405682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486995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856854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75" name="tx74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76" name="rc75"/>
            <p:cNvSpPr/>
            <p:nvPr/>
          </p:nvSpPr>
          <p:spPr>
            <a:xfrm>
              <a:off x="5660804" y="2299216"/>
              <a:ext cx="67040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6"/>
            <p:cNvSpPr/>
            <p:nvPr/>
          </p:nvSpPr>
          <p:spPr>
            <a:xfrm>
              <a:off x="573039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78" name="rc77"/>
            <p:cNvSpPr/>
            <p:nvPr/>
          </p:nvSpPr>
          <p:spPr>
            <a:xfrm>
              <a:off x="573039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75233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tx79"/>
            <p:cNvSpPr/>
            <p:nvPr/>
          </p:nvSpPr>
          <p:spPr>
            <a:xfrm>
              <a:off x="5789137" y="265642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019438" y="2634848"/>
              <a:ext cx="242183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ref 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2025-03-03T21:08:34Z</dcterms:modified>
  <cp:category/>
</cp:coreProperties>
</file>