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1074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631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15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6793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20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727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251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75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990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822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346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870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3934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441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489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584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632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03934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3917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441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4489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80131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15370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8584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21089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5632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008262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3295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8197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38676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3915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91552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796341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14873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01130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09" name="tx10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2" name="rc11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5" name="rc11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1" name="rc12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2025-03-03T22:07:40Z</dcterms:modified>
  <cp:category/>
</cp:coreProperties>
</file>