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58166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66878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75590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4038109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312522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221234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29946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65428" y="1287576"/>
              <a:ext cx="2864302" cy="2736199"/>
            </a:xfrm>
            <a:custGeom>
              <a:avLst/>
              <a:pathLst>
                <a:path w="2864302" h="2736199">
                  <a:moveTo>
                    <a:pt x="0" y="2736199"/>
                  </a:moveTo>
                  <a:lnTo>
                    <a:pt x="919405" y="2301162"/>
                  </a:lnTo>
                  <a:lnTo>
                    <a:pt x="1060852" y="2139670"/>
                  </a:lnTo>
                  <a:lnTo>
                    <a:pt x="1166937" y="1981961"/>
                  </a:lnTo>
                  <a:lnTo>
                    <a:pt x="1273023" y="1677668"/>
                  </a:lnTo>
                  <a:lnTo>
                    <a:pt x="1343746" y="1365577"/>
                  </a:lnTo>
                  <a:lnTo>
                    <a:pt x="1414470" y="979728"/>
                  </a:lnTo>
                  <a:lnTo>
                    <a:pt x="1485193" y="603313"/>
                  </a:lnTo>
                  <a:lnTo>
                    <a:pt x="1555917" y="262478"/>
                  </a:lnTo>
                  <a:lnTo>
                    <a:pt x="1626640" y="0"/>
                  </a:lnTo>
                  <a:lnTo>
                    <a:pt x="1697364" y="7769"/>
                  </a:lnTo>
                  <a:lnTo>
                    <a:pt x="1768087" y="256870"/>
                  </a:lnTo>
                  <a:lnTo>
                    <a:pt x="1838811" y="603392"/>
                  </a:lnTo>
                  <a:lnTo>
                    <a:pt x="1909534" y="951912"/>
                  </a:lnTo>
                  <a:lnTo>
                    <a:pt x="1980258" y="1230962"/>
                  </a:lnTo>
                  <a:lnTo>
                    <a:pt x="2050981" y="1434639"/>
                  </a:lnTo>
                  <a:lnTo>
                    <a:pt x="2157067" y="1576174"/>
                  </a:lnTo>
                  <a:lnTo>
                    <a:pt x="2263152" y="1515489"/>
                  </a:lnTo>
                  <a:lnTo>
                    <a:pt x="2333875" y="1420300"/>
                  </a:lnTo>
                  <a:lnTo>
                    <a:pt x="2404599" y="1330334"/>
                  </a:lnTo>
                  <a:lnTo>
                    <a:pt x="2475322" y="1288598"/>
                  </a:lnTo>
                  <a:lnTo>
                    <a:pt x="2546046" y="1404169"/>
                  </a:lnTo>
                  <a:lnTo>
                    <a:pt x="2616769" y="1628083"/>
                  </a:lnTo>
                  <a:lnTo>
                    <a:pt x="2687493" y="1898865"/>
                  </a:lnTo>
                  <a:lnTo>
                    <a:pt x="2864302" y="243611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93555" y="1128778"/>
              <a:ext cx="3500813" cy="2870829"/>
            </a:xfrm>
            <a:custGeom>
              <a:avLst/>
              <a:pathLst>
                <a:path w="3500813" h="2870829">
                  <a:moveTo>
                    <a:pt x="0" y="2849024"/>
                  </a:moveTo>
                  <a:lnTo>
                    <a:pt x="247532" y="2856321"/>
                  </a:lnTo>
                  <a:lnTo>
                    <a:pt x="777958" y="2843488"/>
                  </a:lnTo>
                  <a:lnTo>
                    <a:pt x="1237661" y="2644885"/>
                  </a:lnTo>
                  <a:lnTo>
                    <a:pt x="1308384" y="2566353"/>
                  </a:lnTo>
                  <a:lnTo>
                    <a:pt x="1379108" y="2463449"/>
                  </a:lnTo>
                  <a:lnTo>
                    <a:pt x="1485193" y="2241570"/>
                  </a:lnTo>
                  <a:lnTo>
                    <a:pt x="1591278" y="1895649"/>
                  </a:lnTo>
                  <a:lnTo>
                    <a:pt x="1662002" y="1579379"/>
                  </a:lnTo>
                  <a:lnTo>
                    <a:pt x="1732725" y="1190036"/>
                  </a:lnTo>
                  <a:lnTo>
                    <a:pt x="1803449" y="798301"/>
                  </a:lnTo>
                  <a:lnTo>
                    <a:pt x="1874173" y="385815"/>
                  </a:lnTo>
                  <a:lnTo>
                    <a:pt x="1944896" y="142790"/>
                  </a:lnTo>
                  <a:lnTo>
                    <a:pt x="2015620" y="0"/>
                  </a:lnTo>
                  <a:lnTo>
                    <a:pt x="2086343" y="1577"/>
                  </a:lnTo>
                  <a:lnTo>
                    <a:pt x="2157067" y="93951"/>
                  </a:lnTo>
                  <a:lnTo>
                    <a:pt x="2227790" y="226857"/>
                  </a:lnTo>
                  <a:lnTo>
                    <a:pt x="2298514" y="468692"/>
                  </a:lnTo>
                  <a:lnTo>
                    <a:pt x="2369237" y="750105"/>
                  </a:lnTo>
                  <a:lnTo>
                    <a:pt x="2439961" y="1051874"/>
                  </a:lnTo>
                  <a:lnTo>
                    <a:pt x="2510684" y="1371601"/>
                  </a:lnTo>
                  <a:lnTo>
                    <a:pt x="2616769" y="1776279"/>
                  </a:lnTo>
                  <a:lnTo>
                    <a:pt x="2722855" y="2092005"/>
                  </a:lnTo>
                  <a:lnTo>
                    <a:pt x="2793578" y="2257708"/>
                  </a:lnTo>
                  <a:lnTo>
                    <a:pt x="2864302" y="2400988"/>
                  </a:lnTo>
                  <a:lnTo>
                    <a:pt x="3076472" y="2683622"/>
                  </a:lnTo>
                  <a:lnTo>
                    <a:pt x="3288643" y="2813810"/>
                  </a:lnTo>
                  <a:lnTo>
                    <a:pt x="3500813" y="2870829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59343" y="1428072"/>
              <a:ext cx="3005749" cy="2596502"/>
            </a:xfrm>
            <a:custGeom>
              <a:avLst/>
              <a:pathLst>
                <a:path w="3005749" h="2596502">
                  <a:moveTo>
                    <a:pt x="0" y="2596502"/>
                  </a:moveTo>
                  <a:lnTo>
                    <a:pt x="777958" y="2462998"/>
                  </a:lnTo>
                  <a:lnTo>
                    <a:pt x="919405" y="2362941"/>
                  </a:lnTo>
                  <a:lnTo>
                    <a:pt x="1060852" y="2177976"/>
                  </a:lnTo>
                  <a:lnTo>
                    <a:pt x="1166937" y="1948846"/>
                  </a:lnTo>
                  <a:lnTo>
                    <a:pt x="1237661" y="1740489"/>
                  </a:lnTo>
                  <a:lnTo>
                    <a:pt x="1308384" y="1478525"/>
                  </a:lnTo>
                  <a:lnTo>
                    <a:pt x="1379108" y="1167050"/>
                  </a:lnTo>
                  <a:lnTo>
                    <a:pt x="1449831" y="825945"/>
                  </a:lnTo>
                  <a:lnTo>
                    <a:pt x="1520555" y="467825"/>
                  </a:lnTo>
                  <a:lnTo>
                    <a:pt x="1591278" y="142005"/>
                  </a:lnTo>
                  <a:lnTo>
                    <a:pt x="1662002" y="0"/>
                  </a:lnTo>
                  <a:lnTo>
                    <a:pt x="1732725" y="19230"/>
                  </a:lnTo>
                  <a:lnTo>
                    <a:pt x="1803449" y="199428"/>
                  </a:lnTo>
                  <a:lnTo>
                    <a:pt x="1874173" y="549114"/>
                  </a:lnTo>
                  <a:lnTo>
                    <a:pt x="1944896" y="898549"/>
                  </a:lnTo>
                  <a:lnTo>
                    <a:pt x="2015620" y="1220583"/>
                  </a:lnTo>
                  <a:lnTo>
                    <a:pt x="2086343" y="1492696"/>
                  </a:lnTo>
                  <a:lnTo>
                    <a:pt x="2157067" y="1702158"/>
                  </a:lnTo>
                  <a:lnTo>
                    <a:pt x="2263152" y="1929394"/>
                  </a:lnTo>
                  <a:lnTo>
                    <a:pt x="2369237" y="2081965"/>
                  </a:lnTo>
                  <a:lnTo>
                    <a:pt x="2439961" y="2160568"/>
                  </a:lnTo>
                  <a:lnTo>
                    <a:pt x="2581408" y="2287000"/>
                  </a:lnTo>
                  <a:lnTo>
                    <a:pt x="2722855" y="2383273"/>
                  </a:lnTo>
                  <a:lnTo>
                    <a:pt x="2828940" y="2442584"/>
                  </a:lnTo>
                  <a:lnTo>
                    <a:pt x="3005749" y="2514175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23981" y="1312598"/>
              <a:ext cx="3041110" cy="2711406"/>
            </a:xfrm>
            <a:custGeom>
              <a:avLst/>
              <a:pathLst>
                <a:path w="3041110" h="2711406">
                  <a:moveTo>
                    <a:pt x="0" y="2711406"/>
                  </a:moveTo>
                  <a:lnTo>
                    <a:pt x="742596" y="2599821"/>
                  </a:lnTo>
                  <a:lnTo>
                    <a:pt x="848682" y="2543957"/>
                  </a:lnTo>
                  <a:lnTo>
                    <a:pt x="990129" y="2415652"/>
                  </a:lnTo>
                  <a:lnTo>
                    <a:pt x="1131576" y="2161194"/>
                  </a:lnTo>
                  <a:lnTo>
                    <a:pt x="1202299" y="1956779"/>
                  </a:lnTo>
                  <a:lnTo>
                    <a:pt x="1273023" y="1689540"/>
                  </a:lnTo>
                  <a:lnTo>
                    <a:pt x="1343746" y="1360398"/>
                  </a:lnTo>
                  <a:lnTo>
                    <a:pt x="1414470" y="987039"/>
                  </a:lnTo>
                  <a:lnTo>
                    <a:pt x="1485193" y="678312"/>
                  </a:lnTo>
                  <a:lnTo>
                    <a:pt x="1555917" y="402912"/>
                  </a:lnTo>
                  <a:lnTo>
                    <a:pt x="1626640" y="178384"/>
                  </a:lnTo>
                  <a:lnTo>
                    <a:pt x="1697364" y="19789"/>
                  </a:lnTo>
                  <a:lnTo>
                    <a:pt x="1768087" y="0"/>
                  </a:lnTo>
                  <a:lnTo>
                    <a:pt x="1838811" y="116058"/>
                  </a:lnTo>
                  <a:lnTo>
                    <a:pt x="1909534" y="419735"/>
                  </a:lnTo>
                  <a:lnTo>
                    <a:pt x="1980258" y="797753"/>
                  </a:lnTo>
                  <a:lnTo>
                    <a:pt x="2050981" y="1167170"/>
                  </a:lnTo>
                  <a:lnTo>
                    <a:pt x="2121705" y="1507506"/>
                  </a:lnTo>
                  <a:lnTo>
                    <a:pt x="2227790" y="1882811"/>
                  </a:lnTo>
                  <a:lnTo>
                    <a:pt x="2404599" y="2195324"/>
                  </a:lnTo>
                  <a:lnTo>
                    <a:pt x="2546046" y="2317561"/>
                  </a:lnTo>
                  <a:lnTo>
                    <a:pt x="2616769" y="2362160"/>
                  </a:lnTo>
                  <a:lnTo>
                    <a:pt x="2687493" y="2404964"/>
                  </a:lnTo>
                  <a:lnTo>
                    <a:pt x="2828940" y="2481574"/>
                  </a:lnTo>
                  <a:lnTo>
                    <a:pt x="3041110" y="2566789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40602" y="39989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60008" y="3563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501455" y="34024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7540" y="3244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13625" y="29404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4349" y="2628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5072" y="2242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5796" y="18660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519" y="15252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7243" y="12627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7967" y="12705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08690" y="15196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79414" y="18661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0137" y="22146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0861" y="2493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1584" y="26973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597669" y="28389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03755" y="27782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74478" y="26830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45202" y="25930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15925" y="25513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86649" y="26669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57372" y="28908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28096" y="31616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04904" y="36988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68729" y="39529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016261" y="39602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46688" y="39474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006390" y="374883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77114" y="36703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47837" y="35674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53923" y="334552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60008" y="29996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30731" y="26833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501455" y="229398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72178" y="19022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42902" y="14897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13625" y="124674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4349" y="11039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5072" y="110553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5796" y="11979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519" y="13308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7243" y="15726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7967" y="18540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08690" y="21558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79414" y="24755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85499" y="28802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1584" y="31959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2308" y="336166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33031" y="35049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45202" y="37875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57372" y="39177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69543" y="397478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34517" y="39997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12476" y="38662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53923" y="376618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95370" y="35812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501455" y="335209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72178" y="314373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42902" y="28817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13625" y="25702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4349" y="22291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5072" y="18710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5796" y="154525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519" y="14032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7243" y="142247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7967" y="16026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08690" y="195236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79414" y="23017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0137" y="26238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0861" y="28959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1584" y="31054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597669" y="33326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03755" y="34852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74478" y="356381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15925" y="369024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57372" y="37865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63457" y="38458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40266" y="39174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99155" y="39991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41752" y="388759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47837" y="383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9284" y="37034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30731" y="344896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501455" y="32445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72178" y="297731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42902" y="26481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13625" y="22748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4349" y="19660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5072" y="16906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5796" y="14661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519" y="1307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7243" y="128777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7967" y="140383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08690" y="17075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79414" y="20855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0137" y="245494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0861" y="27952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26946" y="317058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03755" y="348309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45202" y="36053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15925" y="364993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86649" y="369273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28096" y="37693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40266" y="3854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9684" y="3994316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9684" y="308143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9684" y="216855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9684" y="1255674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426360" y="40381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426360" y="31252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426360" y="22123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426360" y="12994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3432175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55800" y="232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55800" y="25423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55800" y="27618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55800" y="29812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2025-02-03T02:04:04Z</dcterms:modified>
  <cp:category/>
</cp:coreProperties>
</file>