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3641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65897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78153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90408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02664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14919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27175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39430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51686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63941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76197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88453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300708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12964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25219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31347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59769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72025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84280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96536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08791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21047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33303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45558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57814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70069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82325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94580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306836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19091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13016" y="1341769"/>
              <a:ext cx="689375" cy="0"/>
            </a:xfrm>
            <a:custGeom>
              <a:avLst/>
              <a:pathLst>
                <a:path w="689375" h="0">
                  <a:moveTo>
                    <a:pt x="0" y="0"/>
                  </a:moveTo>
                  <a:lnTo>
                    <a:pt x="68937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302391" y="13417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302391" y="134176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333030" y="1341769"/>
              <a:ext cx="0" cy="5061"/>
            </a:xfrm>
            <a:custGeom>
              <a:avLst/>
              <a:pathLst>
                <a:path w="0" h="5061">
                  <a:moveTo>
                    <a:pt x="0" y="0"/>
                  </a:moveTo>
                  <a:lnTo>
                    <a:pt x="0" y="506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333030" y="134683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363669" y="134683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363669" y="137382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394308" y="137382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394308" y="138732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424947" y="138732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424947" y="140081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455586" y="140081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455586" y="144130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486225" y="1441308"/>
              <a:ext cx="0" cy="38803"/>
            </a:xfrm>
            <a:custGeom>
              <a:avLst/>
              <a:pathLst>
                <a:path w="0" h="38803">
                  <a:moveTo>
                    <a:pt x="0" y="0"/>
                  </a:moveTo>
                  <a:lnTo>
                    <a:pt x="0" y="388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486225" y="148011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516864" y="1480112"/>
              <a:ext cx="0" cy="42177"/>
            </a:xfrm>
            <a:custGeom>
              <a:avLst/>
              <a:pathLst>
                <a:path w="0" h="42177">
                  <a:moveTo>
                    <a:pt x="0" y="0"/>
                  </a:moveTo>
                  <a:lnTo>
                    <a:pt x="0" y="4217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516864" y="152228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547502" y="1522289"/>
              <a:ext cx="0" cy="25306"/>
            </a:xfrm>
            <a:custGeom>
              <a:avLst/>
              <a:pathLst>
                <a:path w="0" h="25306">
                  <a:moveTo>
                    <a:pt x="0" y="0"/>
                  </a:moveTo>
                  <a:lnTo>
                    <a:pt x="0" y="2530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547502" y="154759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578141" y="1547596"/>
              <a:ext cx="0" cy="35429"/>
            </a:xfrm>
            <a:custGeom>
              <a:avLst/>
              <a:pathLst>
                <a:path w="0" h="35429">
                  <a:moveTo>
                    <a:pt x="0" y="0"/>
                  </a:moveTo>
                  <a:lnTo>
                    <a:pt x="0" y="354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578141" y="158302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608780" y="1583025"/>
              <a:ext cx="0" cy="65797"/>
            </a:xfrm>
            <a:custGeom>
              <a:avLst/>
              <a:pathLst>
                <a:path w="0" h="65797">
                  <a:moveTo>
                    <a:pt x="0" y="0"/>
                  </a:moveTo>
                  <a:lnTo>
                    <a:pt x="0" y="6579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608780" y="164882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639419" y="1648823"/>
              <a:ext cx="0" cy="70858"/>
            </a:xfrm>
            <a:custGeom>
              <a:avLst/>
              <a:pathLst>
                <a:path w="0" h="70858">
                  <a:moveTo>
                    <a:pt x="0" y="0"/>
                  </a:moveTo>
                  <a:lnTo>
                    <a:pt x="0" y="708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639419" y="171968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670058" y="1719681"/>
              <a:ext cx="0" cy="65797"/>
            </a:xfrm>
            <a:custGeom>
              <a:avLst/>
              <a:pathLst>
                <a:path w="0" h="65797">
                  <a:moveTo>
                    <a:pt x="0" y="0"/>
                  </a:moveTo>
                  <a:lnTo>
                    <a:pt x="0" y="6579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670058" y="178547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700697" y="1785479"/>
              <a:ext cx="0" cy="82668"/>
            </a:xfrm>
            <a:custGeom>
              <a:avLst/>
              <a:pathLst>
                <a:path w="0" h="82668">
                  <a:moveTo>
                    <a:pt x="0" y="0"/>
                  </a:moveTo>
                  <a:lnTo>
                    <a:pt x="0" y="8266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700697" y="186814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731336" y="1868147"/>
              <a:ext cx="0" cy="32055"/>
            </a:xfrm>
            <a:custGeom>
              <a:avLst/>
              <a:pathLst>
                <a:path w="0" h="32055">
                  <a:moveTo>
                    <a:pt x="0" y="0"/>
                  </a:moveTo>
                  <a:lnTo>
                    <a:pt x="0" y="3205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731336" y="190020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761975" y="1900202"/>
              <a:ext cx="0" cy="72545"/>
            </a:xfrm>
            <a:custGeom>
              <a:avLst/>
              <a:pathLst>
                <a:path w="0" h="72545">
                  <a:moveTo>
                    <a:pt x="0" y="0"/>
                  </a:moveTo>
                  <a:lnTo>
                    <a:pt x="0" y="725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761975" y="197274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792614" y="197274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792614" y="201323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823252" y="2013238"/>
              <a:ext cx="0" cy="30367"/>
            </a:xfrm>
            <a:custGeom>
              <a:avLst/>
              <a:pathLst>
                <a:path w="0" h="30367">
                  <a:moveTo>
                    <a:pt x="0" y="0"/>
                  </a:moveTo>
                  <a:lnTo>
                    <a:pt x="0" y="3036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823252" y="204360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2853891" y="2043606"/>
              <a:ext cx="0" cy="18558"/>
            </a:xfrm>
            <a:custGeom>
              <a:avLst/>
              <a:pathLst>
                <a:path w="0" h="18558">
                  <a:moveTo>
                    <a:pt x="0" y="0"/>
                  </a:moveTo>
                  <a:lnTo>
                    <a:pt x="0" y="185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2853891" y="206216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884530" y="206216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884530" y="206891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915169" y="2068913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915169" y="207566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945808" y="207566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945808" y="210265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976447" y="2102655"/>
              <a:ext cx="0" cy="37116"/>
            </a:xfrm>
            <a:custGeom>
              <a:avLst/>
              <a:pathLst>
                <a:path w="0" h="37116">
                  <a:moveTo>
                    <a:pt x="0" y="0"/>
                  </a:moveTo>
                  <a:lnTo>
                    <a:pt x="0" y="371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2976447" y="213977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3007086" y="2139772"/>
              <a:ext cx="0" cy="35188"/>
            </a:xfrm>
            <a:custGeom>
              <a:avLst/>
              <a:pathLst>
                <a:path w="0" h="35188">
                  <a:moveTo>
                    <a:pt x="0" y="0"/>
                  </a:moveTo>
                  <a:lnTo>
                    <a:pt x="0" y="3518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3007086" y="217496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3037725" y="2174960"/>
              <a:ext cx="0" cy="33336"/>
            </a:xfrm>
            <a:custGeom>
              <a:avLst/>
              <a:pathLst>
                <a:path w="0" h="33336">
                  <a:moveTo>
                    <a:pt x="0" y="0"/>
                  </a:moveTo>
                  <a:lnTo>
                    <a:pt x="0" y="3333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3037725" y="220829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3068364" y="2208297"/>
              <a:ext cx="0" cy="12964"/>
            </a:xfrm>
            <a:custGeom>
              <a:avLst/>
              <a:pathLst>
                <a:path w="0" h="12964">
                  <a:moveTo>
                    <a:pt x="0" y="0"/>
                  </a:moveTo>
                  <a:lnTo>
                    <a:pt x="0" y="1296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068364" y="222126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99003" y="2221261"/>
              <a:ext cx="0" cy="27780"/>
            </a:xfrm>
            <a:custGeom>
              <a:avLst/>
              <a:pathLst>
                <a:path w="0" h="27780">
                  <a:moveTo>
                    <a:pt x="0" y="0"/>
                  </a:moveTo>
                  <a:lnTo>
                    <a:pt x="0" y="2778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099003" y="224904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129641" y="2249041"/>
              <a:ext cx="0" cy="7408"/>
            </a:xfrm>
            <a:custGeom>
              <a:avLst/>
              <a:pathLst>
                <a:path w="0" h="7408">
                  <a:moveTo>
                    <a:pt x="0" y="0"/>
                  </a:moveTo>
                  <a:lnTo>
                    <a:pt x="0" y="740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129641" y="2256449"/>
              <a:ext cx="107236" cy="0"/>
            </a:xfrm>
            <a:custGeom>
              <a:avLst/>
              <a:pathLst>
                <a:path w="107236" h="0">
                  <a:moveTo>
                    <a:pt x="0" y="0"/>
                  </a:moveTo>
                  <a:lnTo>
                    <a:pt x="1072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3236878" y="225644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1613016" y="1341769"/>
              <a:ext cx="658736" cy="0"/>
            </a:xfrm>
            <a:custGeom>
              <a:avLst/>
              <a:pathLst>
                <a:path w="658736" h="0">
                  <a:moveTo>
                    <a:pt x="0" y="0"/>
                  </a:moveTo>
                  <a:lnTo>
                    <a:pt x="658736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271752" y="13417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2271752" y="1341769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2333030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2333030" y="134851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2363669" y="134851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363669" y="137551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394308" y="1375511"/>
              <a:ext cx="0" cy="11809"/>
            </a:xfrm>
            <a:custGeom>
              <a:avLst/>
              <a:pathLst>
                <a:path w="0" h="11809">
                  <a:moveTo>
                    <a:pt x="0" y="0"/>
                  </a:moveTo>
                  <a:lnTo>
                    <a:pt x="0" y="118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394308" y="138732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2424947" y="1387321"/>
              <a:ext cx="0" cy="32055"/>
            </a:xfrm>
            <a:custGeom>
              <a:avLst/>
              <a:pathLst>
                <a:path w="0" h="32055">
                  <a:moveTo>
                    <a:pt x="0" y="0"/>
                  </a:moveTo>
                  <a:lnTo>
                    <a:pt x="0" y="3205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424947" y="141937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455586" y="141937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455586" y="143962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486225" y="1439621"/>
              <a:ext cx="0" cy="16871"/>
            </a:xfrm>
            <a:custGeom>
              <a:avLst/>
              <a:pathLst>
                <a:path w="0" h="16871">
                  <a:moveTo>
                    <a:pt x="0" y="0"/>
                  </a:moveTo>
                  <a:lnTo>
                    <a:pt x="0" y="1687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486225" y="145649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516864" y="1456492"/>
              <a:ext cx="0" cy="52300"/>
            </a:xfrm>
            <a:custGeom>
              <a:avLst/>
              <a:pathLst>
                <a:path w="0" h="52300">
                  <a:moveTo>
                    <a:pt x="0" y="0"/>
                  </a:moveTo>
                  <a:lnTo>
                    <a:pt x="0" y="5230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516864" y="150879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547502" y="1508793"/>
              <a:ext cx="0" cy="42177"/>
            </a:xfrm>
            <a:custGeom>
              <a:avLst/>
              <a:pathLst>
                <a:path w="0" h="42177">
                  <a:moveTo>
                    <a:pt x="0" y="0"/>
                  </a:moveTo>
                  <a:lnTo>
                    <a:pt x="0" y="4217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547502" y="155097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578141" y="1550970"/>
              <a:ext cx="0" cy="64110"/>
            </a:xfrm>
            <a:custGeom>
              <a:avLst/>
              <a:pathLst>
                <a:path w="0" h="64110">
                  <a:moveTo>
                    <a:pt x="0" y="0"/>
                  </a:moveTo>
                  <a:lnTo>
                    <a:pt x="0" y="6411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578141" y="161508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2608780" y="1615080"/>
              <a:ext cx="0" cy="97852"/>
            </a:xfrm>
            <a:custGeom>
              <a:avLst/>
              <a:pathLst>
                <a:path w="0" h="97852">
                  <a:moveTo>
                    <a:pt x="0" y="0"/>
                  </a:moveTo>
                  <a:lnTo>
                    <a:pt x="0" y="9785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608780" y="171293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639419" y="1712933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2639419" y="178716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670058" y="1787166"/>
              <a:ext cx="0" cy="25306"/>
            </a:xfrm>
            <a:custGeom>
              <a:avLst/>
              <a:pathLst>
                <a:path w="0" h="25306">
                  <a:moveTo>
                    <a:pt x="0" y="0"/>
                  </a:moveTo>
                  <a:lnTo>
                    <a:pt x="0" y="2530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670058" y="181247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700697" y="1812472"/>
              <a:ext cx="0" cy="43864"/>
            </a:xfrm>
            <a:custGeom>
              <a:avLst/>
              <a:pathLst>
                <a:path w="0" h="43864">
                  <a:moveTo>
                    <a:pt x="0" y="0"/>
                  </a:moveTo>
                  <a:lnTo>
                    <a:pt x="0" y="4386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700697" y="185633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731336" y="1856337"/>
              <a:ext cx="0" cy="45551"/>
            </a:xfrm>
            <a:custGeom>
              <a:avLst/>
              <a:pathLst>
                <a:path w="0" h="45551">
                  <a:moveTo>
                    <a:pt x="0" y="0"/>
                  </a:moveTo>
                  <a:lnTo>
                    <a:pt x="0" y="4555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731336" y="190188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761975" y="1901889"/>
              <a:ext cx="0" cy="18558"/>
            </a:xfrm>
            <a:custGeom>
              <a:avLst/>
              <a:pathLst>
                <a:path w="0" h="18558">
                  <a:moveTo>
                    <a:pt x="0" y="0"/>
                  </a:moveTo>
                  <a:lnTo>
                    <a:pt x="0" y="185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761975" y="192044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792614" y="1920447"/>
              <a:ext cx="0" cy="38803"/>
            </a:xfrm>
            <a:custGeom>
              <a:avLst/>
              <a:pathLst>
                <a:path w="0" h="38803">
                  <a:moveTo>
                    <a:pt x="0" y="0"/>
                  </a:moveTo>
                  <a:lnTo>
                    <a:pt x="0" y="388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792614" y="195925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823252" y="195925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823252" y="197274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853891" y="197274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853891" y="198624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884530" y="1986245"/>
              <a:ext cx="0" cy="11809"/>
            </a:xfrm>
            <a:custGeom>
              <a:avLst/>
              <a:pathLst>
                <a:path w="0" h="11809">
                  <a:moveTo>
                    <a:pt x="0" y="0"/>
                  </a:moveTo>
                  <a:lnTo>
                    <a:pt x="0" y="118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2884530" y="199805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915169" y="1998054"/>
              <a:ext cx="0" cy="42177"/>
            </a:xfrm>
            <a:custGeom>
              <a:avLst/>
              <a:pathLst>
                <a:path w="0" h="42177">
                  <a:moveTo>
                    <a:pt x="0" y="0"/>
                  </a:moveTo>
                  <a:lnTo>
                    <a:pt x="0" y="4217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915169" y="204023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945808" y="2040232"/>
              <a:ext cx="0" cy="18558"/>
            </a:xfrm>
            <a:custGeom>
              <a:avLst/>
              <a:pathLst>
                <a:path w="0" h="18558">
                  <a:moveTo>
                    <a:pt x="0" y="0"/>
                  </a:moveTo>
                  <a:lnTo>
                    <a:pt x="0" y="185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945808" y="205879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976447" y="2058790"/>
              <a:ext cx="0" cy="48926"/>
            </a:xfrm>
            <a:custGeom>
              <a:avLst/>
              <a:pathLst>
                <a:path w="0" h="48926">
                  <a:moveTo>
                    <a:pt x="0" y="0"/>
                  </a:moveTo>
                  <a:lnTo>
                    <a:pt x="0" y="4892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976447" y="210771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3007086" y="2107717"/>
              <a:ext cx="0" cy="26036"/>
            </a:xfrm>
            <a:custGeom>
              <a:avLst/>
              <a:pathLst>
                <a:path w="0" h="26036">
                  <a:moveTo>
                    <a:pt x="0" y="0"/>
                  </a:moveTo>
                  <a:lnTo>
                    <a:pt x="0" y="2603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07086" y="213375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037725" y="2133753"/>
              <a:ext cx="0" cy="31615"/>
            </a:xfrm>
            <a:custGeom>
              <a:avLst/>
              <a:pathLst>
                <a:path w="0" h="31615">
                  <a:moveTo>
                    <a:pt x="0" y="0"/>
                  </a:moveTo>
                  <a:lnTo>
                    <a:pt x="0" y="3161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037725" y="216536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068364" y="2165368"/>
              <a:ext cx="0" cy="40914"/>
            </a:xfrm>
            <a:custGeom>
              <a:avLst/>
              <a:pathLst>
                <a:path w="0" h="40914">
                  <a:moveTo>
                    <a:pt x="0" y="0"/>
                  </a:moveTo>
                  <a:lnTo>
                    <a:pt x="0" y="4091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3068364" y="220628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3099003" y="2206282"/>
              <a:ext cx="0" cy="7438"/>
            </a:xfrm>
            <a:custGeom>
              <a:avLst/>
              <a:pathLst>
                <a:path w="0" h="7438">
                  <a:moveTo>
                    <a:pt x="0" y="0"/>
                  </a:moveTo>
                  <a:lnTo>
                    <a:pt x="0" y="743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3099003" y="221372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3129641" y="2213721"/>
              <a:ext cx="0" cy="5579"/>
            </a:xfrm>
            <a:custGeom>
              <a:avLst/>
              <a:pathLst>
                <a:path w="0" h="5579">
                  <a:moveTo>
                    <a:pt x="0" y="0"/>
                  </a:moveTo>
                  <a:lnTo>
                    <a:pt x="0" y="557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129641" y="221930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3160280" y="2219300"/>
              <a:ext cx="0" cy="5579"/>
            </a:xfrm>
            <a:custGeom>
              <a:avLst/>
              <a:pathLst>
                <a:path w="0" h="5579">
                  <a:moveTo>
                    <a:pt x="0" y="0"/>
                  </a:moveTo>
                  <a:lnTo>
                    <a:pt x="0" y="557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160280" y="2224879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3221558" y="2224879"/>
              <a:ext cx="0" cy="7438"/>
            </a:xfrm>
            <a:custGeom>
              <a:avLst/>
              <a:pathLst>
                <a:path w="0" h="7438">
                  <a:moveTo>
                    <a:pt x="0" y="0"/>
                  </a:moveTo>
                  <a:lnTo>
                    <a:pt x="0" y="743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3221558" y="2232318"/>
              <a:ext cx="15319" cy="0"/>
            </a:xfrm>
            <a:custGeom>
              <a:avLst/>
              <a:pathLst>
                <a:path w="15319" h="0">
                  <a:moveTo>
                    <a:pt x="0" y="0"/>
                  </a:moveTo>
                  <a:lnTo>
                    <a:pt x="15319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3236878" y="223231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1613016" y="1346830"/>
              <a:ext cx="658736" cy="0"/>
            </a:xfrm>
            <a:custGeom>
              <a:avLst/>
              <a:pathLst>
                <a:path w="658736" h="0">
                  <a:moveTo>
                    <a:pt x="0" y="0"/>
                  </a:moveTo>
                  <a:lnTo>
                    <a:pt x="658736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271752" y="134683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271752" y="1346830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333030" y="134683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333030" y="1353578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394308" y="135357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394308" y="136032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424947" y="1360327"/>
              <a:ext cx="0" cy="25306"/>
            </a:xfrm>
            <a:custGeom>
              <a:avLst/>
              <a:pathLst>
                <a:path w="0" h="25306">
                  <a:moveTo>
                    <a:pt x="0" y="0"/>
                  </a:moveTo>
                  <a:lnTo>
                    <a:pt x="0" y="2530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424947" y="138563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455586" y="138563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455586" y="139913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486225" y="1399130"/>
              <a:ext cx="0" cy="11809"/>
            </a:xfrm>
            <a:custGeom>
              <a:avLst/>
              <a:pathLst>
                <a:path w="0" h="11809">
                  <a:moveTo>
                    <a:pt x="0" y="0"/>
                  </a:moveTo>
                  <a:lnTo>
                    <a:pt x="0" y="118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2486225" y="141094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516864" y="1410940"/>
              <a:ext cx="0" cy="45551"/>
            </a:xfrm>
            <a:custGeom>
              <a:avLst/>
              <a:pathLst>
                <a:path w="0" h="45551">
                  <a:moveTo>
                    <a:pt x="0" y="0"/>
                  </a:moveTo>
                  <a:lnTo>
                    <a:pt x="0" y="4555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2516864" y="145649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547502" y="1456492"/>
              <a:ext cx="0" cy="38803"/>
            </a:xfrm>
            <a:custGeom>
              <a:avLst/>
              <a:pathLst>
                <a:path w="0" h="38803">
                  <a:moveTo>
                    <a:pt x="0" y="0"/>
                  </a:moveTo>
                  <a:lnTo>
                    <a:pt x="0" y="388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547502" y="149529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578141" y="1495296"/>
              <a:ext cx="0" cy="57361"/>
            </a:xfrm>
            <a:custGeom>
              <a:avLst/>
              <a:pathLst>
                <a:path w="0" h="57361">
                  <a:moveTo>
                    <a:pt x="0" y="0"/>
                  </a:moveTo>
                  <a:lnTo>
                    <a:pt x="0" y="5736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2578141" y="155265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608780" y="1552657"/>
              <a:ext cx="0" cy="82668"/>
            </a:xfrm>
            <a:custGeom>
              <a:avLst/>
              <a:pathLst>
                <a:path w="0" h="82668">
                  <a:moveTo>
                    <a:pt x="0" y="0"/>
                  </a:moveTo>
                  <a:lnTo>
                    <a:pt x="0" y="8266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608780" y="163532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2639419" y="1635326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639419" y="170281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670058" y="1702810"/>
              <a:ext cx="0" cy="50613"/>
            </a:xfrm>
            <a:custGeom>
              <a:avLst/>
              <a:pathLst>
                <a:path w="0" h="50613">
                  <a:moveTo>
                    <a:pt x="0" y="0"/>
                  </a:moveTo>
                  <a:lnTo>
                    <a:pt x="0" y="5061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2670058" y="175342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2700697" y="1753423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2700697" y="180741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2731336" y="1807411"/>
              <a:ext cx="0" cy="70858"/>
            </a:xfrm>
            <a:custGeom>
              <a:avLst/>
              <a:pathLst>
                <a:path w="0" h="70858">
                  <a:moveTo>
                    <a:pt x="0" y="0"/>
                  </a:moveTo>
                  <a:lnTo>
                    <a:pt x="0" y="708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2731336" y="187827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2761975" y="1878270"/>
              <a:ext cx="0" cy="72545"/>
            </a:xfrm>
            <a:custGeom>
              <a:avLst/>
              <a:pathLst>
                <a:path w="0" h="72545">
                  <a:moveTo>
                    <a:pt x="0" y="0"/>
                  </a:moveTo>
                  <a:lnTo>
                    <a:pt x="0" y="725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2761975" y="195081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2792614" y="195081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2792614" y="199130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2823252" y="1991306"/>
              <a:ext cx="0" cy="18558"/>
            </a:xfrm>
            <a:custGeom>
              <a:avLst/>
              <a:pathLst>
                <a:path w="0" h="18558">
                  <a:moveTo>
                    <a:pt x="0" y="0"/>
                  </a:moveTo>
                  <a:lnTo>
                    <a:pt x="0" y="185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2823252" y="200986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2853891" y="200986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2853891" y="203011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2884530" y="203011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2884530" y="203685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2915169" y="2036858"/>
              <a:ext cx="0" cy="16871"/>
            </a:xfrm>
            <a:custGeom>
              <a:avLst/>
              <a:pathLst>
                <a:path w="0" h="16871">
                  <a:moveTo>
                    <a:pt x="0" y="0"/>
                  </a:moveTo>
                  <a:lnTo>
                    <a:pt x="0" y="1687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2915169" y="205372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2945808" y="2053729"/>
              <a:ext cx="0" cy="37116"/>
            </a:xfrm>
            <a:custGeom>
              <a:avLst/>
              <a:pathLst>
                <a:path w="0" h="37116">
                  <a:moveTo>
                    <a:pt x="0" y="0"/>
                  </a:moveTo>
                  <a:lnTo>
                    <a:pt x="0" y="371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2945808" y="209084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2976447" y="2090845"/>
              <a:ext cx="0" cy="30367"/>
            </a:xfrm>
            <a:custGeom>
              <a:avLst/>
              <a:pathLst>
                <a:path w="0" h="30367">
                  <a:moveTo>
                    <a:pt x="0" y="0"/>
                  </a:moveTo>
                  <a:lnTo>
                    <a:pt x="0" y="3036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2976447" y="212121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3007086" y="2121213"/>
              <a:ext cx="0" cy="35429"/>
            </a:xfrm>
            <a:custGeom>
              <a:avLst/>
              <a:pathLst>
                <a:path w="0" h="35429">
                  <a:moveTo>
                    <a:pt x="0" y="0"/>
                  </a:moveTo>
                  <a:lnTo>
                    <a:pt x="0" y="354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3007086" y="215664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3037725" y="2156643"/>
              <a:ext cx="0" cy="33564"/>
            </a:xfrm>
            <a:custGeom>
              <a:avLst/>
              <a:pathLst>
                <a:path w="0" h="33564">
                  <a:moveTo>
                    <a:pt x="0" y="0"/>
                  </a:moveTo>
                  <a:lnTo>
                    <a:pt x="0" y="3356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3037725" y="219020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3068364" y="2190207"/>
              <a:ext cx="0" cy="5594"/>
            </a:xfrm>
            <a:custGeom>
              <a:avLst/>
              <a:pathLst>
                <a:path w="0" h="5594">
                  <a:moveTo>
                    <a:pt x="0" y="0"/>
                  </a:moveTo>
                  <a:lnTo>
                    <a:pt x="0" y="559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3068364" y="219580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3099003" y="2195801"/>
              <a:ext cx="0" cy="7458"/>
            </a:xfrm>
            <a:custGeom>
              <a:avLst/>
              <a:pathLst>
                <a:path w="0" h="7458">
                  <a:moveTo>
                    <a:pt x="0" y="0"/>
                  </a:moveTo>
                  <a:lnTo>
                    <a:pt x="0" y="74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3099003" y="220326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3129641" y="2203260"/>
              <a:ext cx="0" cy="20511"/>
            </a:xfrm>
            <a:custGeom>
              <a:avLst/>
              <a:pathLst>
                <a:path w="0" h="20511">
                  <a:moveTo>
                    <a:pt x="0" y="0"/>
                  </a:moveTo>
                  <a:lnTo>
                    <a:pt x="0" y="2051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3129641" y="222377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3160280" y="2223772"/>
              <a:ext cx="0" cy="7458"/>
            </a:xfrm>
            <a:custGeom>
              <a:avLst/>
              <a:pathLst>
                <a:path w="0" h="7458">
                  <a:moveTo>
                    <a:pt x="0" y="0"/>
                  </a:moveTo>
                  <a:lnTo>
                    <a:pt x="0" y="74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3160280" y="2231231"/>
              <a:ext cx="76597" cy="0"/>
            </a:xfrm>
            <a:custGeom>
              <a:avLst/>
              <a:pathLst>
                <a:path w="76597" h="0">
                  <a:moveTo>
                    <a:pt x="0" y="0"/>
                  </a:moveTo>
                  <a:lnTo>
                    <a:pt x="76597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3236878" y="223123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1613016" y="1340082"/>
              <a:ext cx="720014" cy="0"/>
            </a:xfrm>
            <a:custGeom>
              <a:avLst/>
              <a:pathLst>
                <a:path w="720014" h="0">
                  <a:moveTo>
                    <a:pt x="0" y="0"/>
                  </a:moveTo>
                  <a:lnTo>
                    <a:pt x="720014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2333030" y="134008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2333030" y="134008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2363669" y="134008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2363669" y="138057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2394308" y="1380572"/>
              <a:ext cx="0" cy="30367"/>
            </a:xfrm>
            <a:custGeom>
              <a:avLst/>
              <a:pathLst>
                <a:path w="0" h="30367">
                  <a:moveTo>
                    <a:pt x="0" y="0"/>
                  </a:moveTo>
                  <a:lnTo>
                    <a:pt x="0" y="3036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2394308" y="1410940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2455586" y="1410940"/>
              <a:ext cx="0" cy="5061"/>
            </a:xfrm>
            <a:custGeom>
              <a:avLst/>
              <a:pathLst>
                <a:path w="0" h="5061">
                  <a:moveTo>
                    <a:pt x="0" y="0"/>
                  </a:moveTo>
                  <a:lnTo>
                    <a:pt x="0" y="506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2455586" y="141600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2486225" y="1416002"/>
              <a:ext cx="0" cy="35429"/>
            </a:xfrm>
            <a:custGeom>
              <a:avLst/>
              <a:pathLst>
                <a:path w="0" h="35429">
                  <a:moveTo>
                    <a:pt x="0" y="0"/>
                  </a:moveTo>
                  <a:lnTo>
                    <a:pt x="0" y="354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2486225" y="145143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2516864" y="1451431"/>
              <a:ext cx="0" cy="32055"/>
            </a:xfrm>
            <a:custGeom>
              <a:avLst/>
              <a:pathLst>
                <a:path w="0" h="32055">
                  <a:moveTo>
                    <a:pt x="0" y="0"/>
                  </a:moveTo>
                  <a:lnTo>
                    <a:pt x="0" y="3205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516864" y="148348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547502" y="1483486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2547502" y="155097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2578141" y="1550970"/>
              <a:ext cx="0" cy="38803"/>
            </a:xfrm>
            <a:custGeom>
              <a:avLst/>
              <a:pathLst>
                <a:path w="0" h="38803">
                  <a:moveTo>
                    <a:pt x="0" y="0"/>
                  </a:moveTo>
                  <a:lnTo>
                    <a:pt x="0" y="388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2578141" y="158977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2608780" y="1589774"/>
              <a:ext cx="0" cy="70858"/>
            </a:xfrm>
            <a:custGeom>
              <a:avLst/>
              <a:pathLst>
                <a:path w="0" h="70858">
                  <a:moveTo>
                    <a:pt x="0" y="0"/>
                  </a:moveTo>
                  <a:lnTo>
                    <a:pt x="0" y="708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2608780" y="166063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639419" y="1660632"/>
              <a:ext cx="0" cy="65797"/>
            </a:xfrm>
            <a:custGeom>
              <a:avLst/>
              <a:pathLst>
                <a:path w="0" h="65797">
                  <a:moveTo>
                    <a:pt x="0" y="0"/>
                  </a:moveTo>
                  <a:lnTo>
                    <a:pt x="0" y="6579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2639419" y="172643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2670058" y="1726430"/>
              <a:ext cx="0" cy="89416"/>
            </a:xfrm>
            <a:custGeom>
              <a:avLst/>
              <a:pathLst>
                <a:path w="0" h="89416">
                  <a:moveTo>
                    <a:pt x="0" y="0"/>
                  </a:moveTo>
                  <a:lnTo>
                    <a:pt x="0" y="894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2670058" y="181584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2700697" y="1815847"/>
              <a:ext cx="0" cy="32055"/>
            </a:xfrm>
            <a:custGeom>
              <a:avLst/>
              <a:pathLst>
                <a:path w="0" h="32055">
                  <a:moveTo>
                    <a:pt x="0" y="0"/>
                  </a:moveTo>
                  <a:lnTo>
                    <a:pt x="0" y="3205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2700697" y="184790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2731336" y="184790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2731336" y="188164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2761975" y="188164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2761975" y="189514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2792614" y="189514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2792614" y="191538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2823252" y="1915386"/>
              <a:ext cx="0" cy="18558"/>
            </a:xfrm>
            <a:custGeom>
              <a:avLst/>
              <a:pathLst>
                <a:path w="0" h="18558">
                  <a:moveTo>
                    <a:pt x="0" y="0"/>
                  </a:moveTo>
                  <a:lnTo>
                    <a:pt x="0" y="185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2823252" y="193394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2853891" y="193394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2853891" y="194069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2884530" y="1940693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884530" y="196768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915169" y="1967686"/>
              <a:ext cx="0" cy="11809"/>
            </a:xfrm>
            <a:custGeom>
              <a:avLst/>
              <a:pathLst>
                <a:path w="0" h="11809">
                  <a:moveTo>
                    <a:pt x="0" y="0"/>
                  </a:moveTo>
                  <a:lnTo>
                    <a:pt x="0" y="118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915169" y="197949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2945808" y="1979496"/>
              <a:ext cx="0" cy="38803"/>
            </a:xfrm>
            <a:custGeom>
              <a:avLst/>
              <a:pathLst>
                <a:path w="0" h="38803">
                  <a:moveTo>
                    <a:pt x="0" y="0"/>
                  </a:moveTo>
                  <a:lnTo>
                    <a:pt x="0" y="388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2945808" y="201830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2976447" y="201830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2976447" y="204529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3007086" y="2045293"/>
              <a:ext cx="0" cy="47974"/>
            </a:xfrm>
            <a:custGeom>
              <a:avLst/>
              <a:pathLst>
                <a:path w="0" h="47974">
                  <a:moveTo>
                    <a:pt x="0" y="0"/>
                  </a:moveTo>
                  <a:lnTo>
                    <a:pt x="0" y="4797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3007086" y="209326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3037725" y="2093268"/>
              <a:ext cx="0" cy="22142"/>
            </a:xfrm>
            <a:custGeom>
              <a:avLst/>
              <a:pathLst>
                <a:path w="0" h="22142">
                  <a:moveTo>
                    <a:pt x="0" y="0"/>
                  </a:moveTo>
                  <a:lnTo>
                    <a:pt x="0" y="221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3037725" y="211541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3068364" y="2115410"/>
              <a:ext cx="0" cy="14761"/>
            </a:xfrm>
            <a:custGeom>
              <a:avLst/>
              <a:pathLst>
                <a:path w="0" h="14761">
                  <a:moveTo>
                    <a:pt x="0" y="0"/>
                  </a:moveTo>
                  <a:lnTo>
                    <a:pt x="0" y="1476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3068364" y="213017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3099003" y="2130172"/>
              <a:ext cx="0" cy="12916"/>
            </a:xfrm>
            <a:custGeom>
              <a:avLst/>
              <a:pathLst>
                <a:path w="0" h="12916">
                  <a:moveTo>
                    <a:pt x="0" y="0"/>
                  </a:moveTo>
                  <a:lnTo>
                    <a:pt x="0" y="129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3099003" y="214308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3129641" y="2143088"/>
              <a:ext cx="0" cy="7380"/>
            </a:xfrm>
            <a:custGeom>
              <a:avLst/>
              <a:pathLst>
                <a:path w="0" h="7380">
                  <a:moveTo>
                    <a:pt x="0" y="0"/>
                  </a:moveTo>
                  <a:lnTo>
                    <a:pt x="0" y="738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3129641" y="2150469"/>
              <a:ext cx="107236" cy="0"/>
            </a:xfrm>
            <a:custGeom>
              <a:avLst/>
              <a:pathLst>
                <a:path w="107236" h="0">
                  <a:moveTo>
                    <a:pt x="0" y="0"/>
                  </a:moveTo>
                  <a:lnTo>
                    <a:pt x="1072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3236878" y="21504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1613016" y="1341769"/>
              <a:ext cx="597458" cy="0"/>
            </a:xfrm>
            <a:custGeom>
              <a:avLst/>
              <a:pathLst>
                <a:path w="597458" h="0">
                  <a:moveTo>
                    <a:pt x="0" y="0"/>
                  </a:moveTo>
                  <a:lnTo>
                    <a:pt x="597458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2210475" y="13417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2210475" y="1341769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227175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2271752" y="1348517"/>
              <a:ext cx="91916" cy="0"/>
            </a:xfrm>
            <a:custGeom>
              <a:avLst/>
              <a:pathLst>
                <a:path w="91916" h="0">
                  <a:moveTo>
                    <a:pt x="0" y="0"/>
                  </a:moveTo>
                  <a:lnTo>
                    <a:pt x="9191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2363669" y="134851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2363669" y="1368762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2424947" y="136876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2424947" y="138900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2455586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2455586" y="140250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2486225" y="140250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2486225" y="144299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2516864" y="14429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2516864" y="146324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2547502" y="1463241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2547502" y="152397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2578141" y="1523977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2578141" y="158471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2608780" y="158471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2608780" y="162520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2639419" y="1625203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2639419" y="168593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2670058" y="1685939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2670058" y="176017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2700697" y="1760172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2700697" y="184790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2731336" y="18479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2731336" y="187489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2761975" y="18748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2761975" y="189514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2792614" y="1895141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2792614" y="193563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2823252" y="193563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2823252" y="194238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2853891" y="194238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2853891" y="196937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2884530" y="196937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2884530" y="200311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2915169" y="200311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2915169" y="200986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2945808" y="200986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2945808" y="201661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2976447" y="201661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2976447" y="205035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3007086" y="205035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3007086" y="205710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3037725" y="2057103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3037725" y="208409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3068364" y="208409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3068364" y="210434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3099003" y="210434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3099003" y="212458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3129641" y="212458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3129641" y="2131336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3190919" y="213133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3190919" y="2138085"/>
              <a:ext cx="45958" cy="0"/>
            </a:xfrm>
            <a:custGeom>
              <a:avLst/>
              <a:pathLst>
                <a:path w="45958" h="0">
                  <a:moveTo>
                    <a:pt x="0" y="0"/>
                  </a:moveTo>
                  <a:lnTo>
                    <a:pt x="4595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3236878" y="213808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1613016" y="1341769"/>
              <a:ext cx="658736" cy="0"/>
            </a:xfrm>
            <a:custGeom>
              <a:avLst/>
              <a:pathLst>
                <a:path w="658736" h="0">
                  <a:moveTo>
                    <a:pt x="0" y="0"/>
                  </a:moveTo>
                  <a:lnTo>
                    <a:pt x="658736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2271752" y="13417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2271752" y="134176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2302391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2302391" y="1348517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2363669" y="134851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2363669" y="136876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2394308" y="136876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394308" y="138900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2424947" y="138900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2424947" y="143624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2455586" y="143624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2455586" y="144299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2486225" y="144299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2486225" y="147673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2516864" y="147673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2516864" y="149698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2547502" y="1496983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2547502" y="153747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2578141" y="1537473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2578141" y="159820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2608780" y="159820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2608780" y="164544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2639419" y="1645448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2639419" y="171968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2670058" y="1719681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2670058" y="180066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2700697" y="180066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2700697" y="182090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2731336" y="182090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2731336" y="185465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2761975" y="185465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2761975" y="188164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2792614" y="188164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2792614" y="189514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2823252" y="189514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2823252" y="190863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2853891" y="190863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2853891" y="191538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2884530" y="191538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2884530" y="192888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2915169" y="192888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2915169" y="194912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2945808" y="194912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2945808" y="198287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2976447" y="198287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2976447" y="200986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3007086" y="200986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3007086" y="203685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3037725" y="2036858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3037725" y="206385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3068364" y="206385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3068364" y="207734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3099003" y="2077349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3099003" y="210434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3129641" y="210434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3129641" y="2111091"/>
              <a:ext cx="107236" cy="0"/>
            </a:xfrm>
            <a:custGeom>
              <a:avLst/>
              <a:pathLst>
                <a:path w="107236" h="0">
                  <a:moveTo>
                    <a:pt x="0" y="0"/>
                  </a:moveTo>
                  <a:lnTo>
                    <a:pt x="1072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3236878" y="211109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1613016" y="1341769"/>
              <a:ext cx="689375" cy="0"/>
            </a:xfrm>
            <a:custGeom>
              <a:avLst/>
              <a:pathLst>
                <a:path w="689375" h="0">
                  <a:moveTo>
                    <a:pt x="0" y="0"/>
                  </a:moveTo>
                  <a:lnTo>
                    <a:pt x="689375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2302391" y="13417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2302391" y="134176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2333030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2333030" y="134851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2363669" y="1348517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2363669" y="138225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2394308" y="138225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2394308" y="139575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2424947" y="139575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2424947" y="141600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2455586" y="14160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2455586" y="144299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2486225" y="144299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2486225" y="144974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2516864" y="144974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2516864" y="148348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2547502" y="148348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2547502" y="151722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2578141" y="1517228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2578141" y="158471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2608780" y="158471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2608780" y="161845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2639419" y="1618455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2639419" y="167244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2670058" y="1672442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2670058" y="173992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2700697" y="1739927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2700697" y="178716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2731336" y="178716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2731336" y="182765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2761975" y="182765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2761975" y="186139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2792614" y="186139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2792614" y="189514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2823252" y="189514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2823252" y="192213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2853891" y="192213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2853891" y="193563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2884530" y="193563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2884530" y="195587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2915169" y="195587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2915169" y="196262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2945808" y="196262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2945808" y="198287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2976447" y="198287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2976447" y="200986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3007086" y="200986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3007086" y="204360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3037725" y="204360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3037725" y="207734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3068364" y="2077349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3068364" y="213133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3099003" y="213133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3099003" y="214483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3129641" y="2144833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3129641" y="215158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3160280" y="215158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3160280" y="215833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3190919" y="215833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3190919" y="2171827"/>
              <a:ext cx="45958" cy="0"/>
            </a:xfrm>
            <a:custGeom>
              <a:avLst/>
              <a:pathLst>
                <a:path w="45958" h="0">
                  <a:moveTo>
                    <a:pt x="0" y="0"/>
                  </a:moveTo>
                  <a:lnTo>
                    <a:pt x="4595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3236878" y="217182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1613016" y="1341769"/>
              <a:ext cx="720014" cy="0"/>
            </a:xfrm>
            <a:custGeom>
              <a:avLst/>
              <a:pathLst>
                <a:path w="720014" h="0">
                  <a:moveTo>
                    <a:pt x="0" y="0"/>
                  </a:moveTo>
                  <a:lnTo>
                    <a:pt x="720014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2333030" y="13417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2333030" y="134176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2363669" y="134176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2363669" y="137551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2394308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2394308" y="138900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2424947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2424947" y="139575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2455586" y="139575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2455586" y="140250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2486225" y="140250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2486225" y="142275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2516864" y="1422750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2516864" y="145649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2547502" y="1456492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2547502" y="153072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2578141" y="1530725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2578141" y="161170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2608780" y="161170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2608780" y="163195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2639419" y="1631952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2639419" y="170618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2670058" y="1706184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2670058" y="177366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2700697" y="1773669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2700697" y="182765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2731336" y="182765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2731336" y="184790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2761975" y="1847902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2761975" y="190188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2792614" y="190188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2792614" y="194912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2823252" y="194912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2823252" y="195587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2853891" y="195587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2853891" y="196937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2884530" y="196937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2884530" y="197612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2915169" y="197612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2915169" y="199636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2945808" y="199636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2945808" y="201661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2976447" y="201661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2976447" y="203011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3007086" y="2030110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3007086" y="206385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3037725" y="206385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3037725" y="2077349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3099003" y="207734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3099003" y="209759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3129641" y="209759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3129641" y="211783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3160280" y="211783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3160280" y="2124588"/>
              <a:ext cx="76597" cy="0"/>
            </a:xfrm>
            <a:custGeom>
              <a:avLst/>
              <a:pathLst>
                <a:path w="76597" h="0">
                  <a:moveTo>
                    <a:pt x="0" y="0"/>
                  </a:moveTo>
                  <a:lnTo>
                    <a:pt x="76597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3236878" y="212458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1613016" y="1341769"/>
              <a:ext cx="689375" cy="0"/>
            </a:xfrm>
            <a:custGeom>
              <a:avLst/>
              <a:pathLst>
                <a:path w="689375" h="0">
                  <a:moveTo>
                    <a:pt x="0" y="0"/>
                  </a:moveTo>
                  <a:lnTo>
                    <a:pt x="68937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2302391" y="13417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2302391" y="134176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2333030" y="134176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2333030" y="135526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2363669" y="135526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2363669" y="138225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2394308" y="138225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2394308" y="138900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2424947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2424947" y="139575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2455586" y="139575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2455586" y="140925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2486225" y="140925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2486225" y="142275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2516864" y="142275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2516864" y="143624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2547502" y="143624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2547502" y="144974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2578141" y="1449744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2578141" y="150373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2608780" y="150373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2608780" y="155771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2639419" y="155771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2639419" y="159820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2670058" y="1598209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2670058" y="166569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2"/>
            <p:cNvSpPr/>
            <p:nvPr/>
          </p:nvSpPr>
          <p:spPr>
            <a:xfrm>
              <a:off x="2700697" y="1665694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2700697" y="171293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2731336" y="171293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2731336" y="172643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6"/>
            <p:cNvSpPr/>
            <p:nvPr/>
          </p:nvSpPr>
          <p:spPr>
            <a:xfrm>
              <a:off x="2761975" y="172643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2761975" y="174667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2792614" y="174667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2792614" y="177366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0"/>
            <p:cNvSpPr/>
            <p:nvPr/>
          </p:nvSpPr>
          <p:spPr>
            <a:xfrm>
              <a:off x="2823252" y="177366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2823252" y="179391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2853891" y="179391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2853891" y="181415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2884530" y="181415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2884530" y="183440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2915169" y="18344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2915169" y="184790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2945808" y="184790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2945808" y="185465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2976447" y="185465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2976447" y="186814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3007086" y="186814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3007086" y="188164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3037725" y="188164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5"/>
            <p:cNvSpPr/>
            <p:nvPr/>
          </p:nvSpPr>
          <p:spPr>
            <a:xfrm>
              <a:off x="3037725" y="190863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3068364" y="190863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7"/>
            <p:cNvSpPr/>
            <p:nvPr/>
          </p:nvSpPr>
          <p:spPr>
            <a:xfrm>
              <a:off x="3068364" y="1922134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3129641" y="192213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3129641" y="1935631"/>
              <a:ext cx="107236" cy="0"/>
            </a:xfrm>
            <a:custGeom>
              <a:avLst/>
              <a:pathLst>
                <a:path w="107236" h="0">
                  <a:moveTo>
                    <a:pt x="0" y="0"/>
                  </a:moveTo>
                  <a:lnTo>
                    <a:pt x="1072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3236878" y="193563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1"/>
            <p:cNvSpPr/>
            <p:nvPr/>
          </p:nvSpPr>
          <p:spPr>
            <a:xfrm>
              <a:off x="1613016" y="1348517"/>
              <a:ext cx="781291" cy="0"/>
            </a:xfrm>
            <a:custGeom>
              <a:avLst/>
              <a:pathLst>
                <a:path w="781291" h="0">
                  <a:moveTo>
                    <a:pt x="0" y="0"/>
                  </a:moveTo>
                  <a:lnTo>
                    <a:pt x="781291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2394308" y="134851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2394308" y="134851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2424947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5"/>
            <p:cNvSpPr/>
            <p:nvPr/>
          </p:nvSpPr>
          <p:spPr>
            <a:xfrm>
              <a:off x="2424947" y="135526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6"/>
            <p:cNvSpPr/>
            <p:nvPr/>
          </p:nvSpPr>
          <p:spPr>
            <a:xfrm>
              <a:off x="2455586" y="135526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7"/>
            <p:cNvSpPr/>
            <p:nvPr/>
          </p:nvSpPr>
          <p:spPr>
            <a:xfrm>
              <a:off x="2455586" y="137551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8"/>
            <p:cNvSpPr/>
            <p:nvPr/>
          </p:nvSpPr>
          <p:spPr>
            <a:xfrm>
              <a:off x="2486225" y="137551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9"/>
            <p:cNvSpPr/>
            <p:nvPr/>
          </p:nvSpPr>
          <p:spPr>
            <a:xfrm>
              <a:off x="2486225" y="140250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2516864" y="140250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2516864" y="142949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2547502" y="142949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2547502" y="144299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2578141" y="144299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5"/>
            <p:cNvSpPr/>
            <p:nvPr/>
          </p:nvSpPr>
          <p:spPr>
            <a:xfrm>
              <a:off x="2578141" y="146998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2608780" y="146998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2608780" y="151048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2639419" y="151048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2639419" y="156446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2670058" y="1564467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2670058" y="163195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2700697" y="163195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3"/>
            <p:cNvSpPr/>
            <p:nvPr/>
          </p:nvSpPr>
          <p:spPr>
            <a:xfrm>
              <a:off x="2700697" y="167244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4"/>
            <p:cNvSpPr/>
            <p:nvPr/>
          </p:nvSpPr>
          <p:spPr>
            <a:xfrm>
              <a:off x="2731336" y="167244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5"/>
            <p:cNvSpPr/>
            <p:nvPr/>
          </p:nvSpPr>
          <p:spPr>
            <a:xfrm>
              <a:off x="2731336" y="1692688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6"/>
            <p:cNvSpPr/>
            <p:nvPr/>
          </p:nvSpPr>
          <p:spPr>
            <a:xfrm>
              <a:off x="2792614" y="169268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2792614" y="173317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2823252" y="173317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2823252" y="174667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2853891" y="174667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2853891" y="176017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2884530" y="176017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2884530" y="178041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2915169" y="17804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2915169" y="179391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2945808" y="179391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2945808" y="180741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2976447" y="180741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2976447" y="181415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3007086" y="181415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3007086" y="182090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3037725" y="182090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3"/>
            <p:cNvSpPr/>
            <p:nvPr/>
          </p:nvSpPr>
          <p:spPr>
            <a:xfrm>
              <a:off x="3037725" y="184115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4"/>
            <p:cNvSpPr/>
            <p:nvPr/>
          </p:nvSpPr>
          <p:spPr>
            <a:xfrm>
              <a:off x="3068364" y="1841153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5"/>
            <p:cNvSpPr/>
            <p:nvPr/>
          </p:nvSpPr>
          <p:spPr>
            <a:xfrm>
              <a:off x="3068364" y="1847902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6"/>
            <p:cNvSpPr/>
            <p:nvPr/>
          </p:nvSpPr>
          <p:spPr>
            <a:xfrm>
              <a:off x="3129641" y="184790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7"/>
            <p:cNvSpPr/>
            <p:nvPr/>
          </p:nvSpPr>
          <p:spPr>
            <a:xfrm>
              <a:off x="3129641" y="186139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8"/>
            <p:cNvSpPr/>
            <p:nvPr/>
          </p:nvSpPr>
          <p:spPr>
            <a:xfrm>
              <a:off x="3160280" y="186139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9"/>
            <p:cNvSpPr/>
            <p:nvPr/>
          </p:nvSpPr>
          <p:spPr>
            <a:xfrm>
              <a:off x="3160280" y="1868147"/>
              <a:ext cx="76597" cy="0"/>
            </a:xfrm>
            <a:custGeom>
              <a:avLst/>
              <a:pathLst>
                <a:path w="76597" h="0">
                  <a:moveTo>
                    <a:pt x="0" y="0"/>
                  </a:moveTo>
                  <a:lnTo>
                    <a:pt x="76597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0"/>
            <p:cNvSpPr/>
            <p:nvPr/>
          </p:nvSpPr>
          <p:spPr>
            <a:xfrm>
              <a:off x="3236878" y="186814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1"/>
            <p:cNvSpPr/>
            <p:nvPr/>
          </p:nvSpPr>
          <p:spPr>
            <a:xfrm>
              <a:off x="1613016" y="1348517"/>
              <a:ext cx="750653" cy="0"/>
            </a:xfrm>
            <a:custGeom>
              <a:avLst/>
              <a:pathLst>
                <a:path w="750653" h="0">
                  <a:moveTo>
                    <a:pt x="0" y="0"/>
                  </a:moveTo>
                  <a:lnTo>
                    <a:pt x="750653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2"/>
            <p:cNvSpPr/>
            <p:nvPr/>
          </p:nvSpPr>
          <p:spPr>
            <a:xfrm>
              <a:off x="2363669" y="134851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3"/>
            <p:cNvSpPr/>
            <p:nvPr/>
          </p:nvSpPr>
          <p:spPr>
            <a:xfrm>
              <a:off x="2363669" y="1348517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4"/>
            <p:cNvSpPr/>
            <p:nvPr/>
          </p:nvSpPr>
          <p:spPr>
            <a:xfrm>
              <a:off x="2424947" y="13485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5"/>
            <p:cNvSpPr/>
            <p:nvPr/>
          </p:nvSpPr>
          <p:spPr>
            <a:xfrm>
              <a:off x="2424947" y="136201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6"/>
            <p:cNvSpPr/>
            <p:nvPr/>
          </p:nvSpPr>
          <p:spPr>
            <a:xfrm>
              <a:off x="2455586" y="136201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7"/>
            <p:cNvSpPr/>
            <p:nvPr/>
          </p:nvSpPr>
          <p:spPr>
            <a:xfrm>
              <a:off x="2455586" y="137551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8"/>
            <p:cNvSpPr/>
            <p:nvPr/>
          </p:nvSpPr>
          <p:spPr>
            <a:xfrm>
              <a:off x="2486225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9"/>
            <p:cNvSpPr/>
            <p:nvPr/>
          </p:nvSpPr>
          <p:spPr>
            <a:xfrm>
              <a:off x="2486225" y="138900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0"/>
            <p:cNvSpPr/>
            <p:nvPr/>
          </p:nvSpPr>
          <p:spPr>
            <a:xfrm>
              <a:off x="2516864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2516864" y="140250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2547502" y="140250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2547502" y="143624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2578141" y="143624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2578141" y="146324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2608780" y="146324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2608780" y="151722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8"/>
            <p:cNvSpPr/>
            <p:nvPr/>
          </p:nvSpPr>
          <p:spPr>
            <a:xfrm>
              <a:off x="2639419" y="151722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9"/>
            <p:cNvSpPr/>
            <p:nvPr/>
          </p:nvSpPr>
          <p:spPr>
            <a:xfrm>
              <a:off x="2639419" y="153747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0"/>
            <p:cNvSpPr/>
            <p:nvPr/>
          </p:nvSpPr>
          <p:spPr>
            <a:xfrm>
              <a:off x="2670058" y="1537473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1"/>
            <p:cNvSpPr/>
            <p:nvPr/>
          </p:nvSpPr>
          <p:spPr>
            <a:xfrm>
              <a:off x="2670058" y="158471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2"/>
            <p:cNvSpPr/>
            <p:nvPr/>
          </p:nvSpPr>
          <p:spPr>
            <a:xfrm>
              <a:off x="2700697" y="158471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3"/>
            <p:cNvSpPr/>
            <p:nvPr/>
          </p:nvSpPr>
          <p:spPr>
            <a:xfrm>
              <a:off x="2700697" y="162520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4"/>
            <p:cNvSpPr/>
            <p:nvPr/>
          </p:nvSpPr>
          <p:spPr>
            <a:xfrm>
              <a:off x="2731336" y="162520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5"/>
            <p:cNvSpPr/>
            <p:nvPr/>
          </p:nvSpPr>
          <p:spPr>
            <a:xfrm>
              <a:off x="2731336" y="165894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6"/>
            <p:cNvSpPr/>
            <p:nvPr/>
          </p:nvSpPr>
          <p:spPr>
            <a:xfrm>
              <a:off x="2761975" y="165894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7"/>
            <p:cNvSpPr/>
            <p:nvPr/>
          </p:nvSpPr>
          <p:spPr>
            <a:xfrm>
              <a:off x="2761975" y="167244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8"/>
            <p:cNvSpPr/>
            <p:nvPr/>
          </p:nvSpPr>
          <p:spPr>
            <a:xfrm>
              <a:off x="2792614" y="167244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9"/>
            <p:cNvSpPr/>
            <p:nvPr/>
          </p:nvSpPr>
          <p:spPr>
            <a:xfrm>
              <a:off x="2792614" y="167919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0"/>
            <p:cNvSpPr/>
            <p:nvPr/>
          </p:nvSpPr>
          <p:spPr>
            <a:xfrm>
              <a:off x="2823252" y="167919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1"/>
            <p:cNvSpPr/>
            <p:nvPr/>
          </p:nvSpPr>
          <p:spPr>
            <a:xfrm>
              <a:off x="2823252" y="1706184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2"/>
            <p:cNvSpPr/>
            <p:nvPr/>
          </p:nvSpPr>
          <p:spPr>
            <a:xfrm>
              <a:off x="2884530" y="170618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3"/>
            <p:cNvSpPr/>
            <p:nvPr/>
          </p:nvSpPr>
          <p:spPr>
            <a:xfrm>
              <a:off x="2884530" y="1712933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4"/>
            <p:cNvSpPr/>
            <p:nvPr/>
          </p:nvSpPr>
          <p:spPr>
            <a:xfrm>
              <a:off x="2945808" y="171293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5"/>
            <p:cNvSpPr/>
            <p:nvPr/>
          </p:nvSpPr>
          <p:spPr>
            <a:xfrm>
              <a:off x="2945808" y="172643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6"/>
            <p:cNvSpPr/>
            <p:nvPr/>
          </p:nvSpPr>
          <p:spPr>
            <a:xfrm>
              <a:off x="2976447" y="172643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7"/>
            <p:cNvSpPr/>
            <p:nvPr/>
          </p:nvSpPr>
          <p:spPr>
            <a:xfrm>
              <a:off x="2976447" y="175342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8"/>
            <p:cNvSpPr/>
            <p:nvPr/>
          </p:nvSpPr>
          <p:spPr>
            <a:xfrm>
              <a:off x="3007086" y="175342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3007086" y="176692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3037725" y="1766920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3037725" y="180066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3068364" y="1800663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3068364" y="1847902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3129641" y="184790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3129641" y="186139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6"/>
            <p:cNvSpPr/>
            <p:nvPr/>
          </p:nvSpPr>
          <p:spPr>
            <a:xfrm>
              <a:off x="3160280" y="186139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7"/>
            <p:cNvSpPr/>
            <p:nvPr/>
          </p:nvSpPr>
          <p:spPr>
            <a:xfrm>
              <a:off x="3160280" y="1874895"/>
              <a:ext cx="76597" cy="0"/>
            </a:xfrm>
            <a:custGeom>
              <a:avLst/>
              <a:pathLst>
                <a:path w="76597" h="0">
                  <a:moveTo>
                    <a:pt x="0" y="0"/>
                  </a:moveTo>
                  <a:lnTo>
                    <a:pt x="76597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8"/>
            <p:cNvSpPr/>
            <p:nvPr/>
          </p:nvSpPr>
          <p:spPr>
            <a:xfrm>
              <a:off x="3236878" y="187489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79"/>
            <p:cNvSpPr/>
            <p:nvPr/>
          </p:nvSpPr>
          <p:spPr>
            <a:xfrm>
              <a:off x="1613016" y="1348517"/>
              <a:ext cx="720014" cy="0"/>
            </a:xfrm>
            <a:custGeom>
              <a:avLst/>
              <a:pathLst>
                <a:path w="720014" h="0">
                  <a:moveTo>
                    <a:pt x="0" y="0"/>
                  </a:moveTo>
                  <a:lnTo>
                    <a:pt x="720014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0"/>
            <p:cNvSpPr/>
            <p:nvPr/>
          </p:nvSpPr>
          <p:spPr>
            <a:xfrm>
              <a:off x="2333030" y="134851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1"/>
            <p:cNvSpPr/>
            <p:nvPr/>
          </p:nvSpPr>
          <p:spPr>
            <a:xfrm>
              <a:off x="2333030" y="134851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2"/>
            <p:cNvSpPr/>
            <p:nvPr/>
          </p:nvSpPr>
          <p:spPr>
            <a:xfrm>
              <a:off x="2363669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3"/>
            <p:cNvSpPr/>
            <p:nvPr/>
          </p:nvSpPr>
          <p:spPr>
            <a:xfrm>
              <a:off x="2363669" y="135526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4"/>
            <p:cNvSpPr/>
            <p:nvPr/>
          </p:nvSpPr>
          <p:spPr>
            <a:xfrm>
              <a:off x="2394308" y="135526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5"/>
            <p:cNvSpPr/>
            <p:nvPr/>
          </p:nvSpPr>
          <p:spPr>
            <a:xfrm>
              <a:off x="2394308" y="136201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6"/>
            <p:cNvSpPr/>
            <p:nvPr/>
          </p:nvSpPr>
          <p:spPr>
            <a:xfrm>
              <a:off x="2424947" y="136201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7"/>
            <p:cNvSpPr/>
            <p:nvPr/>
          </p:nvSpPr>
          <p:spPr>
            <a:xfrm>
              <a:off x="2424947" y="136876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8"/>
            <p:cNvSpPr/>
            <p:nvPr/>
          </p:nvSpPr>
          <p:spPr>
            <a:xfrm>
              <a:off x="2455586" y="136876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89"/>
            <p:cNvSpPr/>
            <p:nvPr/>
          </p:nvSpPr>
          <p:spPr>
            <a:xfrm>
              <a:off x="2455586" y="138225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0"/>
            <p:cNvSpPr/>
            <p:nvPr/>
          </p:nvSpPr>
          <p:spPr>
            <a:xfrm>
              <a:off x="2486225" y="138225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1"/>
            <p:cNvSpPr/>
            <p:nvPr/>
          </p:nvSpPr>
          <p:spPr>
            <a:xfrm>
              <a:off x="2486225" y="140250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2"/>
            <p:cNvSpPr/>
            <p:nvPr/>
          </p:nvSpPr>
          <p:spPr>
            <a:xfrm>
              <a:off x="2516864" y="14025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3"/>
            <p:cNvSpPr/>
            <p:nvPr/>
          </p:nvSpPr>
          <p:spPr>
            <a:xfrm>
              <a:off x="2516864" y="141600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4"/>
            <p:cNvSpPr/>
            <p:nvPr/>
          </p:nvSpPr>
          <p:spPr>
            <a:xfrm>
              <a:off x="2547502" y="14160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5"/>
            <p:cNvSpPr/>
            <p:nvPr/>
          </p:nvSpPr>
          <p:spPr>
            <a:xfrm>
              <a:off x="2547502" y="144299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6"/>
            <p:cNvSpPr/>
            <p:nvPr/>
          </p:nvSpPr>
          <p:spPr>
            <a:xfrm>
              <a:off x="2578141" y="144299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7"/>
            <p:cNvSpPr/>
            <p:nvPr/>
          </p:nvSpPr>
          <p:spPr>
            <a:xfrm>
              <a:off x="2578141" y="146998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8"/>
            <p:cNvSpPr/>
            <p:nvPr/>
          </p:nvSpPr>
          <p:spPr>
            <a:xfrm>
              <a:off x="2608780" y="146998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699"/>
            <p:cNvSpPr/>
            <p:nvPr/>
          </p:nvSpPr>
          <p:spPr>
            <a:xfrm>
              <a:off x="2608780" y="148348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0"/>
            <p:cNvSpPr/>
            <p:nvPr/>
          </p:nvSpPr>
          <p:spPr>
            <a:xfrm>
              <a:off x="2639419" y="148348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1"/>
            <p:cNvSpPr/>
            <p:nvPr/>
          </p:nvSpPr>
          <p:spPr>
            <a:xfrm>
              <a:off x="2639419" y="151048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2"/>
            <p:cNvSpPr/>
            <p:nvPr/>
          </p:nvSpPr>
          <p:spPr>
            <a:xfrm>
              <a:off x="2670058" y="151048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3"/>
            <p:cNvSpPr/>
            <p:nvPr/>
          </p:nvSpPr>
          <p:spPr>
            <a:xfrm>
              <a:off x="2670058" y="153747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4"/>
            <p:cNvSpPr/>
            <p:nvPr/>
          </p:nvSpPr>
          <p:spPr>
            <a:xfrm>
              <a:off x="2700697" y="1537473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5"/>
            <p:cNvSpPr/>
            <p:nvPr/>
          </p:nvSpPr>
          <p:spPr>
            <a:xfrm>
              <a:off x="2700697" y="154422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6"/>
            <p:cNvSpPr/>
            <p:nvPr/>
          </p:nvSpPr>
          <p:spPr>
            <a:xfrm>
              <a:off x="2731336" y="154422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7"/>
            <p:cNvSpPr/>
            <p:nvPr/>
          </p:nvSpPr>
          <p:spPr>
            <a:xfrm>
              <a:off x="2731336" y="157796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2761975" y="157796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2761975" y="161845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2792614" y="161845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2792614" y="163870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2823252" y="163870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2823252" y="164544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2853891" y="1645448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2853891" y="1672442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2915169" y="167244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2915169" y="169268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2945808" y="169268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9"/>
            <p:cNvSpPr/>
            <p:nvPr/>
          </p:nvSpPr>
          <p:spPr>
            <a:xfrm>
              <a:off x="2945808" y="171293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0"/>
            <p:cNvSpPr/>
            <p:nvPr/>
          </p:nvSpPr>
          <p:spPr>
            <a:xfrm>
              <a:off x="2976447" y="171293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1"/>
            <p:cNvSpPr/>
            <p:nvPr/>
          </p:nvSpPr>
          <p:spPr>
            <a:xfrm>
              <a:off x="2976447" y="174667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2"/>
            <p:cNvSpPr/>
            <p:nvPr/>
          </p:nvSpPr>
          <p:spPr>
            <a:xfrm>
              <a:off x="3007086" y="174667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3"/>
            <p:cNvSpPr/>
            <p:nvPr/>
          </p:nvSpPr>
          <p:spPr>
            <a:xfrm>
              <a:off x="3007086" y="175342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3037725" y="175342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3037725" y="178716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3068364" y="178716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7"/>
            <p:cNvSpPr/>
            <p:nvPr/>
          </p:nvSpPr>
          <p:spPr>
            <a:xfrm>
              <a:off x="3068364" y="180741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3099003" y="180741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3099003" y="1827656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3160280" y="182765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3160280" y="185465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3190919" y="185465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3190919" y="1861399"/>
              <a:ext cx="45958" cy="0"/>
            </a:xfrm>
            <a:custGeom>
              <a:avLst/>
              <a:pathLst>
                <a:path w="45958" h="0">
                  <a:moveTo>
                    <a:pt x="0" y="0"/>
                  </a:moveTo>
                  <a:lnTo>
                    <a:pt x="4595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3236878" y="186139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tx735"/>
            <p:cNvSpPr/>
            <p:nvPr/>
          </p:nvSpPr>
          <p:spPr>
            <a:xfrm>
              <a:off x="3371658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737" name="tx736"/>
            <p:cNvSpPr/>
            <p:nvPr/>
          </p:nvSpPr>
          <p:spPr>
            <a:xfrm>
              <a:off x="3371658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738" name="tx737"/>
            <p:cNvSpPr/>
            <p:nvPr/>
          </p:nvSpPr>
          <p:spPr>
            <a:xfrm>
              <a:off x="3371658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739" name="rc738"/>
            <p:cNvSpPr/>
            <p:nvPr/>
          </p:nvSpPr>
          <p:spPr>
            <a:xfrm>
              <a:off x="3387660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0" name="pl739"/>
            <p:cNvSpPr/>
            <p:nvPr/>
          </p:nvSpPr>
          <p:spPr>
            <a:xfrm>
              <a:off x="3387660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0"/>
            <p:cNvSpPr/>
            <p:nvPr/>
          </p:nvSpPr>
          <p:spPr>
            <a:xfrm>
              <a:off x="3387660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1"/>
            <p:cNvSpPr/>
            <p:nvPr/>
          </p:nvSpPr>
          <p:spPr>
            <a:xfrm>
              <a:off x="3387660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2"/>
            <p:cNvSpPr/>
            <p:nvPr/>
          </p:nvSpPr>
          <p:spPr>
            <a:xfrm>
              <a:off x="3387660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3387660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3387660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3387660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3387660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3387660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8"/>
            <p:cNvSpPr/>
            <p:nvPr/>
          </p:nvSpPr>
          <p:spPr>
            <a:xfrm>
              <a:off x="3387660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3387660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0"/>
            <p:cNvSpPr/>
            <p:nvPr/>
          </p:nvSpPr>
          <p:spPr>
            <a:xfrm>
              <a:off x="3387660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339225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351481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363736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375992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5"/>
            <p:cNvSpPr/>
            <p:nvPr/>
          </p:nvSpPr>
          <p:spPr>
            <a:xfrm>
              <a:off x="388247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400503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412758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425014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437270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449525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1"/>
            <p:cNvSpPr/>
            <p:nvPr/>
          </p:nvSpPr>
          <p:spPr>
            <a:xfrm>
              <a:off x="461781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l762"/>
            <p:cNvSpPr/>
            <p:nvPr/>
          </p:nvSpPr>
          <p:spPr>
            <a:xfrm>
              <a:off x="474036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l763"/>
            <p:cNvSpPr/>
            <p:nvPr/>
          </p:nvSpPr>
          <p:spPr>
            <a:xfrm>
              <a:off x="486292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4"/>
            <p:cNvSpPr/>
            <p:nvPr/>
          </p:nvSpPr>
          <p:spPr>
            <a:xfrm>
              <a:off x="498547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5"/>
            <p:cNvSpPr/>
            <p:nvPr/>
          </p:nvSpPr>
          <p:spPr>
            <a:xfrm>
              <a:off x="510803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516931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3387660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3387660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9"/>
            <p:cNvSpPr/>
            <p:nvPr/>
          </p:nvSpPr>
          <p:spPr>
            <a:xfrm>
              <a:off x="3387660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3387660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3387660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3387660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3387660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3387660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3387660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3387660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3387660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345353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357608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369864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1"/>
            <p:cNvSpPr/>
            <p:nvPr/>
          </p:nvSpPr>
          <p:spPr>
            <a:xfrm>
              <a:off x="382120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394375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406631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4"/>
            <p:cNvSpPr/>
            <p:nvPr/>
          </p:nvSpPr>
          <p:spPr>
            <a:xfrm>
              <a:off x="418886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431142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6"/>
            <p:cNvSpPr/>
            <p:nvPr/>
          </p:nvSpPr>
          <p:spPr>
            <a:xfrm>
              <a:off x="443397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7"/>
            <p:cNvSpPr/>
            <p:nvPr/>
          </p:nvSpPr>
          <p:spPr>
            <a:xfrm>
              <a:off x="455653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8"/>
            <p:cNvSpPr/>
            <p:nvPr/>
          </p:nvSpPr>
          <p:spPr>
            <a:xfrm>
              <a:off x="467908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89"/>
            <p:cNvSpPr/>
            <p:nvPr/>
          </p:nvSpPr>
          <p:spPr>
            <a:xfrm>
              <a:off x="480164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0"/>
            <p:cNvSpPr/>
            <p:nvPr/>
          </p:nvSpPr>
          <p:spPr>
            <a:xfrm>
              <a:off x="492420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1"/>
            <p:cNvSpPr/>
            <p:nvPr/>
          </p:nvSpPr>
          <p:spPr>
            <a:xfrm>
              <a:off x="504675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2"/>
            <p:cNvSpPr/>
            <p:nvPr/>
          </p:nvSpPr>
          <p:spPr>
            <a:xfrm>
              <a:off x="3468853" y="1335020"/>
              <a:ext cx="1623861" cy="954628"/>
            </a:xfrm>
            <a:custGeom>
              <a:avLst/>
              <a:pathLst>
                <a:path w="1623861" h="954628">
                  <a:moveTo>
                    <a:pt x="0" y="0"/>
                  </a:moveTo>
                  <a:lnTo>
                    <a:pt x="30638" y="0"/>
                  </a:lnTo>
                  <a:lnTo>
                    <a:pt x="30638" y="0"/>
                  </a:lnTo>
                  <a:lnTo>
                    <a:pt x="61277" y="0"/>
                  </a:lnTo>
                  <a:lnTo>
                    <a:pt x="61277" y="0"/>
                  </a:lnTo>
                  <a:lnTo>
                    <a:pt x="91916" y="0"/>
                  </a:lnTo>
                  <a:lnTo>
                    <a:pt x="91916" y="0"/>
                  </a:lnTo>
                  <a:lnTo>
                    <a:pt x="122555" y="0"/>
                  </a:lnTo>
                  <a:lnTo>
                    <a:pt x="122555" y="0"/>
                  </a:lnTo>
                  <a:lnTo>
                    <a:pt x="153194" y="0"/>
                  </a:lnTo>
                  <a:lnTo>
                    <a:pt x="153194" y="0"/>
                  </a:lnTo>
                  <a:lnTo>
                    <a:pt x="183833" y="0"/>
                  </a:lnTo>
                  <a:lnTo>
                    <a:pt x="183833" y="0"/>
                  </a:lnTo>
                  <a:lnTo>
                    <a:pt x="214472" y="0"/>
                  </a:lnTo>
                  <a:lnTo>
                    <a:pt x="214472" y="0"/>
                  </a:lnTo>
                  <a:lnTo>
                    <a:pt x="245111" y="0"/>
                  </a:lnTo>
                  <a:lnTo>
                    <a:pt x="245111" y="0"/>
                  </a:lnTo>
                  <a:lnTo>
                    <a:pt x="275750" y="0"/>
                  </a:lnTo>
                  <a:lnTo>
                    <a:pt x="275750" y="0"/>
                  </a:lnTo>
                  <a:lnTo>
                    <a:pt x="306388" y="0"/>
                  </a:lnTo>
                  <a:lnTo>
                    <a:pt x="306388" y="0"/>
                  </a:lnTo>
                  <a:lnTo>
                    <a:pt x="337027" y="0"/>
                  </a:lnTo>
                  <a:lnTo>
                    <a:pt x="337027" y="2"/>
                  </a:lnTo>
                  <a:lnTo>
                    <a:pt x="367666" y="2"/>
                  </a:lnTo>
                  <a:lnTo>
                    <a:pt x="367666" y="4"/>
                  </a:lnTo>
                  <a:lnTo>
                    <a:pt x="398305" y="4"/>
                  </a:lnTo>
                  <a:lnTo>
                    <a:pt x="398305" y="9"/>
                  </a:lnTo>
                  <a:lnTo>
                    <a:pt x="428944" y="9"/>
                  </a:lnTo>
                  <a:lnTo>
                    <a:pt x="428944" y="19"/>
                  </a:lnTo>
                  <a:lnTo>
                    <a:pt x="459583" y="19"/>
                  </a:lnTo>
                  <a:lnTo>
                    <a:pt x="459583" y="42"/>
                  </a:lnTo>
                  <a:lnTo>
                    <a:pt x="490222" y="42"/>
                  </a:lnTo>
                  <a:lnTo>
                    <a:pt x="490222" y="88"/>
                  </a:lnTo>
                  <a:lnTo>
                    <a:pt x="520861" y="88"/>
                  </a:lnTo>
                  <a:lnTo>
                    <a:pt x="520861" y="187"/>
                  </a:lnTo>
                  <a:lnTo>
                    <a:pt x="551500" y="187"/>
                  </a:lnTo>
                  <a:lnTo>
                    <a:pt x="551500" y="394"/>
                  </a:lnTo>
                  <a:lnTo>
                    <a:pt x="582139" y="394"/>
                  </a:lnTo>
                  <a:lnTo>
                    <a:pt x="582139" y="829"/>
                  </a:lnTo>
                  <a:lnTo>
                    <a:pt x="612777" y="829"/>
                  </a:lnTo>
                  <a:lnTo>
                    <a:pt x="612777" y="1731"/>
                  </a:lnTo>
                  <a:lnTo>
                    <a:pt x="643416" y="1731"/>
                  </a:lnTo>
                  <a:lnTo>
                    <a:pt x="643416" y="3579"/>
                  </a:lnTo>
                  <a:lnTo>
                    <a:pt x="674055" y="3579"/>
                  </a:lnTo>
                  <a:lnTo>
                    <a:pt x="674055" y="7143"/>
                  </a:lnTo>
                  <a:lnTo>
                    <a:pt x="704694" y="7143"/>
                  </a:lnTo>
                  <a:lnTo>
                    <a:pt x="704694" y="13877"/>
                  </a:lnTo>
                  <a:lnTo>
                    <a:pt x="735333" y="13877"/>
                  </a:lnTo>
                  <a:lnTo>
                    <a:pt x="735333" y="25419"/>
                  </a:lnTo>
                  <a:lnTo>
                    <a:pt x="765972" y="25419"/>
                  </a:lnTo>
                  <a:lnTo>
                    <a:pt x="765972" y="43038"/>
                  </a:lnTo>
                  <a:lnTo>
                    <a:pt x="796611" y="43038"/>
                  </a:lnTo>
                  <a:lnTo>
                    <a:pt x="796611" y="62673"/>
                  </a:lnTo>
                  <a:lnTo>
                    <a:pt x="827250" y="62673"/>
                  </a:lnTo>
                  <a:lnTo>
                    <a:pt x="827250" y="83891"/>
                  </a:lnTo>
                  <a:lnTo>
                    <a:pt x="857889" y="83891"/>
                  </a:lnTo>
                  <a:lnTo>
                    <a:pt x="857889" y="106130"/>
                  </a:lnTo>
                  <a:lnTo>
                    <a:pt x="888528" y="106130"/>
                  </a:lnTo>
                  <a:lnTo>
                    <a:pt x="888528" y="134167"/>
                  </a:lnTo>
                  <a:lnTo>
                    <a:pt x="919166" y="134167"/>
                  </a:lnTo>
                  <a:lnTo>
                    <a:pt x="919166" y="171873"/>
                  </a:lnTo>
                  <a:lnTo>
                    <a:pt x="949805" y="171873"/>
                  </a:lnTo>
                  <a:lnTo>
                    <a:pt x="949805" y="219916"/>
                  </a:lnTo>
                  <a:lnTo>
                    <a:pt x="980444" y="219916"/>
                  </a:lnTo>
                  <a:lnTo>
                    <a:pt x="980444" y="279451"/>
                  </a:lnTo>
                  <a:lnTo>
                    <a:pt x="1011083" y="279451"/>
                  </a:lnTo>
                  <a:lnTo>
                    <a:pt x="1011083" y="346872"/>
                  </a:lnTo>
                  <a:lnTo>
                    <a:pt x="1041722" y="346872"/>
                  </a:lnTo>
                  <a:lnTo>
                    <a:pt x="1041722" y="420448"/>
                  </a:lnTo>
                  <a:lnTo>
                    <a:pt x="1072361" y="420448"/>
                  </a:lnTo>
                  <a:lnTo>
                    <a:pt x="1072361" y="497095"/>
                  </a:lnTo>
                  <a:lnTo>
                    <a:pt x="1103000" y="497095"/>
                  </a:lnTo>
                  <a:lnTo>
                    <a:pt x="1103000" y="560899"/>
                  </a:lnTo>
                  <a:lnTo>
                    <a:pt x="1133639" y="560899"/>
                  </a:lnTo>
                  <a:lnTo>
                    <a:pt x="1133639" y="608626"/>
                  </a:lnTo>
                  <a:lnTo>
                    <a:pt x="1164278" y="608626"/>
                  </a:lnTo>
                  <a:lnTo>
                    <a:pt x="1164278" y="647101"/>
                  </a:lnTo>
                  <a:lnTo>
                    <a:pt x="1194917" y="647101"/>
                  </a:lnTo>
                  <a:lnTo>
                    <a:pt x="1194917" y="678046"/>
                  </a:lnTo>
                  <a:lnTo>
                    <a:pt x="1225555" y="678046"/>
                  </a:lnTo>
                  <a:lnTo>
                    <a:pt x="1225555" y="700901"/>
                  </a:lnTo>
                  <a:lnTo>
                    <a:pt x="1256194" y="700901"/>
                  </a:lnTo>
                  <a:lnTo>
                    <a:pt x="1256194" y="720020"/>
                  </a:lnTo>
                  <a:lnTo>
                    <a:pt x="1286833" y="720020"/>
                  </a:lnTo>
                  <a:lnTo>
                    <a:pt x="1286833" y="739774"/>
                  </a:lnTo>
                  <a:lnTo>
                    <a:pt x="1317472" y="739774"/>
                  </a:lnTo>
                  <a:lnTo>
                    <a:pt x="1317472" y="762844"/>
                  </a:lnTo>
                  <a:lnTo>
                    <a:pt x="1348111" y="762844"/>
                  </a:lnTo>
                  <a:lnTo>
                    <a:pt x="1348111" y="792027"/>
                  </a:lnTo>
                  <a:lnTo>
                    <a:pt x="1378750" y="792027"/>
                  </a:lnTo>
                  <a:lnTo>
                    <a:pt x="1378750" y="824904"/>
                  </a:lnTo>
                  <a:lnTo>
                    <a:pt x="1409389" y="824904"/>
                  </a:lnTo>
                  <a:lnTo>
                    <a:pt x="1409389" y="860535"/>
                  </a:lnTo>
                  <a:lnTo>
                    <a:pt x="1440028" y="860535"/>
                  </a:lnTo>
                  <a:lnTo>
                    <a:pt x="1440028" y="892227"/>
                  </a:lnTo>
                  <a:lnTo>
                    <a:pt x="1470667" y="892227"/>
                  </a:lnTo>
                  <a:lnTo>
                    <a:pt x="1470667" y="917460"/>
                  </a:lnTo>
                  <a:lnTo>
                    <a:pt x="1501306" y="917460"/>
                  </a:lnTo>
                  <a:lnTo>
                    <a:pt x="1501306" y="932949"/>
                  </a:lnTo>
                  <a:lnTo>
                    <a:pt x="1531944" y="932949"/>
                  </a:lnTo>
                  <a:lnTo>
                    <a:pt x="1531944" y="942370"/>
                  </a:lnTo>
                  <a:lnTo>
                    <a:pt x="1562583" y="942370"/>
                  </a:lnTo>
                  <a:lnTo>
                    <a:pt x="1562583" y="948048"/>
                  </a:lnTo>
                  <a:lnTo>
                    <a:pt x="1593222" y="948048"/>
                  </a:lnTo>
                  <a:lnTo>
                    <a:pt x="1593222" y="951906"/>
                  </a:lnTo>
                  <a:lnTo>
                    <a:pt x="1623861" y="951906"/>
                  </a:lnTo>
                  <a:lnTo>
                    <a:pt x="1623861" y="954628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3"/>
            <p:cNvSpPr/>
            <p:nvPr/>
          </p:nvSpPr>
          <p:spPr>
            <a:xfrm>
              <a:off x="3468853" y="1335020"/>
              <a:ext cx="1623861" cy="795499"/>
            </a:xfrm>
            <a:custGeom>
              <a:avLst/>
              <a:pathLst>
                <a:path w="1623861" h="795499">
                  <a:moveTo>
                    <a:pt x="0" y="0"/>
                  </a:moveTo>
                  <a:lnTo>
                    <a:pt x="30638" y="0"/>
                  </a:lnTo>
                  <a:lnTo>
                    <a:pt x="30638" y="0"/>
                  </a:lnTo>
                  <a:lnTo>
                    <a:pt x="61277" y="0"/>
                  </a:lnTo>
                  <a:lnTo>
                    <a:pt x="61277" y="0"/>
                  </a:lnTo>
                  <a:lnTo>
                    <a:pt x="91916" y="0"/>
                  </a:lnTo>
                  <a:lnTo>
                    <a:pt x="91916" y="0"/>
                  </a:lnTo>
                  <a:lnTo>
                    <a:pt x="122555" y="0"/>
                  </a:lnTo>
                  <a:lnTo>
                    <a:pt x="122555" y="0"/>
                  </a:lnTo>
                  <a:lnTo>
                    <a:pt x="153194" y="0"/>
                  </a:lnTo>
                  <a:lnTo>
                    <a:pt x="153194" y="0"/>
                  </a:lnTo>
                  <a:lnTo>
                    <a:pt x="183833" y="0"/>
                  </a:lnTo>
                  <a:lnTo>
                    <a:pt x="183833" y="0"/>
                  </a:lnTo>
                  <a:lnTo>
                    <a:pt x="214472" y="0"/>
                  </a:lnTo>
                  <a:lnTo>
                    <a:pt x="214472" y="0"/>
                  </a:lnTo>
                  <a:lnTo>
                    <a:pt x="245111" y="0"/>
                  </a:lnTo>
                  <a:lnTo>
                    <a:pt x="245111" y="0"/>
                  </a:lnTo>
                  <a:lnTo>
                    <a:pt x="275750" y="0"/>
                  </a:lnTo>
                  <a:lnTo>
                    <a:pt x="275750" y="0"/>
                  </a:lnTo>
                  <a:lnTo>
                    <a:pt x="306388" y="0"/>
                  </a:lnTo>
                  <a:lnTo>
                    <a:pt x="306388" y="0"/>
                  </a:lnTo>
                  <a:lnTo>
                    <a:pt x="337027" y="0"/>
                  </a:lnTo>
                  <a:lnTo>
                    <a:pt x="337027" y="1"/>
                  </a:lnTo>
                  <a:lnTo>
                    <a:pt x="367666" y="1"/>
                  </a:lnTo>
                  <a:lnTo>
                    <a:pt x="367666" y="3"/>
                  </a:lnTo>
                  <a:lnTo>
                    <a:pt x="398305" y="3"/>
                  </a:lnTo>
                  <a:lnTo>
                    <a:pt x="398305" y="7"/>
                  </a:lnTo>
                  <a:lnTo>
                    <a:pt x="428944" y="7"/>
                  </a:lnTo>
                  <a:lnTo>
                    <a:pt x="428944" y="15"/>
                  </a:lnTo>
                  <a:lnTo>
                    <a:pt x="459583" y="15"/>
                  </a:lnTo>
                  <a:lnTo>
                    <a:pt x="459583" y="33"/>
                  </a:lnTo>
                  <a:lnTo>
                    <a:pt x="490222" y="33"/>
                  </a:lnTo>
                  <a:lnTo>
                    <a:pt x="490222" y="71"/>
                  </a:lnTo>
                  <a:lnTo>
                    <a:pt x="520861" y="71"/>
                  </a:lnTo>
                  <a:lnTo>
                    <a:pt x="520861" y="149"/>
                  </a:lnTo>
                  <a:lnTo>
                    <a:pt x="551500" y="149"/>
                  </a:lnTo>
                  <a:lnTo>
                    <a:pt x="551500" y="315"/>
                  </a:lnTo>
                  <a:lnTo>
                    <a:pt x="582139" y="315"/>
                  </a:lnTo>
                  <a:lnTo>
                    <a:pt x="582139" y="664"/>
                  </a:lnTo>
                  <a:lnTo>
                    <a:pt x="612777" y="664"/>
                  </a:lnTo>
                  <a:lnTo>
                    <a:pt x="612777" y="1384"/>
                  </a:lnTo>
                  <a:lnTo>
                    <a:pt x="643416" y="1384"/>
                  </a:lnTo>
                  <a:lnTo>
                    <a:pt x="643416" y="2864"/>
                  </a:lnTo>
                  <a:lnTo>
                    <a:pt x="674055" y="2864"/>
                  </a:lnTo>
                  <a:lnTo>
                    <a:pt x="674055" y="5716"/>
                  </a:lnTo>
                  <a:lnTo>
                    <a:pt x="704694" y="5716"/>
                  </a:lnTo>
                  <a:lnTo>
                    <a:pt x="704694" y="11107"/>
                  </a:lnTo>
                  <a:lnTo>
                    <a:pt x="735333" y="11107"/>
                  </a:lnTo>
                  <a:lnTo>
                    <a:pt x="735333" y="20354"/>
                  </a:lnTo>
                  <a:lnTo>
                    <a:pt x="765972" y="20354"/>
                  </a:lnTo>
                  <a:lnTo>
                    <a:pt x="765972" y="34485"/>
                  </a:lnTo>
                  <a:lnTo>
                    <a:pt x="796611" y="34485"/>
                  </a:lnTo>
                  <a:lnTo>
                    <a:pt x="796611" y="50255"/>
                  </a:lnTo>
                  <a:lnTo>
                    <a:pt x="827250" y="50255"/>
                  </a:lnTo>
                  <a:lnTo>
                    <a:pt x="827250" y="67324"/>
                  </a:lnTo>
                  <a:lnTo>
                    <a:pt x="857889" y="67324"/>
                  </a:lnTo>
                  <a:lnTo>
                    <a:pt x="857889" y="85243"/>
                  </a:lnTo>
                  <a:lnTo>
                    <a:pt x="888528" y="85243"/>
                  </a:lnTo>
                  <a:lnTo>
                    <a:pt x="888528" y="107878"/>
                  </a:lnTo>
                  <a:lnTo>
                    <a:pt x="919166" y="107878"/>
                  </a:lnTo>
                  <a:lnTo>
                    <a:pt x="919166" y="138397"/>
                  </a:lnTo>
                  <a:lnTo>
                    <a:pt x="949805" y="138397"/>
                  </a:lnTo>
                  <a:lnTo>
                    <a:pt x="949805" y="177415"/>
                  </a:lnTo>
                  <a:lnTo>
                    <a:pt x="980444" y="177415"/>
                  </a:lnTo>
                  <a:lnTo>
                    <a:pt x="980444" y="225977"/>
                  </a:lnTo>
                  <a:lnTo>
                    <a:pt x="1011083" y="225977"/>
                  </a:lnTo>
                  <a:lnTo>
                    <a:pt x="1011083" y="281261"/>
                  </a:lnTo>
                  <a:lnTo>
                    <a:pt x="1041722" y="281261"/>
                  </a:lnTo>
                  <a:lnTo>
                    <a:pt x="1041722" y="341955"/>
                  </a:lnTo>
                  <a:lnTo>
                    <a:pt x="1072361" y="341955"/>
                  </a:lnTo>
                  <a:lnTo>
                    <a:pt x="1072361" y="405601"/>
                  </a:lnTo>
                  <a:lnTo>
                    <a:pt x="1103000" y="405601"/>
                  </a:lnTo>
                  <a:lnTo>
                    <a:pt x="1103000" y="458920"/>
                  </a:lnTo>
                  <a:lnTo>
                    <a:pt x="1133639" y="458920"/>
                  </a:lnTo>
                  <a:lnTo>
                    <a:pt x="1133639" y="499013"/>
                  </a:lnTo>
                  <a:lnTo>
                    <a:pt x="1164278" y="499013"/>
                  </a:lnTo>
                  <a:lnTo>
                    <a:pt x="1164278" y="531467"/>
                  </a:lnTo>
                  <a:lnTo>
                    <a:pt x="1194917" y="531467"/>
                  </a:lnTo>
                  <a:lnTo>
                    <a:pt x="1194917" y="557657"/>
                  </a:lnTo>
                  <a:lnTo>
                    <a:pt x="1225555" y="557657"/>
                  </a:lnTo>
                  <a:lnTo>
                    <a:pt x="1225555" y="577052"/>
                  </a:lnTo>
                  <a:lnTo>
                    <a:pt x="1256194" y="577052"/>
                  </a:lnTo>
                  <a:lnTo>
                    <a:pt x="1256194" y="593311"/>
                  </a:lnTo>
                  <a:lnTo>
                    <a:pt x="1286833" y="593311"/>
                  </a:lnTo>
                  <a:lnTo>
                    <a:pt x="1286833" y="610143"/>
                  </a:lnTo>
                  <a:lnTo>
                    <a:pt x="1317472" y="610143"/>
                  </a:lnTo>
                  <a:lnTo>
                    <a:pt x="1317472" y="629843"/>
                  </a:lnTo>
                  <a:lnTo>
                    <a:pt x="1348111" y="629843"/>
                  </a:lnTo>
                  <a:lnTo>
                    <a:pt x="1348111" y="654830"/>
                  </a:lnTo>
                  <a:lnTo>
                    <a:pt x="1378750" y="654830"/>
                  </a:lnTo>
                  <a:lnTo>
                    <a:pt x="1378750" y="683072"/>
                  </a:lnTo>
                  <a:lnTo>
                    <a:pt x="1409389" y="683072"/>
                  </a:lnTo>
                  <a:lnTo>
                    <a:pt x="1409389" y="713793"/>
                  </a:lnTo>
                  <a:lnTo>
                    <a:pt x="1440028" y="713793"/>
                  </a:lnTo>
                  <a:lnTo>
                    <a:pt x="1440028" y="741217"/>
                  </a:lnTo>
                  <a:lnTo>
                    <a:pt x="1470667" y="741217"/>
                  </a:lnTo>
                  <a:lnTo>
                    <a:pt x="1470667" y="763121"/>
                  </a:lnTo>
                  <a:lnTo>
                    <a:pt x="1501306" y="763121"/>
                  </a:lnTo>
                  <a:lnTo>
                    <a:pt x="1501306" y="776597"/>
                  </a:lnTo>
                  <a:lnTo>
                    <a:pt x="1531944" y="776597"/>
                  </a:lnTo>
                  <a:lnTo>
                    <a:pt x="1531944" y="784806"/>
                  </a:lnTo>
                  <a:lnTo>
                    <a:pt x="1562583" y="784806"/>
                  </a:lnTo>
                  <a:lnTo>
                    <a:pt x="1562583" y="789757"/>
                  </a:lnTo>
                  <a:lnTo>
                    <a:pt x="1593222" y="789757"/>
                  </a:lnTo>
                  <a:lnTo>
                    <a:pt x="1593222" y="793124"/>
                  </a:lnTo>
                  <a:lnTo>
                    <a:pt x="1623861" y="793124"/>
                  </a:lnTo>
                  <a:lnTo>
                    <a:pt x="1623861" y="795499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4"/>
            <p:cNvSpPr/>
            <p:nvPr/>
          </p:nvSpPr>
          <p:spPr>
            <a:xfrm>
              <a:off x="3468853" y="1335020"/>
              <a:ext cx="1623861" cy="529184"/>
            </a:xfrm>
            <a:custGeom>
              <a:avLst/>
              <a:pathLst>
                <a:path w="1623861" h="529184">
                  <a:moveTo>
                    <a:pt x="0" y="0"/>
                  </a:moveTo>
                  <a:lnTo>
                    <a:pt x="30638" y="0"/>
                  </a:lnTo>
                  <a:lnTo>
                    <a:pt x="30638" y="0"/>
                  </a:lnTo>
                  <a:lnTo>
                    <a:pt x="61277" y="0"/>
                  </a:lnTo>
                  <a:lnTo>
                    <a:pt x="61277" y="0"/>
                  </a:lnTo>
                  <a:lnTo>
                    <a:pt x="91916" y="0"/>
                  </a:lnTo>
                  <a:lnTo>
                    <a:pt x="91916" y="0"/>
                  </a:lnTo>
                  <a:lnTo>
                    <a:pt x="122555" y="0"/>
                  </a:lnTo>
                  <a:lnTo>
                    <a:pt x="122555" y="0"/>
                  </a:lnTo>
                  <a:lnTo>
                    <a:pt x="153194" y="0"/>
                  </a:lnTo>
                  <a:lnTo>
                    <a:pt x="153194" y="0"/>
                  </a:lnTo>
                  <a:lnTo>
                    <a:pt x="183833" y="0"/>
                  </a:lnTo>
                  <a:lnTo>
                    <a:pt x="183833" y="0"/>
                  </a:lnTo>
                  <a:lnTo>
                    <a:pt x="214472" y="0"/>
                  </a:lnTo>
                  <a:lnTo>
                    <a:pt x="214472" y="0"/>
                  </a:lnTo>
                  <a:lnTo>
                    <a:pt x="245111" y="0"/>
                  </a:lnTo>
                  <a:lnTo>
                    <a:pt x="245111" y="0"/>
                  </a:lnTo>
                  <a:lnTo>
                    <a:pt x="275750" y="0"/>
                  </a:lnTo>
                  <a:lnTo>
                    <a:pt x="275750" y="0"/>
                  </a:lnTo>
                  <a:lnTo>
                    <a:pt x="306388" y="0"/>
                  </a:lnTo>
                  <a:lnTo>
                    <a:pt x="306388" y="0"/>
                  </a:lnTo>
                  <a:lnTo>
                    <a:pt x="337027" y="0"/>
                  </a:lnTo>
                  <a:lnTo>
                    <a:pt x="337027" y="1"/>
                  </a:lnTo>
                  <a:lnTo>
                    <a:pt x="367666" y="1"/>
                  </a:lnTo>
                  <a:lnTo>
                    <a:pt x="367666" y="2"/>
                  </a:lnTo>
                  <a:lnTo>
                    <a:pt x="398305" y="2"/>
                  </a:lnTo>
                  <a:lnTo>
                    <a:pt x="398305" y="4"/>
                  </a:lnTo>
                  <a:lnTo>
                    <a:pt x="428944" y="4"/>
                  </a:lnTo>
                  <a:lnTo>
                    <a:pt x="428944" y="9"/>
                  </a:lnTo>
                  <a:lnTo>
                    <a:pt x="459583" y="9"/>
                  </a:lnTo>
                  <a:lnTo>
                    <a:pt x="459583" y="21"/>
                  </a:lnTo>
                  <a:lnTo>
                    <a:pt x="490222" y="21"/>
                  </a:lnTo>
                  <a:lnTo>
                    <a:pt x="490222" y="44"/>
                  </a:lnTo>
                  <a:lnTo>
                    <a:pt x="520861" y="44"/>
                  </a:lnTo>
                  <a:lnTo>
                    <a:pt x="520861" y="93"/>
                  </a:lnTo>
                  <a:lnTo>
                    <a:pt x="551500" y="93"/>
                  </a:lnTo>
                  <a:lnTo>
                    <a:pt x="551500" y="197"/>
                  </a:lnTo>
                  <a:lnTo>
                    <a:pt x="582139" y="197"/>
                  </a:lnTo>
                  <a:lnTo>
                    <a:pt x="582139" y="415"/>
                  </a:lnTo>
                  <a:lnTo>
                    <a:pt x="612777" y="415"/>
                  </a:lnTo>
                  <a:lnTo>
                    <a:pt x="612777" y="865"/>
                  </a:lnTo>
                  <a:lnTo>
                    <a:pt x="643416" y="865"/>
                  </a:lnTo>
                  <a:lnTo>
                    <a:pt x="643416" y="1790"/>
                  </a:lnTo>
                  <a:lnTo>
                    <a:pt x="674055" y="1790"/>
                  </a:lnTo>
                  <a:lnTo>
                    <a:pt x="674055" y="3573"/>
                  </a:lnTo>
                  <a:lnTo>
                    <a:pt x="704694" y="3573"/>
                  </a:lnTo>
                  <a:lnTo>
                    <a:pt x="704694" y="6947"/>
                  </a:lnTo>
                  <a:lnTo>
                    <a:pt x="735333" y="6947"/>
                  </a:lnTo>
                  <a:lnTo>
                    <a:pt x="735333" y="12739"/>
                  </a:lnTo>
                  <a:lnTo>
                    <a:pt x="765972" y="12739"/>
                  </a:lnTo>
                  <a:lnTo>
                    <a:pt x="765972" y="21605"/>
                  </a:lnTo>
                  <a:lnTo>
                    <a:pt x="796611" y="21605"/>
                  </a:lnTo>
                  <a:lnTo>
                    <a:pt x="796611" y="31520"/>
                  </a:lnTo>
                  <a:lnTo>
                    <a:pt x="827250" y="31520"/>
                  </a:lnTo>
                  <a:lnTo>
                    <a:pt x="827250" y="42276"/>
                  </a:lnTo>
                  <a:lnTo>
                    <a:pt x="857889" y="42276"/>
                  </a:lnTo>
                  <a:lnTo>
                    <a:pt x="857889" y="53597"/>
                  </a:lnTo>
                  <a:lnTo>
                    <a:pt x="888528" y="53597"/>
                  </a:lnTo>
                  <a:lnTo>
                    <a:pt x="888528" y="67938"/>
                  </a:lnTo>
                  <a:lnTo>
                    <a:pt x="919166" y="67938"/>
                  </a:lnTo>
                  <a:lnTo>
                    <a:pt x="919166" y="87349"/>
                  </a:lnTo>
                  <a:lnTo>
                    <a:pt x="949805" y="87349"/>
                  </a:lnTo>
                  <a:lnTo>
                    <a:pt x="949805" y="112294"/>
                  </a:lnTo>
                  <a:lnTo>
                    <a:pt x="980444" y="112294"/>
                  </a:lnTo>
                  <a:lnTo>
                    <a:pt x="980444" y="143542"/>
                  </a:lnTo>
                  <a:lnTo>
                    <a:pt x="1011083" y="143542"/>
                  </a:lnTo>
                  <a:lnTo>
                    <a:pt x="1011083" y="179397"/>
                  </a:lnTo>
                  <a:lnTo>
                    <a:pt x="1041722" y="179397"/>
                  </a:lnTo>
                  <a:lnTo>
                    <a:pt x="1041722" y="219117"/>
                  </a:lnTo>
                  <a:lnTo>
                    <a:pt x="1072361" y="219117"/>
                  </a:lnTo>
                  <a:lnTo>
                    <a:pt x="1072361" y="261183"/>
                  </a:lnTo>
                  <a:lnTo>
                    <a:pt x="1103000" y="261183"/>
                  </a:lnTo>
                  <a:lnTo>
                    <a:pt x="1103000" y="296762"/>
                  </a:lnTo>
                  <a:lnTo>
                    <a:pt x="1133639" y="296762"/>
                  </a:lnTo>
                  <a:lnTo>
                    <a:pt x="1133639" y="323724"/>
                  </a:lnTo>
                  <a:lnTo>
                    <a:pt x="1164278" y="323724"/>
                  </a:lnTo>
                  <a:lnTo>
                    <a:pt x="1164278" y="345685"/>
                  </a:lnTo>
                  <a:lnTo>
                    <a:pt x="1194917" y="345685"/>
                  </a:lnTo>
                  <a:lnTo>
                    <a:pt x="1194917" y="363497"/>
                  </a:lnTo>
                  <a:lnTo>
                    <a:pt x="1225555" y="363497"/>
                  </a:lnTo>
                  <a:lnTo>
                    <a:pt x="1225555" y="376740"/>
                  </a:lnTo>
                  <a:lnTo>
                    <a:pt x="1256194" y="376740"/>
                  </a:lnTo>
                  <a:lnTo>
                    <a:pt x="1256194" y="387877"/>
                  </a:lnTo>
                  <a:lnTo>
                    <a:pt x="1286833" y="387877"/>
                  </a:lnTo>
                  <a:lnTo>
                    <a:pt x="1286833" y="399441"/>
                  </a:lnTo>
                  <a:lnTo>
                    <a:pt x="1317472" y="399441"/>
                  </a:lnTo>
                  <a:lnTo>
                    <a:pt x="1317472" y="413019"/>
                  </a:lnTo>
                  <a:lnTo>
                    <a:pt x="1348111" y="413019"/>
                  </a:lnTo>
                  <a:lnTo>
                    <a:pt x="1348111" y="430312"/>
                  </a:lnTo>
                  <a:lnTo>
                    <a:pt x="1378750" y="430312"/>
                  </a:lnTo>
                  <a:lnTo>
                    <a:pt x="1378750" y="449952"/>
                  </a:lnTo>
                  <a:lnTo>
                    <a:pt x="1409389" y="449952"/>
                  </a:lnTo>
                  <a:lnTo>
                    <a:pt x="1409389" y="471434"/>
                  </a:lnTo>
                  <a:lnTo>
                    <a:pt x="1440028" y="471434"/>
                  </a:lnTo>
                  <a:lnTo>
                    <a:pt x="1440028" y="490717"/>
                  </a:lnTo>
                  <a:lnTo>
                    <a:pt x="1470667" y="490717"/>
                  </a:lnTo>
                  <a:lnTo>
                    <a:pt x="1470667" y="506190"/>
                  </a:lnTo>
                  <a:lnTo>
                    <a:pt x="1501306" y="506190"/>
                  </a:lnTo>
                  <a:lnTo>
                    <a:pt x="1501306" y="515743"/>
                  </a:lnTo>
                  <a:lnTo>
                    <a:pt x="1531944" y="515743"/>
                  </a:lnTo>
                  <a:lnTo>
                    <a:pt x="1531944" y="521574"/>
                  </a:lnTo>
                  <a:lnTo>
                    <a:pt x="1562583" y="521574"/>
                  </a:lnTo>
                  <a:lnTo>
                    <a:pt x="1562583" y="525096"/>
                  </a:lnTo>
                  <a:lnTo>
                    <a:pt x="1593222" y="525096"/>
                  </a:lnTo>
                  <a:lnTo>
                    <a:pt x="1593222" y="527492"/>
                  </a:lnTo>
                  <a:lnTo>
                    <a:pt x="1623861" y="527492"/>
                  </a:lnTo>
                  <a:lnTo>
                    <a:pt x="1623861" y="529184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tx795"/>
            <p:cNvSpPr/>
            <p:nvPr/>
          </p:nvSpPr>
          <p:spPr>
            <a:xfrm>
              <a:off x="4971326" y="2173378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65</a:t>
              </a:r>
            </a:p>
          </p:txBody>
        </p:sp>
        <p:sp>
          <p:nvSpPr>
            <p:cNvPr id="797" name="tx796"/>
            <p:cNvSpPr/>
            <p:nvPr/>
          </p:nvSpPr>
          <p:spPr>
            <a:xfrm>
              <a:off x="4971326" y="2017510"/>
              <a:ext cx="151735" cy="86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71</a:t>
              </a:r>
            </a:p>
          </p:txBody>
        </p:sp>
        <p:sp>
          <p:nvSpPr>
            <p:cNvPr id="798" name="tx797"/>
            <p:cNvSpPr/>
            <p:nvPr/>
          </p:nvSpPr>
          <p:spPr>
            <a:xfrm>
              <a:off x="4971326" y="1747935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80</a:t>
              </a:r>
            </a:p>
          </p:txBody>
        </p:sp>
        <p:sp>
          <p:nvSpPr>
            <p:cNvPr id="799" name="tx798"/>
            <p:cNvSpPr/>
            <p:nvPr/>
          </p:nvSpPr>
          <p:spPr>
            <a:xfrm>
              <a:off x="5227495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800" name="tx799"/>
            <p:cNvSpPr/>
            <p:nvPr/>
          </p:nvSpPr>
          <p:spPr>
            <a:xfrm>
              <a:off x="5227495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801" name="tx800"/>
            <p:cNvSpPr/>
            <p:nvPr/>
          </p:nvSpPr>
          <p:spPr>
            <a:xfrm>
              <a:off x="5227495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802" name="rc801"/>
            <p:cNvSpPr/>
            <p:nvPr/>
          </p:nvSpPr>
          <p:spPr>
            <a:xfrm>
              <a:off x="1531823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3" name="tx802"/>
            <p:cNvSpPr/>
            <p:nvPr/>
          </p:nvSpPr>
          <p:spPr>
            <a:xfrm>
              <a:off x="2000744" y="1024598"/>
              <a:ext cx="84840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Sample (n = 4)</a:t>
              </a:r>
            </a:p>
          </p:txBody>
        </p:sp>
        <p:sp>
          <p:nvSpPr>
            <p:cNvPr id="804" name="rc803"/>
            <p:cNvSpPr/>
            <p:nvPr/>
          </p:nvSpPr>
          <p:spPr>
            <a:xfrm>
              <a:off x="3387660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5" name="tx804"/>
            <p:cNvSpPr/>
            <p:nvPr/>
          </p:nvSpPr>
          <p:spPr>
            <a:xfrm>
              <a:off x="3793225" y="1024598"/>
              <a:ext cx="975116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Population / truth</a:t>
              </a:r>
            </a:p>
          </p:txBody>
        </p:sp>
        <p:sp>
          <p:nvSpPr>
            <p:cNvPr id="806" name="pl805"/>
            <p:cNvSpPr/>
            <p:nvPr/>
          </p:nvSpPr>
          <p:spPr>
            <a:xfrm>
              <a:off x="159769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6"/>
            <p:cNvSpPr/>
            <p:nvPr/>
          </p:nvSpPr>
          <p:spPr>
            <a:xfrm>
              <a:off x="17202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7"/>
            <p:cNvSpPr/>
            <p:nvPr/>
          </p:nvSpPr>
          <p:spPr>
            <a:xfrm>
              <a:off x="18428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8"/>
            <p:cNvSpPr/>
            <p:nvPr/>
          </p:nvSpPr>
          <p:spPr>
            <a:xfrm>
              <a:off x="196536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09"/>
            <p:cNvSpPr/>
            <p:nvPr/>
          </p:nvSpPr>
          <p:spPr>
            <a:xfrm>
              <a:off x="208791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0"/>
            <p:cNvSpPr/>
            <p:nvPr/>
          </p:nvSpPr>
          <p:spPr>
            <a:xfrm>
              <a:off x="22104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1"/>
            <p:cNvSpPr/>
            <p:nvPr/>
          </p:nvSpPr>
          <p:spPr>
            <a:xfrm>
              <a:off x="23330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2"/>
            <p:cNvSpPr/>
            <p:nvPr/>
          </p:nvSpPr>
          <p:spPr>
            <a:xfrm>
              <a:off x="245558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3"/>
            <p:cNvSpPr/>
            <p:nvPr/>
          </p:nvSpPr>
          <p:spPr>
            <a:xfrm>
              <a:off x="257814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4"/>
            <p:cNvSpPr/>
            <p:nvPr/>
          </p:nvSpPr>
          <p:spPr>
            <a:xfrm>
              <a:off x="270069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5"/>
            <p:cNvSpPr/>
            <p:nvPr/>
          </p:nvSpPr>
          <p:spPr>
            <a:xfrm>
              <a:off x="28232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6"/>
            <p:cNvSpPr/>
            <p:nvPr/>
          </p:nvSpPr>
          <p:spPr>
            <a:xfrm>
              <a:off x="29458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7"/>
            <p:cNvSpPr/>
            <p:nvPr/>
          </p:nvSpPr>
          <p:spPr>
            <a:xfrm>
              <a:off x="30683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8"/>
            <p:cNvSpPr/>
            <p:nvPr/>
          </p:nvSpPr>
          <p:spPr>
            <a:xfrm>
              <a:off x="319091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tx819"/>
            <p:cNvSpPr/>
            <p:nvPr/>
          </p:nvSpPr>
          <p:spPr>
            <a:xfrm>
              <a:off x="1562144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21" name="tx820"/>
            <p:cNvSpPr/>
            <p:nvPr/>
          </p:nvSpPr>
          <p:spPr>
            <a:xfrm>
              <a:off x="1684700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822" name="tx821"/>
            <p:cNvSpPr/>
            <p:nvPr/>
          </p:nvSpPr>
          <p:spPr>
            <a:xfrm>
              <a:off x="18072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823" name="tx822"/>
            <p:cNvSpPr/>
            <p:nvPr/>
          </p:nvSpPr>
          <p:spPr>
            <a:xfrm>
              <a:off x="1894258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24" name="tx823"/>
            <p:cNvSpPr/>
            <p:nvPr/>
          </p:nvSpPr>
          <p:spPr>
            <a:xfrm>
              <a:off x="2016814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825" name="tx824"/>
            <p:cNvSpPr/>
            <p:nvPr/>
          </p:nvSpPr>
          <p:spPr>
            <a:xfrm>
              <a:off x="213936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826" name="tx825"/>
            <p:cNvSpPr/>
            <p:nvPr/>
          </p:nvSpPr>
          <p:spPr>
            <a:xfrm>
              <a:off x="226192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27" name="tx826"/>
            <p:cNvSpPr/>
            <p:nvPr/>
          </p:nvSpPr>
          <p:spPr>
            <a:xfrm>
              <a:off x="238448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828" name="tx827"/>
            <p:cNvSpPr/>
            <p:nvPr/>
          </p:nvSpPr>
          <p:spPr>
            <a:xfrm>
              <a:off x="250703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829" name="tx828"/>
            <p:cNvSpPr/>
            <p:nvPr/>
          </p:nvSpPr>
          <p:spPr>
            <a:xfrm>
              <a:off x="262959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30" name="tx829"/>
            <p:cNvSpPr/>
            <p:nvPr/>
          </p:nvSpPr>
          <p:spPr>
            <a:xfrm>
              <a:off x="275214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31" name="tx830"/>
            <p:cNvSpPr/>
            <p:nvPr/>
          </p:nvSpPr>
          <p:spPr>
            <a:xfrm>
              <a:off x="2874703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832" name="tx831"/>
            <p:cNvSpPr/>
            <p:nvPr/>
          </p:nvSpPr>
          <p:spPr>
            <a:xfrm>
              <a:off x="299725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33" name="tx832"/>
            <p:cNvSpPr/>
            <p:nvPr/>
          </p:nvSpPr>
          <p:spPr>
            <a:xfrm>
              <a:off x="3119814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834" name="pl833"/>
            <p:cNvSpPr/>
            <p:nvPr/>
          </p:nvSpPr>
          <p:spPr>
            <a:xfrm>
              <a:off x="345353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4"/>
            <p:cNvSpPr/>
            <p:nvPr/>
          </p:nvSpPr>
          <p:spPr>
            <a:xfrm>
              <a:off x="357608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5"/>
            <p:cNvSpPr/>
            <p:nvPr/>
          </p:nvSpPr>
          <p:spPr>
            <a:xfrm>
              <a:off x="369864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6"/>
            <p:cNvSpPr/>
            <p:nvPr/>
          </p:nvSpPr>
          <p:spPr>
            <a:xfrm>
              <a:off x="382120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7"/>
            <p:cNvSpPr/>
            <p:nvPr/>
          </p:nvSpPr>
          <p:spPr>
            <a:xfrm>
              <a:off x="394375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8"/>
            <p:cNvSpPr/>
            <p:nvPr/>
          </p:nvSpPr>
          <p:spPr>
            <a:xfrm>
              <a:off x="40663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39"/>
            <p:cNvSpPr/>
            <p:nvPr/>
          </p:nvSpPr>
          <p:spPr>
            <a:xfrm>
              <a:off x="418886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0"/>
            <p:cNvSpPr/>
            <p:nvPr/>
          </p:nvSpPr>
          <p:spPr>
            <a:xfrm>
              <a:off x="431142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1"/>
            <p:cNvSpPr/>
            <p:nvPr/>
          </p:nvSpPr>
          <p:spPr>
            <a:xfrm>
              <a:off x="44339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2"/>
            <p:cNvSpPr/>
            <p:nvPr/>
          </p:nvSpPr>
          <p:spPr>
            <a:xfrm>
              <a:off x="455653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l843"/>
            <p:cNvSpPr/>
            <p:nvPr/>
          </p:nvSpPr>
          <p:spPr>
            <a:xfrm>
              <a:off x="467908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l844"/>
            <p:cNvSpPr/>
            <p:nvPr/>
          </p:nvSpPr>
          <p:spPr>
            <a:xfrm>
              <a:off x="480164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l845"/>
            <p:cNvSpPr/>
            <p:nvPr/>
          </p:nvSpPr>
          <p:spPr>
            <a:xfrm>
              <a:off x="492420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l846"/>
            <p:cNvSpPr/>
            <p:nvPr/>
          </p:nvSpPr>
          <p:spPr>
            <a:xfrm>
              <a:off x="504675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tx847"/>
            <p:cNvSpPr/>
            <p:nvPr/>
          </p:nvSpPr>
          <p:spPr>
            <a:xfrm>
              <a:off x="3417981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49" name="tx848"/>
            <p:cNvSpPr/>
            <p:nvPr/>
          </p:nvSpPr>
          <p:spPr>
            <a:xfrm>
              <a:off x="3540536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850" name="tx849"/>
            <p:cNvSpPr/>
            <p:nvPr/>
          </p:nvSpPr>
          <p:spPr>
            <a:xfrm>
              <a:off x="366309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851" name="tx850"/>
            <p:cNvSpPr/>
            <p:nvPr/>
          </p:nvSpPr>
          <p:spPr>
            <a:xfrm>
              <a:off x="375009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52" name="tx851"/>
            <p:cNvSpPr/>
            <p:nvPr/>
          </p:nvSpPr>
          <p:spPr>
            <a:xfrm>
              <a:off x="387265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853" name="tx852"/>
            <p:cNvSpPr/>
            <p:nvPr/>
          </p:nvSpPr>
          <p:spPr>
            <a:xfrm>
              <a:off x="39952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854" name="tx853"/>
            <p:cNvSpPr/>
            <p:nvPr/>
          </p:nvSpPr>
          <p:spPr>
            <a:xfrm>
              <a:off x="4117762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55" name="tx854"/>
            <p:cNvSpPr/>
            <p:nvPr/>
          </p:nvSpPr>
          <p:spPr>
            <a:xfrm>
              <a:off x="42403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856" name="tx855"/>
            <p:cNvSpPr/>
            <p:nvPr/>
          </p:nvSpPr>
          <p:spPr>
            <a:xfrm>
              <a:off x="43628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857" name="tx856"/>
            <p:cNvSpPr/>
            <p:nvPr/>
          </p:nvSpPr>
          <p:spPr>
            <a:xfrm>
              <a:off x="448542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58" name="tx857"/>
            <p:cNvSpPr/>
            <p:nvPr/>
          </p:nvSpPr>
          <p:spPr>
            <a:xfrm>
              <a:off x="4607984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59" name="tx858"/>
            <p:cNvSpPr/>
            <p:nvPr/>
          </p:nvSpPr>
          <p:spPr>
            <a:xfrm>
              <a:off x="4730540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860" name="tx859"/>
            <p:cNvSpPr/>
            <p:nvPr/>
          </p:nvSpPr>
          <p:spPr>
            <a:xfrm>
              <a:off x="485309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61" name="tx860"/>
            <p:cNvSpPr/>
            <p:nvPr/>
          </p:nvSpPr>
          <p:spPr>
            <a:xfrm>
              <a:off x="497565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862" name="tx861"/>
            <p:cNvSpPr/>
            <p:nvPr/>
          </p:nvSpPr>
          <p:spPr>
            <a:xfrm>
              <a:off x="1291894" y="3990603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863" name="tx862"/>
            <p:cNvSpPr/>
            <p:nvPr/>
          </p:nvSpPr>
          <p:spPr>
            <a:xfrm>
              <a:off x="1220789" y="3720666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864" name="tx863"/>
            <p:cNvSpPr/>
            <p:nvPr/>
          </p:nvSpPr>
          <p:spPr>
            <a:xfrm>
              <a:off x="1220789" y="345072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865" name="tx864"/>
            <p:cNvSpPr/>
            <p:nvPr/>
          </p:nvSpPr>
          <p:spPr>
            <a:xfrm>
              <a:off x="1220789" y="3180791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866" name="tx865"/>
            <p:cNvSpPr/>
            <p:nvPr/>
          </p:nvSpPr>
          <p:spPr>
            <a:xfrm>
              <a:off x="1220789" y="291085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867" name="tx866"/>
            <p:cNvSpPr/>
            <p:nvPr/>
          </p:nvSpPr>
          <p:spPr>
            <a:xfrm>
              <a:off x="1220789" y="264091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868" name="tx867"/>
            <p:cNvSpPr/>
            <p:nvPr/>
          </p:nvSpPr>
          <p:spPr>
            <a:xfrm>
              <a:off x="1220789" y="237097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869" name="tx868"/>
            <p:cNvSpPr/>
            <p:nvPr/>
          </p:nvSpPr>
          <p:spPr>
            <a:xfrm>
              <a:off x="1220789" y="2101040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870" name="tx869"/>
            <p:cNvSpPr/>
            <p:nvPr/>
          </p:nvSpPr>
          <p:spPr>
            <a:xfrm>
              <a:off x="1220789" y="18311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871" name="tx870"/>
            <p:cNvSpPr/>
            <p:nvPr/>
          </p:nvSpPr>
          <p:spPr>
            <a:xfrm>
              <a:off x="1220789" y="15611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872" name="tx871"/>
            <p:cNvSpPr/>
            <p:nvPr/>
          </p:nvSpPr>
          <p:spPr>
            <a:xfrm>
              <a:off x="1149684" y="1291228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873" name="pl872"/>
            <p:cNvSpPr/>
            <p:nvPr/>
          </p:nvSpPr>
          <p:spPr>
            <a:xfrm>
              <a:off x="1497028" y="40343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l873"/>
            <p:cNvSpPr/>
            <p:nvPr/>
          </p:nvSpPr>
          <p:spPr>
            <a:xfrm>
              <a:off x="1497028" y="37644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l874"/>
            <p:cNvSpPr/>
            <p:nvPr/>
          </p:nvSpPr>
          <p:spPr>
            <a:xfrm>
              <a:off x="1497028" y="34945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l875"/>
            <p:cNvSpPr/>
            <p:nvPr/>
          </p:nvSpPr>
          <p:spPr>
            <a:xfrm>
              <a:off x="1497028" y="32245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l876"/>
            <p:cNvSpPr/>
            <p:nvPr/>
          </p:nvSpPr>
          <p:spPr>
            <a:xfrm>
              <a:off x="1497028" y="29546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l877"/>
            <p:cNvSpPr/>
            <p:nvPr/>
          </p:nvSpPr>
          <p:spPr>
            <a:xfrm>
              <a:off x="1497028" y="26847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l878"/>
            <p:cNvSpPr/>
            <p:nvPr/>
          </p:nvSpPr>
          <p:spPr>
            <a:xfrm>
              <a:off x="1497028" y="24147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l879"/>
            <p:cNvSpPr/>
            <p:nvPr/>
          </p:nvSpPr>
          <p:spPr>
            <a:xfrm>
              <a:off x="1497028" y="21448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l880"/>
            <p:cNvSpPr/>
            <p:nvPr/>
          </p:nvSpPr>
          <p:spPr>
            <a:xfrm>
              <a:off x="1497028" y="18748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l881"/>
            <p:cNvSpPr/>
            <p:nvPr/>
          </p:nvSpPr>
          <p:spPr>
            <a:xfrm>
              <a:off x="1497028" y="16049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l882"/>
            <p:cNvSpPr/>
            <p:nvPr/>
          </p:nvSpPr>
          <p:spPr>
            <a:xfrm>
              <a:off x="1497028" y="13350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tx883"/>
            <p:cNvSpPr/>
            <p:nvPr/>
          </p:nvSpPr>
          <p:spPr>
            <a:xfrm>
              <a:off x="2865143" y="4365234"/>
              <a:ext cx="975444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Time to Event</a:t>
              </a:r>
            </a:p>
          </p:txBody>
        </p:sp>
        <p:sp>
          <p:nvSpPr>
            <p:cNvPr id="885" name="tx884"/>
            <p:cNvSpPr/>
            <p:nvPr/>
          </p:nvSpPr>
          <p:spPr>
            <a:xfrm rot="-5400000">
              <a:off x="199336" y="2617109"/>
              <a:ext cx="1637791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 (%)</a:t>
              </a:r>
            </a:p>
          </p:txBody>
        </p:sp>
        <p:sp>
          <p:nvSpPr>
            <p:cNvPr id="886" name="rc885"/>
            <p:cNvSpPr/>
            <p:nvPr/>
          </p:nvSpPr>
          <p:spPr>
            <a:xfrm>
              <a:off x="5313086" y="2185690"/>
              <a:ext cx="834662" cy="99803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7" name="tx886"/>
            <p:cNvSpPr/>
            <p:nvPr/>
          </p:nvSpPr>
          <p:spPr>
            <a:xfrm>
              <a:off x="5382675" y="226980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888" name="rc887"/>
            <p:cNvSpPr/>
            <p:nvPr/>
          </p:nvSpPr>
          <p:spPr>
            <a:xfrm>
              <a:off x="5382675" y="245576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9" name="pl888"/>
            <p:cNvSpPr/>
            <p:nvPr/>
          </p:nvSpPr>
          <p:spPr>
            <a:xfrm>
              <a:off x="5404620" y="25654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rc889"/>
            <p:cNvSpPr/>
            <p:nvPr/>
          </p:nvSpPr>
          <p:spPr>
            <a:xfrm>
              <a:off x="5382675" y="267522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1" name="pl890"/>
            <p:cNvSpPr/>
            <p:nvPr/>
          </p:nvSpPr>
          <p:spPr>
            <a:xfrm>
              <a:off x="5404620" y="27849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rc891"/>
            <p:cNvSpPr/>
            <p:nvPr/>
          </p:nvSpPr>
          <p:spPr>
            <a:xfrm>
              <a:off x="5382675" y="289468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3" name="pl892"/>
            <p:cNvSpPr/>
            <p:nvPr/>
          </p:nvSpPr>
          <p:spPr>
            <a:xfrm>
              <a:off x="5404620" y="300440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tx893"/>
            <p:cNvSpPr/>
            <p:nvPr/>
          </p:nvSpPr>
          <p:spPr>
            <a:xfrm>
              <a:off x="5671720" y="2519740"/>
              <a:ext cx="406439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Control</a:t>
              </a:r>
            </a:p>
          </p:txBody>
        </p:sp>
        <p:sp>
          <p:nvSpPr>
            <p:cNvPr id="895" name="tx894"/>
            <p:cNvSpPr/>
            <p:nvPr/>
          </p:nvSpPr>
          <p:spPr>
            <a:xfrm>
              <a:off x="5671720" y="2744216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896" name="tx895"/>
            <p:cNvSpPr/>
            <p:nvPr/>
          </p:nvSpPr>
          <p:spPr>
            <a:xfrm>
              <a:off x="5671720" y="2960616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2024-10-21T23:02:50Z</dcterms:modified>
  <cp:category/>
</cp:coreProperties>
</file>