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36575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531823" y="1200051"/>
              <a:ext cx="1786247" cy="2969313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31823" y="4169365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531823" y="3899427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31823" y="3629490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31823" y="3359552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31823" y="3089615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531823" y="2819677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531823" y="2549739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531823" y="2279802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531823" y="2009864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531823" y="1739927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531823" y="1469989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531823" y="1200051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9321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712032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1830851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1949670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06848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18730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2306128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2424947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254376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2662585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2781404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290022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301904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3137862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3256681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3316090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531823" y="4034396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531823" y="3764458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531823" y="3494521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531823" y="3224583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531823" y="2954646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531823" y="2684708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531823" y="2414771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531823" y="2144833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531823" y="1874895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531823" y="1604958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531823" y="1335020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53380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652622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1771442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1890261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009080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212789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2246718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2365537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248435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260317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2721995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2840814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295963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3078452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3197271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1613016" y="1335020"/>
              <a:ext cx="396063" cy="0"/>
            </a:xfrm>
            <a:custGeom>
              <a:avLst/>
              <a:pathLst>
                <a:path w="396063" h="0">
                  <a:moveTo>
                    <a:pt x="0" y="0"/>
                  </a:moveTo>
                  <a:lnTo>
                    <a:pt x="396063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2009080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2009080" y="1341769"/>
              <a:ext cx="198031" cy="0"/>
            </a:xfrm>
            <a:custGeom>
              <a:avLst/>
              <a:pathLst>
                <a:path w="198031" h="0">
                  <a:moveTo>
                    <a:pt x="0" y="0"/>
                  </a:moveTo>
                  <a:lnTo>
                    <a:pt x="19803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2207112" y="1341769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4"/>
            <p:cNvSpPr/>
            <p:nvPr/>
          </p:nvSpPr>
          <p:spPr>
            <a:xfrm>
              <a:off x="2207112" y="1355266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5"/>
            <p:cNvSpPr/>
            <p:nvPr/>
          </p:nvSpPr>
          <p:spPr>
            <a:xfrm>
              <a:off x="2246718" y="1355266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2246718" y="1375511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2286324" y="1375511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2286324" y="1389008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2325931" y="1389008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2325931" y="1409253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2365537" y="1409253"/>
              <a:ext cx="0" cy="67484"/>
            </a:xfrm>
            <a:custGeom>
              <a:avLst/>
              <a:pathLst>
                <a:path w="0" h="67484">
                  <a:moveTo>
                    <a:pt x="0" y="0"/>
                  </a:moveTo>
                  <a:lnTo>
                    <a:pt x="0" y="67484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2365537" y="1476737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2405144" y="1476737"/>
              <a:ext cx="0" cy="60735"/>
            </a:xfrm>
            <a:custGeom>
              <a:avLst/>
              <a:pathLst>
                <a:path w="0" h="60735">
                  <a:moveTo>
                    <a:pt x="0" y="0"/>
                  </a:moveTo>
                  <a:lnTo>
                    <a:pt x="0" y="6073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2405144" y="1537473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2444750" y="1537473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2444750" y="1557719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2484356" y="1557719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2484356" y="1611706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2523963" y="1611706"/>
              <a:ext cx="0" cy="94478"/>
            </a:xfrm>
            <a:custGeom>
              <a:avLst/>
              <a:pathLst>
                <a:path w="0" h="94478">
                  <a:moveTo>
                    <a:pt x="0" y="0"/>
                  </a:moveTo>
                  <a:lnTo>
                    <a:pt x="0" y="9447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2523963" y="1706184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2563569" y="1706184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2563569" y="1760172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2603176" y="1760172"/>
              <a:ext cx="0" cy="60735"/>
            </a:xfrm>
            <a:custGeom>
              <a:avLst/>
              <a:pathLst>
                <a:path w="0" h="60735">
                  <a:moveTo>
                    <a:pt x="0" y="0"/>
                  </a:moveTo>
                  <a:lnTo>
                    <a:pt x="0" y="6073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2603176" y="1820908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2642782" y="1820908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2642782" y="1895141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2682388" y="1895141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2682388" y="1915386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2721995" y="1915386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2721995" y="1969374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2761601" y="1969374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2761601" y="2009864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2801207" y="2009864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2801207" y="2036858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2840814" y="2036858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2840814" y="2077349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2880420" y="2077349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2880420" y="2097594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2920027" y="2097594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2920027" y="2111091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2959633" y="2111091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2959633" y="2124588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2999239" y="2124588"/>
              <a:ext cx="0" cy="31480"/>
            </a:xfrm>
            <a:custGeom>
              <a:avLst/>
              <a:pathLst>
                <a:path w="0" h="31480">
                  <a:moveTo>
                    <a:pt x="0" y="0"/>
                  </a:moveTo>
                  <a:lnTo>
                    <a:pt x="0" y="3148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2999239" y="2156068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3038846" y="2156068"/>
              <a:ext cx="0" cy="26233"/>
            </a:xfrm>
            <a:custGeom>
              <a:avLst/>
              <a:pathLst>
                <a:path w="0" h="26233">
                  <a:moveTo>
                    <a:pt x="0" y="0"/>
                  </a:moveTo>
                  <a:lnTo>
                    <a:pt x="0" y="2623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3038846" y="2182302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3078452" y="2182302"/>
              <a:ext cx="0" cy="12242"/>
            </a:xfrm>
            <a:custGeom>
              <a:avLst/>
              <a:pathLst>
                <a:path w="0" h="12242">
                  <a:moveTo>
                    <a:pt x="0" y="0"/>
                  </a:moveTo>
                  <a:lnTo>
                    <a:pt x="0" y="1224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3078452" y="2194544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3118058" y="2194544"/>
              <a:ext cx="0" cy="33229"/>
            </a:xfrm>
            <a:custGeom>
              <a:avLst/>
              <a:pathLst>
                <a:path w="0" h="33229">
                  <a:moveTo>
                    <a:pt x="0" y="0"/>
                  </a:moveTo>
                  <a:lnTo>
                    <a:pt x="0" y="3322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3118058" y="2227773"/>
              <a:ext cx="118819" cy="0"/>
            </a:xfrm>
            <a:custGeom>
              <a:avLst/>
              <a:pathLst>
                <a:path w="118819" h="0">
                  <a:moveTo>
                    <a:pt x="0" y="0"/>
                  </a:moveTo>
                  <a:lnTo>
                    <a:pt x="118819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3236878" y="222777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1613016" y="1335020"/>
              <a:ext cx="237638" cy="0"/>
            </a:xfrm>
            <a:custGeom>
              <a:avLst/>
              <a:pathLst>
                <a:path w="237638" h="0">
                  <a:moveTo>
                    <a:pt x="0" y="0"/>
                  </a:moveTo>
                  <a:lnTo>
                    <a:pt x="237638" y="0"/>
                  </a:lnTo>
                </a:path>
              </a:pathLst>
            </a:custGeom>
            <a:ln w="13550" cap="flat">
              <a:solidFill>
                <a:srgbClr val="F8766D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3"/>
            <p:cNvSpPr/>
            <p:nvPr/>
          </p:nvSpPr>
          <p:spPr>
            <a:xfrm>
              <a:off x="1850654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4"/>
            <p:cNvSpPr/>
            <p:nvPr/>
          </p:nvSpPr>
          <p:spPr>
            <a:xfrm>
              <a:off x="1850654" y="1341769"/>
              <a:ext cx="356457" cy="0"/>
            </a:xfrm>
            <a:custGeom>
              <a:avLst/>
              <a:pathLst>
                <a:path w="356457" h="0">
                  <a:moveTo>
                    <a:pt x="0" y="0"/>
                  </a:moveTo>
                  <a:lnTo>
                    <a:pt x="356457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5"/>
            <p:cNvSpPr/>
            <p:nvPr/>
          </p:nvSpPr>
          <p:spPr>
            <a:xfrm>
              <a:off x="2207112" y="1341769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2207112" y="1362014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7"/>
            <p:cNvSpPr/>
            <p:nvPr/>
          </p:nvSpPr>
          <p:spPr>
            <a:xfrm>
              <a:off x="2246718" y="1362014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8"/>
            <p:cNvSpPr/>
            <p:nvPr/>
          </p:nvSpPr>
          <p:spPr>
            <a:xfrm>
              <a:off x="2246718" y="1382259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19"/>
            <p:cNvSpPr/>
            <p:nvPr/>
          </p:nvSpPr>
          <p:spPr>
            <a:xfrm>
              <a:off x="2286324" y="138225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0"/>
            <p:cNvSpPr/>
            <p:nvPr/>
          </p:nvSpPr>
          <p:spPr>
            <a:xfrm>
              <a:off x="2286324" y="1389008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1"/>
            <p:cNvSpPr/>
            <p:nvPr/>
          </p:nvSpPr>
          <p:spPr>
            <a:xfrm>
              <a:off x="2325931" y="1389008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2325931" y="1422750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3"/>
            <p:cNvSpPr/>
            <p:nvPr/>
          </p:nvSpPr>
          <p:spPr>
            <a:xfrm>
              <a:off x="2365537" y="1422750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4"/>
            <p:cNvSpPr/>
            <p:nvPr/>
          </p:nvSpPr>
          <p:spPr>
            <a:xfrm>
              <a:off x="2365537" y="1449744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2405144" y="1449744"/>
              <a:ext cx="0" cy="67484"/>
            </a:xfrm>
            <a:custGeom>
              <a:avLst/>
              <a:pathLst>
                <a:path w="0" h="67484">
                  <a:moveTo>
                    <a:pt x="0" y="0"/>
                  </a:moveTo>
                  <a:lnTo>
                    <a:pt x="0" y="67484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6"/>
            <p:cNvSpPr/>
            <p:nvPr/>
          </p:nvSpPr>
          <p:spPr>
            <a:xfrm>
              <a:off x="2405144" y="1517228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7"/>
            <p:cNvSpPr/>
            <p:nvPr/>
          </p:nvSpPr>
          <p:spPr>
            <a:xfrm>
              <a:off x="2444750" y="1517228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2444750" y="1564467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29"/>
            <p:cNvSpPr/>
            <p:nvPr/>
          </p:nvSpPr>
          <p:spPr>
            <a:xfrm>
              <a:off x="2484356" y="1564467"/>
              <a:ext cx="0" cy="107975"/>
            </a:xfrm>
            <a:custGeom>
              <a:avLst/>
              <a:pathLst>
                <a:path w="0" h="107975">
                  <a:moveTo>
                    <a:pt x="0" y="0"/>
                  </a:moveTo>
                  <a:lnTo>
                    <a:pt x="0" y="10797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0"/>
            <p:cNvSpPr/>
            <p:nvPr/>
          </p:nvSpPr>
          <p:spPr>
            <a:xfrm>
              <a:off x="2484356" y="1672442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2523963" y="1672442"/>
              <a:ext cx="0" cy="114723"/>
            </a:xfrm>
            <a:custGeom>
              <a:avLst/>
              <a:pathLst>
                <a:path w="0" h="114723">
                  <a:moveTo>
                    <a:pt x="0" y="0"/>
                  </a:moveTo>
                  <a:lnTo>
                    <a:pt x="0" y="11472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2"/>
            <p:cNvSpPr/>
            <p:nvPr/>
          </p:nvSpPr>
          <p:spPr>
            <a:xfrm>
              <a:off x="2523963" y="1787166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3"/>
            <p:cNvSpPr/>
            <p:nvPr/>
          </p:nvSpPr>
          <p:spPr>
            <a:xfrm>
              <a:off x="2563569" y="1787166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4"/>
            <p:cNvSpPr/>
            <p:nvPr/>
          </p:nvSpPr>
          <p:spPr>
            <a:xfrm>
              <a:off x="2563569" y="1827656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5"/>
            <p:cNvSpPr/>
            <p:nvPr/>
          </p:nvSpPr>
          <p:spPr>
            <a:xfrm>
              <a:off x="2603176" y="1827656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6"/>
            <p:cNvSpPr/>
            <p:nvPr/>
          </p:nvSpPr>
          <p:spPr>
            <a:xfrm>
              <a:off x="2603176" y="1854650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7"/>
            <p:cNvSpPr/>
            <p:nvPr/>
          </p:nvSpPr>
          <p:spPr>
            <a:xfrm>
              <a:off x="2642782" y="1854650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8"/>
            <p:cNvSpPr/>
            <p:nvPr/>
          </p:nvSpPr>
          <p:spPr>
            <a:xfrm>
              <a:off x="2642782" y="1881644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39"/>
            <p:cNvSpPr/>
            <p:nvPr/>
          </p:nvSpPr>
          <p:spPr>
            <a:xfrm>
              <a:off x="2682388" y="1881644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0"/>
            <p:cNvSpPr/>
            <p:nvPr/>
          </p:nvSpPr>
          <p:spPr>
            <a:xfrm>
              <a:off x="2682388" y="1935631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1"/>
            <p:cNvSpPr/>
            <p:nvPr/>
          </p:nvSpPr>
          <p:spPr>
            <a:xfrm>
              <a:off x="2721995" y="1935631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2"/>
            <p:cNvSpPr/>
            <p:nvPr/>
          </p:nvSpPr>
          <p:spPr>
            <a:xfrm>
              <a:off x="2721995" y="1955877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3"/>
            <p:cNvSpPr/>
            <p:nvPr/>
          </p:nvSpPr>
          <p:spPr>
            <a:xfrm>
              <a:off x="2761601" y="1955877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4"/>
            <p:cNvSpPr/>
            <p:nvPr/>
          </p:nvSpPr>
          <p:spPr>
            <a:xfrm>
              <a:off x="2761601" y="1982870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5"/>
            <p:cNvSpPr/>
            <p:nvPr/>
          </p:nvSpPr>
          <p:spPr>
            <a:xfrm>
              <a:off x="2801207" y="1982870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6"/>
            <p:cNvSpPr/>
            <p:nvPr/>
          </p:nvSpPr>
          <p:spPr>
            <a:xfrm>
              <a:off x="2801207" y="2003116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7"/>
            <p:cNvSpPr/>
            <p:nvPr/>
          </p:nvSpPr>
          <p:spPr>
            <a:xfrm>
              <a:off x="2840814" y="2003116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8"/>
            <p:cNvSpPr/>
            <p:nvPr/>
          </p:nvSpPr>
          <p:spPr>
            <a:xfrm>
              <a:off x="2840814" y="2023361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49"/>
            <p:cNvSpPr/>
            <p:nvPr/>
          </p:nvSpPr>
          <p:spPr>
            <a:xfrm>
              <a:off x="2880420" y="2023361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l150"/>
            <p:cNvSpPr/>
            <p:nvPr/>
          </p:nvSpPr>
          <p:spPr>
            <a:xfrm>
              <a:off x="2880420" y="2036858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l151"/>
            <p:cNvSpPr/>
            <p:nvPr/>
          </p:nvSpPr>
          <p:spPr>
            <a:xfrm>
              <a:off x="2920027" y="2036858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52"/>
            <p:cNvSpPr/>
            <p:nvPr/>
          </p:nvSpPr>
          <p:spPr>
            <a:xfrm>
              <a:off x="2920027" y="2050355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53"/>
            <p:cNvSpPr/>
            <p:nvPr/>
          </p:nvSpPr>
          <p:spPr>
            <a:xfrm>
              <a:off x="2959633" y="2050355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l154"/>
            <p:cNvSpPr/>
            <p:nvPr/>
          </p:nvSpPr>
          <p:spPr>
            <a:xfrm>
              <a:off x="2959633" y="2097594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5"/>
            <p:cNvSpPr/>
            <p:nvPr/>
          </p:nvSpPr>
          <p:spPr>
            <a:xfrm>
              <a:off x="2999239" y="2097594"/>
              <a:ext cx="0" cy="55936"/>
            </a:xfrm>
            <a:custGeom>
              <a:avLst/>
              <a:pathLst>
                <a:path w="0" h="55936">
                  <a:moveTo>
                    <a:pt x="0" y="0"/>
                  </a:moveTo>
                  <a:lnTo>
                    <a:pt x="0" y="5593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6"/>
            <p:cNvSpPr/>
            <p:nvPr/>
          </p:nvSpPr>
          <p:spPr>
            <a:xfrm>
              <a:off x="2999239" y="2153530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7"/>
            <p:cNvSpPr/>
            <p:nvPr/>
          </p:nvSpPr>
          <p:spPr>
            <a:xfrm>
              <a:off x="3038846" y="2153530"/>
              <a:ext cx="0" cy="20976"/>
            </a:xfrm>
            <a:custGeom>
              <a:avLst/>
              <a:pathLst>
                <a:path w="0" h="20976">
                  <a:moveTo>
                    <a:pt x="0" y="0"/>
                  </a:moveTo>
                  <a:lnTo>
                    <a:pt x="0" y="2097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8"/>
            <p:cNvSpPr/>
            <p:nvPr/>
          </p:nvSpPr>
          <p:spPr>
            <a:xfrm>
              <a:off x="3038846" y="2174507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59"/>
            <p:cNvSpPr/>
            <p:nvPr/>
          </p:nvSpPr>
          <p:spPr>
            <a:xfrm>
              <a:off x="3078452" y="2174507"/>
              <a:ext cx="0" cy="26220"/>
            </a:xfrm>
            <a:custGeom>
              <a:avLst/>
              <a:pathLst>
                <a:path w="0" h="26220">
                  <a:moveTo>
                    <a:pt x="0" y="0"/>
                  </a:moveTo>
                  <a:lnTo>
                    <a:pt x="0" y="2622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0"/>
            <p:cNvSpPr/>
            <p:nvPr/>
          </p:nvSpPr>
          <p:spPr>
            <a:xfrm>
              <a:off x="3078452" y="2200727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1"/>
            <p:cNvSpPr/>
            <p:nvPr/>
          </p:nvSpPr>
          <p:spPr>
            <a:xfrm>
              <a:off x="3118058" y="2200727"/>
              <a:ext cx="0" cy="19228"/>
            </a:xfrm>
            <a:custGeom>
              <a:avLst/>
              <a:pathLst>
                <a:path w="0" h="19228">
                  <a:moveTo>
                    <a:pt x="0" y="0"/>
                  </a:moveTo>
                  <a:lnTo>
                    <a:pt x="0" y="1922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3118058" y="2219955"/>
              <a:ext cx="118819" cy="0"/>
            </a:xfrm>
            <a:custGeom>
              <a:avLst/>
              <a:pathLst>
                <a:path w="118819" h="0">
                  <a:moveTo>
                    <a:pt x="0" y="0"/>
                  </a:moveTo>
                  <a:lnTo>
                    <a:pt x="118819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3"/>
            <p:cNvSpPr/>
            <p:nvPr/>
          </p:nvSpPr>
          <p:spPr>
            <a:xfrm>
              <a:off x="3236878" y="221995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8766D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4"/>
            <p:cNvSpPr/>
            <p:nvPr/>
          </p:nvSpPr>
          <p:spPr>
            <a:xfrm>
              <a:off x="1613016" y="1335020"/>
              <a:ext cx="198031" cy="0"/>
            </a:xfrm>
            <a:custGeom>
              <a:avLst/>
              <a:pathLst>
                <a:path w="198031" h="0">
                  <a:moveTo>
                    <a:pt x="0" y="0"/>
                  </a:moveTo>
                  <a:lnTo>
                    <a:pt x="198031" y="0"/>
                  </a:lnTo>
                </a:path>
              </a:pathLst>
            </a:custGeom>
            <a:ln w="13550" cap="flat">
              <a:solidFill>
                <a:srgbClr val="F8766D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5"/>
            <p:cNvSpPr/>
            <p:nvPr/>
          </p:nvSpPr>
          <p:spPr>
            <a:xfrm>
              <a:off x="1811048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1811048" y="1341769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1850654" y="134176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1850654" y="1348517"/>
              <a:ext cx="316851" cy="0"/>
            </a:xfrm>
            <a:custGeom>
              <a:avLst/>
              <a:pathLst>
                <a:path w="316851" h="0">
                  <a:moveTo>
                    <a:pt x="0" y="0"/>
                  </a:moveTo>
                  <a:lnTo>
                    <a:pt x="31685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69"/>
            <p:cNvSpPr/>
            <p:nvPr/>
          </p:nvSpPr>
          <p:spPr>
            <a:xfrm>
              <a:off x="2167505" y="1348517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0"/>
            <p:cNvSpPr/>
            <p:nvPr/>
          </p:nvSpPr>
          <p:spPr>
            <a:xfrm>
              <a:off x="2167505" y="1355266"/>
              <a:ext cx="118819" cy="0"/>
            </a:xfrm>
            <a:custGeom>
              <a:avLst/>
              <a:pathLst>
                <a:path w="118819" h="0">
                  <a:moveTo>
                    <a:pt x="0" y="0"/>
                  </a:moveTo>
                  <a:lnTo>
                    <a:pt x="118819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1"/>
            <p:cNvSpPr/>
            <p:nvPr/>
          </p:nvSpPr>
          <p:spPr>
            <a:xfrm>
              <a:off x="2286324" y="1355266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2286324" y="1362014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2325931" y="1362014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4"/>
            <p:cNvSpPr/>
            <p:nvPr/>
          </p:nvSpPr>
          <p:spPr>
            <a:xfrm>
              <a:off x="2325931" y="1395756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5"/>
            <p:cNvSpPr/>
            <p:nvPr/>
          </p:nvSpPr>
          <p:spPr>
            <a:xfrm>
              <a:off x="2365537" y="1395756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6"/>
            <p:cNvSpPr/>
            <p:nvPr/>
          </p:nvSpPr>
          <p:spPr>
            <a:xfrm>
              <a:off x="2365537" y="1416002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7"/>
            <p:cNvSpPr/>
            <p:nvPr/>
          </p:nvSpPr>
          <p:spPr>
            <a:xfrm>
              <a:off x="2405144" y="1416002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8"/>
            <p:cNvSpPr/>
            <p:nvPr/>
          </p:nvSpPr>
          <p:spPr>
            <a:xfrm>
              <a:off x="2405144" y="1469989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79"/>
            <p:cNvSpPr/>
            <p:nvPr/>
          </p:nvSpPr>
          <p:spPr>
            <a:xfrm>
              <a:off x="2444750" y="1469989"/>
              <a:ext cx="0" cy="67484"/>
            </a:xfrm>
            <a:custGeom>
              <a:avLst/>
              <a:pathLst>
                <a:path w="0" h="67484">
                  <a:moveTo>
                    <a:pt x="0" y="0"/>
                  </a:moveTo>
                  <a:lnTo>
                    <a:pt x="0" y="67484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0"/>
            <p:cNvSpPr/>
            <p:nvPr/>
          </p:nvSpPr>
          <p:spPr>
            <a:xfrm>
              <a:off x="2444750" y="1537473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1"/>
            <p:cNvSpPr/>
            <p:nvPr/>
          </p:nvSpPr>
          <p:spPr>
            <a:xfrm>
              <a:off x="2484356" y="1537473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2"/>
            <p:cNvSpPr/>
            <p:nvPr/>
          </p:nvSpPr>
          <p:spPr>
            <a:xfrm>
              <a:off x="2484356" y="1611706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3"/>
            <p:cNvSpPr/>
            <p:nvPr/>
          </p:nvSpPr>
          <p:spPr>
            <a:xfrm>
              <a:off x="2523963" y="1611706"/>
              <a:ext cx="0" cy="80981"/>
            </a:xfrm>
            <a:custGeom>
              <a:avLst/>
              <a:pathLst>
                <a:path w="0" h="80981">
                  <a:moveTo>
                    <a:pt x="0" y="0"/>
                  </a:moveTo>
                  <a:lnTo>
                    <a:pt x="0" y="80981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4"/>
            <p:cNvSpPr/>
            <p:nvPr/>
          </p:nvSpPr>
          <p:spPr>
            <a:xfrm>
              <a:off x="2523963" y="1692688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5"/>
            <p:cNvSpPr/>
            <p:nvPr/>
          </p:nvSpPr>
          <p:spPr>
            <a:xfrm>
              <a:off x="2563569" y="1692688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6"/>
            <p:cNvSpPr/>
            <p:nvPr/>
          </p:nvSpPr>
          <p:spPr>
            <a:xfrm>
              <a:off x="2563569" y="1766920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7"/>
            <p:cNvSpPr/>
            <p:nvPr/>
          </p:nvSpPr>
          <p:spPr>
            <a:xfrm>
              <a:off x="2603176" y="1766920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8"/>
            <p:cNvSpPr/>
            <p:nvPr/>
          </p:nvSpPr>
          <p:spPr>
            <a:xfrm>
              <a:off x="2603176" y="1793914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89"/>
            <p:cNvSpPr/>
            <p:nvPr/>
          </p:nvSpPr>
          <p:spPr>
            <a:xfrm>
              <a:off x="2642782" y="1793914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0"/>
            <p:cNvSpPr/>
            <p:nvPr/>
          </p:nvSpPr>
          <p:spPr>
            <a:xfrm>
              <a:off x="2642782" y="1841153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1"/>
            <p:cNvSpPr/>
            <p:nvPr/>
          </p:nvSpPr>
          <p:spPr>
            <a:xfrm>
              <a:off x="2682388" y="1841153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2"/>
            <p:cNvSpPr/>
            <p:nvPr/>
          </p:nvSpPr>
          <p:spPr>
            <a:xfrm>
              <a:off x="2682388" y="1915386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2721995" y="1915386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4"/>
            <p:cNvSpPr/>
            <p:nvPr/>
          </p:nvSpPr>
          <p:spPr>
            <a:xfrm>
              <a:off x="2721995" y="1969374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l195"/>
            <p:cNvSpPr/>
            <p:nvPr/>
          </p:nvSpPr>
          <p:spPr>
            <a:xfrm>
              <a:off x="2761601" y="1969374"/>
              <a:ext cx="0" cy="60735"/>
            </a:xfrm>
            <a:custGeom>
              <a:avLst/>
              <a:pathLst>
                <a:path w="0" h="60735">
                  <a:moveTo>
                    <a:pt x="0" y="0"/>
                  </a:moveTo>
                  <a:lnTo>
                    <a:pt x="0" y="6073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2761601" y="2030110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l197"/>
            <p:cNvSpPr/>
            <p:nvPr/>
          </p:nvSpPr>
          <p:spPr>
            <a:xfrm>
              <a:off x="2801207" y="203011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8"/>
            <p:cNvSpPr/>
            <p:nvPr/>
          </p:nvSpPr>
          <p:spPr>
            <a:xfrm>
              <a:off x="2801207" y="2036858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2840814" y="2036858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l200"/>
            <p:cNvSpPr/>
            <p:nvPr/>
          </p:nvSpPr>
          <p:spPr>
            <a:xfrm>
              <a:off x="2840814" y="2070600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l201"/>
            <p:cNvSpPr/>
            <p:nvPr/>
          </p:nvSpPr>
          <p:spPr>
            <a:xfrm>
              <a:off x="2880420" y="2070600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l202"/>
            <p:cNvSpPr/>
            <p:nvPr/>
          </p:nvSpPr>
          <p:spPr>
            <a:xfrm>
              <a:off x="2880420" y="2090845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l203"/>
            <p:cNvSpPr/>
            <p:nvPr/>
          </p:nvSpPr>
          <p:spPr>
            <a:xfrm>
              <a:off x="2920027" y="2090845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l204"/>
            <p:cNvSpPr/>
            <p:nvPr/>
          </p:nvSpPr>
          <p:spPr>
            <a:xfrm>
              <a:off x="2920027" y="2097594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l205"/>
            <p:cNvSpPr/>
            <p:nvPr/>
          </p:nvSpPr>
          <p:spPr>
            <a:xfrm>
              <a:off x="2959633" y="2097594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l206"/>
            <p:cNvSpPr/>
            <p:nvPr/>
          </p:nvSpPr>
          <p:spPr>
            <a:xfrm>
              <a:off x="2959633" y="2124588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l207"/>
            <p:cNvSpPr/>
            <p:nvPr/>
          </p:nvSpPr>
          <p:spPr>
            <a:xfrm>
              <a:off x="2999239" y="2124588"/>
              <a:ext cx="0" cy="41973"/>
            </a:xfrm>
            <a:custGeom>
              <a:avLst/>
              <a:pathLst>
                <a:path w="0" h="41973">
                  <a:moveTo>
                    <a:pt x="0" y="0"/>
                  </a:moveTo>
                  <a:lnTo>
                    <a:pt x="0" y="4197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l208"/>
            <p:cNvSpPr/>
            <p:nvPr/>
          </p:nvSpPr>
          <p:spPr>
            <a:xfrm>
              <a:off x="2999239" y="2166561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l209"/>
            <p:cNvSpPr/>
            <p:nvPr/>
          </p:nvSpPr>
          <p:spPr>
            <a:xfrm>
              <a:off x="3038846" y="2166561"/>
              <a:ext cx="0" cy="20986"/>
            </a:xfrm>
            <a:custGeom>
              <a:avLst/>
              <a:pathLst>
                <a:path w="0" h="20986">
                  <a:moveTo>
                    <a:pt x="0" y="0"/>
                  </a:moveTo>
                  <a:lnTo>
                    <a:pt x="0" y="2098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l210"/>
            <p:cNvSpPr/>
            <p:nvPr/>
          </p:nvSpPr>
          <p:spPr>
            <a:xfrm>
              <a:off x="3038846" y="2187548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l211"/>
            <p:cNvSpPr/>
            <p:nvPr/>
          </p:nvSpPr>
          <p:spPr>
            <a:xfrm>
              <a:off x="3078452" y="2187548"/>
              <a:ext cx="0" cy="22735"/>
            </a:xfrm>
            <a:custGeom>
              <a:avLst/>
              <a:pathLst>
                <a:path w="0" h="22735">
                  <a:moveTo>
                    <a:pt x="0" y="0"/>
                  </a:moveTo>
                  <a:lnTo>
                    <a:pt x="0" y="2273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l212"/>
            <p:cNvSpPr/>
            <p:nvPr/>
          </p:nvSpPr>
          <p:spPr>
            <a:xfrm>
              <a:off x="3078452" y="2210284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l213"/>
            <p:cNvSpPr/>
            <p:nvPr/>
          </p:nvSpPr>
          <p:spPr>
            <a:xfrm>
              <a:off x="3118058" y="2210284"/>
              <a:ext cx="0" cy="13991"/>
            </a:xfrm>
            <a:custGeom>
              <a:avLst/>
              <a:pathLst>
                <a:path w="0" h="13991">
                  <a:moveTo>
                    <a:pt x="0" y="0"/>
                  </a:moveTo>
                  <a:lnTo>
                    <a:pt x="0" y="13991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l214"/>
            <p:cNvSpPr/>
            <p:nvPr/>
          </p:nvSpPr>
          <p:spPr>
            <a:xfrm>
              <a:off x="3118058" y="2224275"/>
              <a:ext cx="118819" cy="0"/>
            </a:xfrm>
            <a:custGeom>
              <a:avLst/>
              <a:pathLst>
                <a:path w="118819" h="0">
                  <a:moveTo>
                    <a:pt x="0" y="0"/>
                  </a:moveTo>
                  <a:lnTo>
                    <a:pt x="118819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l215"/>
            <p:cNvSpPr/>
            <p:nvPr/>
          </p:nvSpPr>
          <p:spPr>
            <a:xfrm>
              <a:off x="3236878" y="222427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8766D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l216"/>
            <p:cNvSpPr/>
            <p:nvPr/>
          </p:nvSpPr>
          <p:spPr>
            <a:xfrm>
              <a:off x="1613016" y="1335020"/>
              <a:ext cx="554489" cy="0"/>
            </a:xfrm>
            <a:custGeom>
              <a:avLst/>
              <a:pathLst>
                <a:path w="554489" h="0">
                  <a:moveTo>
                    <a:pt x="0" y="0"/>
                  </a:moveTo>
                  <a:lnTo>
                    <a:pt x="554489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l217"/>
            <p:cNvSpPr/>
            <p:nvPr/>
          </p:nvSpPr>
          <p:spPr>
            <a:xfrm>
              <a:off x="2167505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l218"/>
            <p:cNvSpPr/>
            <p:nvPr/>
          </p:nvSpPr>
          <p:spPr>
            <a:xfrm>
              <a:off x="2167505" y="1341769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l219"/>
            <p:cNvSpPr/>
            <p:nvPr/>
          </p:nvSpPr>
          <p:spPr>
            <a:xfrm>
              <a:off x="2207112" y="1341769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l220"/>
            <p:cNvSpPr/>
            <p:nvPr/>
          </p:nvSpPr>
          <p:spPr>
            <a:xfrm>
              <a:off x="2207112" y="1355266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l221"/>
            <p:cNvSpPr/>
            <p:nvPr/>
          </p:nvSpPr>
          <p:spPr>
            <a:xfrm>
              <a:off x="2246718" y="1355266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l222"/>
            <p:cNvSpPr/>
            <p:nvPr/>
          </p:nvSpPr>
          <p:spPr>
            <a:xfrm>
              <a:off x="2246718" y="1395756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l223"/>
            <p:cNvSpPr/>
            <p:nvPr/>
          </p:nvSpPr>
          <p:spPr>
            <a:xfrm>
              <a:off x="2286324" y="1395756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l224"/>
            <p:cNvSpPr/>
            <p:nvPr/>
          </p:nvSpPr>
          <p:spPr>
            <a:xfrm>
              <a:off x="2286324" y="1422750"/>
              <a:ext cx="79212" cy="0"/>
            </a:xfrm>
            <a:custGeom>
              <a:avLst/>
              <a:pathLst>
                <a:path w="79212" h="0">
                  <a:moveTo>
                    <a:pt x="0" y="0"/>
                  </a:moveTo>
                  <a:lnTo>
                    <a:pt x="79212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l225"/>
            <p:cNvSpPr/>
            <p:nvPr/>
          </p:nvSpPr>
          <p:spPr>
            <a:xfrm>
              <a:off x="2365537" y="1422750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l226"/>
            <p:cNvSpPr/>
            <p:nvPr/>
          </p:nvSpPr>
          <p:spPr>
            <a:xfrm>
              <a:off x="2365537" y="1456492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l227"/>
            <p:cNvSpPr/>
            <p:nvPr/>
          </p:nvSpPr>
          <p:spPr>
            <a:xfrm>
              <a:off x="2405144" y="1456492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l228"/>
            <p:cNvSpPr/>
            <p:nvPr/>
          </p:nvSpPr>
          <p:spPr>
            <a:xfrm>
              <a:off x="2405144" y="1510480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l229"/>
            <p:cNvSpPr/>
            <p:nvPr/>
          </p:nvSpPr>
          <p:spPr>
            <a:xfrm>
              <a:off x="2444750" y="1510480"/>
              <a:ext cx="0" cy="80981"/>
            </a:xfrm>
            <a:custGeom>
              <a:avLst/>
              <a:pathLst>
                <a:path w="0" h="80981">
                  <a:moveTo>
                    <a:pt x="0" y="0"/>
                  </a:moveTo>
                  <a:lnTo>
                    <a:pt x="0" y="80981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l230"/>
            <p:cNvSpPr/>
            <p:nvPr/>
          </p:nvSpPr>
          <p:spPr>
            <a:xfrm>
              <a:off x="2444750" y="1591461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l231"/>
            <p:cNvSpPr/>
            <p:nvPr/>
          </p:nvSpPr>
          <p:spPr>
            <a:xfrm>
              <a:off x="2484356" y="1591461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l232"/>
            <p:cNvSpPr/>
            <p:nvPr/>
          </p:nvSpPr>
          <p:spPr>
            <a:xfrm>
              <a:off x="2484356" y="1631952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l233"/>
            <p:cNvSpPr/>
            <p:nvPr/>
          </p:nvSpPr>
          <p:spPr>
            <a:xfrm>
              <a:off x="2523963" y="1631952"/>
              <a:ext cx="0" cy="87729"/>
            </a:xfrm>
            <a:custGeom>
              <a:avLst/>
              <a:pathLst>
                <a:path w="0" h="87729">
                  <a:moveTo>
                    <a:pt x="0" y="0"/>
                  </a:moveTo>
                  <a:lnTo>
                    <a:pt x="0" y="8772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l234"/>
            <p:cNvSpPr/>
            <p:nvPr/>
          </p:nvSpPr>
          <p:spPr>
            <a:xfrm>
              <a:off x="2523963" y="1719681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l235"/>
            <p:cNvSpPr/>
            <p:nvPr/>
          </p:nvSpPr>
          <p:spPr>
            <a:xfrm>
              <a:off x="2563569" y="1719681"/>
              <a:ext cx="0" cy="80981"/>
            </a:xfrm>
            <a:custGeom>
              <a:avLst/>
              <a:pathLst>
                <a:path w="0" h="80981">
                  <a:moveTo>
                    <a:pt x="0" y="0"/>
                  </a:moveTo>
                  <a:lnTo>
                    <a:pt x="0" y="80981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l236"/>
            <p:cNvSpPr/>
            <p:nvPr/>
          </p:nvSpPr>
          <p:spPr>
            <a:xfrm>
              <a:off x="2563569" y="1800663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l237"/>
            <p:cNvSpPr/>
            <p:nvPr/>
          </p:nvSpPr>
          <p:spPr>
            <a:xfrm>
              <a:off x="2603176" y="1800663"/>
              <a:ext cx="0" cy="67484"/>
            </a:xfrm>
            <a:custGeom>
              <a:avLst/>
              <a:pathLst>
                <a:path w="0" h="67484">
                  <a:moveTo>
                    <a:pt x="0" y="0"/>
                  </a:moveTo>
                  <a:lnTo>
                    <a:pt x="0" y="67484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l238"/>
            <p:cNvSpPr/>
            <p:nvPr/>
          </p:nvSpPr>
          <p:spPr>
            <a:xfrm>
              <a:off x="2603176" y="1868147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l239"/>
            <p:cNvSpPr/>
            <p:nvPr/>
          </p:nvSpPr>
          <p:spPr>
            <a:xfrm>
              <a:off x="2642782" y="1868147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l240"/>
            <p:cNvSpPr/>
            <p:nvPr/>
          </p:nvSpPr>
          <p:spPr>
            <a:xfrm>
              <a:off x="2642782" y="1895141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l241"/>
            <p:cNvSpPr/>
            <p:nvPr/>
          </p:nvSpPr>
          <p:spPr>
            <a:xfrm>
              <a:off x="2682388" y="1895141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l242"/>
            <p:cNvSpPr/>
            <p:nvPr/>
          </p:nvSpPr>
          <p:spPr>
            <a:xfrm>
              <a:off x="2682388" y="1922134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l243"/>
            <p:cNvSpPr/>
            <p:nvPr/>
          </p:nvSpPr>
          <p:spPr>
            <a:xfrm>
              <a:off x="2721995" y="1922134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l244"/>
            <p:cNvSpPr/>
            <p:nvPr/>
          </p:nvSpPr>
          <p:spPr>
            <a:xfrm>
              <a:off x="2721995" y="1942380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l245"/>
            <p:cNvSpPr/>
            <p:nvPr/>
          </p:nvSpPr>
          <p:spPr>
            <a:xfrm>
              <a:off x="2761601" y="194238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l246"/>
            <p:cNvSpPr/>
            <p:nvPr/>
          </p:nvSpPr>
          <p:spPr>
            <a:xfrm>
              <a:off x="2761601" y="1949128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l247"/>
            <p:cNvSpPr/>
            <p:nvPr/>
          </p:nvSpPr>
          <p:spPr>
            <a:xfrm>
              <a:off x="2801207" y="1949128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l248"/>
            <p:cNvSpPr/>
            <p:nvPr/>
          </p:nvSpPr>
          <p:spPr>
            <a:xfrm>
              <a:off x="2801207" y="1969374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l249"/>
            <p:cNvSpPr/>
            <p:nvPr/>
          </p:nvSpPr>
          <p:spPr>
            <a:xfrm>
              <a:off x="2840814" y="1969374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l250"/>
            <p:cNvSpPr/>
            <p:nvPr/>
          </p:nvSpPr>
          <p:spPr>
            <a:xfrm>
              <a:off x="2840814" y="1989619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l251"/>
            <p:cNvSpPr/>
            <p:nvPr/>
          </p:nvSpPr>
          <p:spPr>
            <a:xfrm>
              <a:off x="2880420" y="1989619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l252"/>
            <p:cNvSpPr/>
            <p:nvPr/>
          </p:nvSpPr>
          <p:spPr>
            <a:xfrm>
              <a:off x="2880420" y="2003116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l253"/>
            <p:cNvSpPr/>
            <p:nvPr/>
          </p:nvSpPr>
          <p:spPr>
            <a:xfrm>
              <a:off x="2920027" y="2003116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l254"/>
            <p:cNvSpPr/>
            <p:nvPr/>
          </p:nvSpPr>
          <p:spPr>
            <a:xfrm>
              <a:off x="2920027" y="2030110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l255"/>
            <p:cNvSpPr/>
            <p:nvPr/>
          </p:nvSpPr>
          <p:spPr>
            <a:xfrm>
              <a:off x="2959633" y="2030110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l256"/>
            <p:cNvSpPr/>
            <p:nvPr/>
          </p:nvSpPr>
          <p:spPr>
            <a:xfrm>
              <a:off x="2959633" y="2043606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l257"/>
            <p:cNvSpPr/>
            <p:nvPr/>
          </p:nvSpPr>
          <p:spPr>
            <a:xfrm>
              <a:off x="2999239" y="2043606"/>
              <a:ext cx="0" cy="45403"/>
            </a:xfrm>
            <a:custGeom>
              <a:avLst/>
              <a:pathLst>
                <a:path w="0" h="45403">
                  <a:moveTo>
                    <a:pt x="0" y="0"/>
                  </a:moveTo>
                  <a:lnTo>
                    <a:pt x="0" y="4540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l258"/>
            <p:cNvSpPr/>
            <p:nvPr/>
          </p:nvSpPr>
          <p:spPr>
            <a:xfrm>
              <a:off x="2999239" y="2089010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l259"/>
            <p:cNvSpPr/>
            <p:nvPr/>
          </p:nvSpPr>
          <p:spPr>
            <a:xfrm>
              <a:off x="3038846" y="2089010"/>
              <a:ext cx="0" cy="34926"/>
            </a:xfrm>
            <a:custGeom>
              <a:avLst/>
              <a:pathLst>
                <a:path w="0" h="34926">
                  <a:moveTo>
                    <a:pt x="0" y="0"/>
                  </a:moveTo>
                  <a:lnTo>
                    <a:pt x="0" y="3492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l260"/>
            <p:cNvSpPr/>
            <p:nvPr/>
          </p:nvSpPr>
          <p:spPr>
            <a:xfrm>
              <a:off x="3038846" y="2123936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l261"/>
            <p:cNvSpPr/>
            <p:nvPr/>
          </p:nvSpPr>
          <p:spPr>
            <a:xfrm>
              <a:off x="3078452" y="2123936"/>
              <a:ext cx="0" cy="33179"/>
            </a:xfrm>
            <a:custGeom>
              <a:avLst/>
              <a:pathLst>
                <a:path w="0" h="33179">
                  <a:moveTo>
                    <a:pt x="0" y="0"/>
                  </a:moveTo>
                  <a:lnTo>
                    <a:pt x="0" y="3317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l262"/>
            <p:cNvSpPr/>
            <p:nvPr/>
          </p:nvSpPr>
          <p:spPr>
            <a:xfrm>
              <a:off x="3078452" y="2157116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l263"/>
            <p:cNvSpPr/>
            <p:nvPr/>
          </p:nvSpPr>
          <p:spPr>
            <a:xfrm>
              <a:off x="3118058" y="2157116"/>
              <a:ext cx="0" cy="6985"/>
            </a:xfrm>
            <a:custGeom>
              <a:avLst/>
              <a:pathLst>
                <a:path w="0" h="6985">
                  <a:moveTo>
                    <a:pt x="0" y="0"/>
                  </a:moveTo>
                  <a:lnTo>
                    <a:pt x="0" y="698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l264"/>
            <p:cNvSpPr/>
            <p:nvPr/>
          </p:nvSpPr>
          <p:spPr>
            <a:xfrm>
              <a:off x="3118058" y="2164102"/>
              <a:ext cx="118819" cy="0"/>
            </a:xfrm>
            <a:custGeom>
              <a:avLst/>
              <a:pathLst>
                <a:path w="118819" h="0">
                  <a:moveTo>
                    <a:pt x="0" y="0"/>
                  </a:moveTo>
                  <a:lnTo>
                    <a:pt x="118819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l265"/>
            <p:cNvSpPr/>
            <p:nvPr/>
          </p:nvSpPr>
          <p:spPr>
            <a:xfrm>
              <a:off x="3236878" y="216410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l266"/>
            <p:cNvSpPr/>
            <p:nvPr/>
          </p:nvSpPr>
          <p:spPr>
            <a:xfrm>
              <a:off x="1613016" y="1335020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l267"/>
            <p:cNvSpPr/>
            <p:nvPr/>
          </p:nvSpPr>
          <p:spPr>
            <a:xfrm>
              <a:off x="1652622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l268"/>
            <p:cNvSpPr/>
            <p:nvPr/>
          </p:nvSpPr>
          <p:spPr>
            <a:xfrm>
              <a:off x="1652622" y="1341769"/>
              <a:ext cx="118819" cy="0"/>
            </a:xfrm>
            <a:custGeom>
              <a:avLst/>
              <a:pathLst>
                <a:path w="118819" h="0">
                  <a:moveTo>
                    <a:pt x="0" y="0"/>
                  </a:moveTo>
                  <a:lnTo>
                    <a:pt x="118819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l269"/>
            <p:cNvSpPr/>
            <p:nvPr/>
          </p:nvSpPr>
          <p:spPr>
            <a:xfrm>
              <a:off x="1771442" y="134176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l270"/>
            <p:cNvSpPr/>
            <p:nvPr/>
          </p:nvSpPr>
          <p:spPr>
            <a:xfrm>
              <a:off x="1771442" y="1348517"/>
              <a:ext cx="435670" cy="0"/>
            </a:xfrm>
            <a:custGeom>
              <a:avLst/>
              <a:pathLst>
                <a:path w="435670" h="0">
                  <a:moveTo>
                    <a:pt x="0" y="0"/>
                  </a:moveTo>
                  <a:lnTo>
                    <a:pt x="435670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l271"/>
            <p:cNvSpPr/>
            <p:nvPr/>
          </p:nvSpPr>
          <p:spPr>
            <a:xfrm>
              <a:off x="2207112" y="1348517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l272"/>
            <p:cNvSpPr/>
            <p:nvPr/>
          </p:nvSpPr>
          <p:spPr>
            <a:xfrm>
              <a:off x="2207112" y="1355266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l273"/>
            <p:cNvSpPr/>
            <p:nvPr/>
          </p:nvSpPr>
          <p:spPr>
            <a:xfrm>
              <a:off x="2246718" y="1355266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l274"/>
            <p:cNvSpPr/>
            <p:nvPr/>
          </p:nvSpPr>
          <p:spPr>
            <a:xfrm>
              <a:off x="2246718" y="1368762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l275"/>
            <p:cNvSpPr/>
            <p:nvPr/>
          </p:nvSpPr>
          <p:spPr>
            <a:xfrm>
              <a:off x="2286324" y="1368762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l276"/>
            <p:cNvSpPr/>
            <p:nvPr/>
          </p:nvSpPr>
          <p:spPr>
            <a:xfrm>
              <a:off x="2286324" y="1375511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l277"/>
            <p:cNvSpPr/>
            <p:nvPr/>
          </p:nvSpPr>
          <p:spPr>
            <a:xfrm>
              <a:off x="2325931" y="1375511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l278"/>
            <p:cNvSpPr/>
            <p:nvPr/>
          </p:nvSpPr>
          <p:spPr>
            <a:xfrm>
              <a:off x="2325931" y="1389008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l279"/>
            <p:cNvSpPr/>
            <p:nvPr/>
          </p:nvSpPr>
          <p:spPr>
            <a:xfrm>
              <a:off x="2365537" y="1389008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l280"/>
            <p:cNvSpPr/>
            <p:nvPr/>
          </p:nvSpPr>
          <p:spPr>
            <a:xfrm>
              <a:off x="2365537" y="1429498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l281"/>
            <p:cNvSpPr/>
            <p:nvPr/>
          </p:nvSpPr>
          <p:spPr>
            <a:xfrm>
              <a:off x="2405144" y="1429498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l282"/>
            <p:cNvSpPr/>
            <p:nvPr/>
          </p:nvSpPr>
          <p:spPr>
            <a:xfrm>
              <a:off x="2405144" y="1463241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l283"/>
            <p:cNvSpPr/>
            <p:nvPr/>
          </p:nvSpPr>
          <p:spPr>
            <a:xfrm>
              <a:off x="2444750" y="1463241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l284"/>
            <p:cNvSpPr/>
            <p:nvPr/>
          </p:nvSpPr>
          <p:spPr>
            <a:xfrm>
              <a:off x="2444750" y="1537473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l285"/>
            <p:cNvSpPr/>
            <p:nvPr/>
          </p:nvSpPr>
          <p:spPr>
            <a:xfrm>
              <a:off x="2484356" y="1537473"/>
              <a:ext cx="0" cy="67484"/>
            </a:xfrm>
            <a:custGeom>
              <a:avLst/>
              <a:pathLst>
                <a:path w="0" h="67484">
                  <a:moveTo>
                    <a:pt x="0" y="0"/>
                  </a:moveTo>
                  <a:lnTo>
                    <a:pt x="0" y="67484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l286"/>
            <p:cNvSpPr/>
            <p:nvPr/>
          </p:nvSpPr>
          <p:spPr>
            <a:xfrm>
              <a:off x="2484356" y="1604958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l287"/>
            <p:cNvSpPr/>
            <p:nvPr/>
          </p:nvSpPr>
          <p:spPr>
            <a:xfrm>
              <a:off x="2523963" y="1604958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l288"/>
            <p:cNvSpPr/>
            <p:nvPr/>
          </p:nvSpPr>
          <p:spPr>
            <a:xfrm>
              <a:off x="2523963" y="1652197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l289"/>
            <p:cNvSpPr/>
            <p:nvPr/>
          </p:nvSpPr>
          <p:spPr>
            <a:xfrm>
              <a:off x="2563569" y="1652197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l290"/>
            <p:cNvSpPr/>
            <p:nvPr/>
          </p:nvSpPr>
          <p:spPr>
            <a:xfrm>
              <a:off x="2563569" y="1699436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l291"/>
            <p:cNvSpPr/>
            <p:nvPr/>
          </p:nvSpPr>
          <p:spPr>
            <a:xfrm>
              <a:off x="2603176" y="1699436"/>
              <a:ext cx="0" cy="60735"/>
            </a:xfrm>
            <a:custGeom>
              <a:avLst/>
              <a:pathLst>
                <a:path w="0" h="60735">
                  <a:moveTo>
                    <a:pt x="0" y="0"/>
                  </a:moveTo>
                  <a:lnTo>
                    <a:pt x="0" y="6073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l292"/>
            <p:cNvSpPr/>
            <p:nvPr/>
          </p:nvSpPr>
          <p:spPr>
            <a:xfrm>
              <a:off x="2603176" y="1760172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l293"/>
            <p:cNvSpPr/>
            <p:nvPr/>
          </p:nvSpPr>
          <p:spPr>
            <a:xfrm>
              <a:off x="2642782" y="1760172"/>
              <a:ext cx="0" cy="87729"/>
            </a:xfrm>
            <a:custGeom>
              <a:avLst/>
              <a:pathLst>
                <a:path w="0" h="87729">
                  <a:moveTo>
                    <a:pt x="0" y="0"/>
                  </a:moveTo>
                  <a:lnTo>
                    <a:pt x="0" y="87729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l294"/>
            <p:cNvSpPr/>
            <p:nvPr/>
          </p:nvSpPr>
          <p:spPr>
            <a:xfrm>
              <a:off x="2642782" y="1847902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l295"/>
            <p:cNvSpPr/>
            <p:nvPr/>
          </p:nvSpPr>
          <p:spPr>
            <a:xfrm>
              <a:off x="2682388" y="1847902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l296"/>
            <p:cNvSpPr/>
            <p:nvPr/>
          </p:nvSpPr>
          <p:spPr>
            <a:xfrm>
              <a:off x="2682388" y="1861399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l297"/>
            <p:cNvSpPr/>
            <p:nvPr/>
          </p:nvSpPr>
          <p:spPr>
            <a:xfrm>
              <a:off x="2721995" y="1861399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l298"/>
            <p:cNvSpPr/>
            <p:nvPr/>
          </p:nvSpPr>
          <p:spPr>
            <a:xfrm>
              <a:off x="2721995" y="1888392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l299"/>
            <p:cNvSpPr/>
            <p:nvPr/>
          </p:nvSpPr>
          <p:spPr>
            <a:xfrm>
              <a:off x="2761601" y="1888392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l300"/>
            <p:cNvSpPr/>
            <p:nvPr/>
          </p:nvSpPr>
          <p:spPr>
            <a:xfrm>
              <a:off x="2761601" y="1922134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l301"/>
            <p:cNvSpPr/>
            <p:nvPr/>
          </p:nvSpPr>
          <p:spPr>
            <a:xfrm>
              <a:off x="2801207" y="1922134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l302"/>
            <p:cNvSpPr/>
            <p:nvPr/>
          </p:nvSpPr>
          <p:spPr>
            <a:xfrm>
              <a:off x="2801207" y="1935631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l303"/>
            <p:cNvSpPr/>
            <p:nvPr/>
          </p:nvSpPr>
          <p:spPr>
            <a:xfrm>
              <a:off x="2840814" y="1935631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l304"/>
            <p:cNvSpPr/>
            <p:nvPr/>
          </p:nvSpPr>
          <p:spPr>
            <a:xfrm>
              <a:off x="2840814" y="1942380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l305"/>
            <p:cNvSpPr/>
            <p:nvPr/>
          </p:nvSpPr>
          <p:spPr>
            <a:xfrm>
              <a:off x="2880420" y="1942380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l306"/>
            <p:cNvSpPr/>
            <p:nvPr/>
          </p:nvSpPr>
          <p:spPr>
            <a:xfrm>
              <a:off x="2880420" y="1962625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l307"/>
            <p:cNvSpPr/>
            <p:nvPr/>
          </p:nvSpPr>
          <p:spPr>
            <a:xfrm>
              <a:off x="2920027" y="1962625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l308"/>
            <p:cNvSpPr/>
            <p:nvPr/>
          </p:nvSpPr>
          <p:spPr>
            <a:xfrm>
              <a:off x="2920027" y="2003116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l309"/>
            <p:cNvSpPr/>
            <p:nvPr/>
          </p:nvSpPr>
          <p:spPr>
            <a:xfrm>
              <a:off x="2959633" y="2003116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l310"/>
            <p:cNvSpPr/>
            <p:nvPr/>
          </p:nvSpPr>
          <p:spPr>
            <a:xfrm>
              <a:off x="2959633" y="2009864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l311"/>
            <p:cNvSpPr/>
            <p:nvPr/>
          </p:nvSpPr>
          <p:spPr>
            <a:xfrm>
              <a:off x="2999239" y="2009864"/>
              <a:ext cx="0" cy="20943"/>
            </a:xfrm>
            <a:custGeom>
              <a:avLst/>
              <a:pathLst>
                <a:path w="0" h="20943">
                  <a:moveTo>
                    <a:pt x="0" y="0"/>
                  </a:moveTo>
                  <a:lnTo>
                    <a:pt x="0" y="2094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l312"/>
            <p:cNvSpPr/>
            <p:nvPr/>
          </p:nvSpPr>
          <p:spPr>
            <a:xfrm>
              <a:off x="2999239" y="2030808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l313"/>
            <p:cNvSpPr/>
            <p:nvPr/>
          </p:nvSpPr>
          <p:spPr>
            <a:xfrm>
              <a:off x="3038846" y="2030808"/>
              <a:ext cx="0" cy="20943"/>
            </a:xfrm>
            <a:custGeom>
              <a:avLst/>
              <a:pathLst>
                <a:path w="0" h="20943">
                  <a:moveTo>
                    <a:pt x="0" y="0"/>
                  </a:moveTo>
                  <a:lnTo>
                    <a:pt x="0" y="2094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l314"/>
            <p:cNvSpPr/>
            <p:nvPr/>
          </p:nvSpPr>
          <p:spPr>
            <a:xfrm>
              <a:off x="3038846" y="2051751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l315"/>
            <p:cNvSpPr/>
            <p:nvPr/>
          </p:nvSpPr>
          <p:spPr>
            <a:xfrm>
              <a:off x="3078452" y="2051751"/>
              <a:ext cx="0" cy="6981"/>
            </a:xfrm>
            <a:custGeom>
              <a:avLst/>
              <a:pathLst>
                <a:path w="0" h="6981">
                  <a:moveTo>
                    <a:pt x="0" y="0"/>
                  </a:moveTo>
                  <a:lnTo>
                    <a:pt x="0" y="6981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l316"/>
            <p:cNvSpPr/>
            <p:nvPr/>
          </p:nvSpPr>
          <p:spPr>
            <a:xfrm>
              <a:off x="3078452" y="2058732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l317"/>
            <p:cNvSpPr/>
            <p:nvPr/>
          </p:nvSpPr>
          <p:spPr>
            <a:xfrm>
              <a:off x="3118058" y="2058732"/>
              <a:ext cx="0" cy="13962"/>
            </a:xfrm>
            <a:custGeom>
              <a:avLst/>
              <a:pathLst>
                <a:path w="0" h="13962">
                  <a:moveTo>
                    <a:pt x="0" y="0"/>
                  </a:moveTo>
                  <a:lnTo>
                    <a:pt x="0" y="1396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l318"/>
            <p:cNvSpPr/>
            <p:nvPr/>
          </p:nvSpPr>
          <p:spPr>
            <a:xfrm>
              <a:off x="3118058" y="2072694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l319"/>
            <p:cNvSpPr/>
            <p:nvPr/>
          </p:nvSpPr>
          <p:spPr>
            <a:xfrm>
              <a:off x="3157665" y="2072694"/>
              <a:ext cx="0" cy="6981"/>
            </a:xfrm>
            <a:custGeom>
              <a:avLst/>
              <a:pathLst>
                <a:path w="0" h="6981">
                  <a:moveTo>
                    <a:pt x="0" y="0"/>
                  </a:moveTo>
                  <a:lnTo>
                    <a:pt x="0" y="6981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l320"/>
            <p:cNvSpPr/>
            <p:nvPr/>
          </p:nvSpPr>
          <p:spPr>
            <a:xfrm>
              <a:off x="3157665" y="2079676"/>
              <a:ext cx="79212" cy="0"/>
            </a:xfrm>
            <a:custGeom>
              <a:avLst/>
              <a:pathLst>
                <a:path w="79212" h="0">
                  <a:moveTo>
                    <a:pt x="0" y="0"/>
                  </a:moveTo>
                  <a:lnTo>
                    <a:pt x="79212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l321"/>
            <p:cNvSpPr/>
            <p:nvPr/>
          </p:nvSpPr>
          <p:spPr>
            <a:xfrm>
              <a:off x="3236878" y="207967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l322"/>
            <p:cNvSpPr/>
            <p:nvPr/>
          </p:nvSpPr>
          <p:spPr>
            <a:xfrm>
              <a:off x="1613016" y="1335020"/>
              <a:ext cx="198031" cy="0"/>
            </a:xfrm>
            <a:custGeom>
              <a:avLst/>
              <a:pathLst>
                <a:path w="198031" h="0">
                  <a:moveTo>
                    <a:pt x="0" y="0"/>
                  </a:moveTo>
                  <a:lnTo>
                    <a:pt x="198031" y="0"/>
                  </a:lnTo>
                </a:path>
              </a:pathLst>
            </a:custGeom>
            <a:ln w="13550" cap="flat">
              <a:solidFill>
                <a:srgbClr val="00BA38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l323"/>
            <p:cNvSpPr/>
            <p:nvPr/>
          </p:nvSpPr>
          <p:spPr>
            <a:xfrm>
              <a:off x="1811048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l324"/>
            <p:cNvSpPr/>
            <p:nvPr/>
          </p:nvSpPr>
          <p:spPr>
            <a:xfrm>
              <a:off x="1811048" y="1341769"/>
              <a:ext cx="79212" cy="0"/>
            </a:xfrm>
            <a:custGeom>
              <a:avLst/>
              <a:pathLst>
                <a:path w="79212" h="0">
                  <a:moveTo>
                    <a:pt x="0" y="0"/>
                  </a:moveTo>
                  <a:lnTo>
                    <a:pt x="79212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l325"/>
            <p:cNvSpPr/>
            <p:nvPr/>
          </p:nvSpPr>
          <p:spPr>
            <a:xfrm>
              <a:off x="1890261" y="134176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pl326"/>
            <p:cNvSpPr/>
            <p:nvPr/>
          </p:nvSpPr>
          <p:spPr>
            <a:xfrm>
              <a:off x="1890261" y="1348517"/>
              <a:ext cx="316851" cy="0"/>
            </a:xfrm>
            <a:custGeom>
              <a:avLst/>
              <a:pathLst>
                <a:path w="316851" h="0">
                  <a:moveTo>
                    <a:pt x="0" y="0"/>
                  </a:moveTo>
                  <a:lnTo>
                    <a:pt x="31685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pl327"/>
            <p:cNvSpPr/>
            <p:nvPr/>
          </p:nvSpPr>
          <p:spPr>
            <a:xfrm>
              <a:off x="2207112" y="1348517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l328"/>
            <p:cNvSpPr/>
            <p:nvPr/>
          </p:nvSpPr>
          <p:spPr>
            <a:xfrm>
              <a:off x="2207112" y="1368762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l329"/>
            <p:cNvSpPr/>
            <p:nvPr/>
          </p:nvSpPr>
          <p:spPr>
            <a:xfrm>
              <a:off x="2246718" y="1368762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l330"/>
            <p:cNvSpPr/>
            <p:nvPr/>
          </p:nvSpPr>
          <p:spPr>
            <a:xfrm>
              <a:off x="2246718" y="1375511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l331"/>
            <p:cNvSpPr/>
            <p:nvPr/>
          </p:nvSpPr>
          <p:spPr>
            <a:xfrm>
              <a:off x="2286324" y="1375511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l332"/>
            <p:cNvSpPr/>
            <p:nvPr/>
          </p:nvSpPr>
          <p:spPr>
            <a:xfrm>
              <a:off x="2286324" y="1402505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l333"/>
            <p:cNvSpPr/>
            <p:nvPr/>
          </p:nvSpPr>
          <p:spPr>
            <a:xfrm>
              <a:off x="2325931" y="1402505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l334"/>
            <p:cNvSpPr/>
            <p:nvPr/>
          </p:nvSpPr>
          <p:spPr>
            <a:xfrm>
              <a:off x="2325931" y="1436247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l335"/>
            <p:cNvSpPr/>
            <p:nvPr/>
          </p:nvSpPr>
          <p:spPr>
            <a:xfrm>
              <a:off x="2365537" y="1436247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l336"/>
            <p:cNvSpPr/>
            <p:nvPr/>
          </p:nvSpPr>
          <p:spPr>
            <a:xfrm>
              <a:off x="2365537" y="1476737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l337"/>
            <p:cNvSpPr/>
            <p:nvPr/>
          </p:nvSpPr>
          <p:spPr>
            <a:xfrm>
              <a:off x="2405144" y="1476737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l338"/>
            <p:cNvSpPr/>
            <p:nvPr/>
          </p:nvSpPr>
          <p:spPr>
            <a:xfrm>
              <a:off x="2405144" y="1496983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l339"/>
            <p:cNvSpPr/>
            <p:nvPr/>
          </p:nvSpPr>
          <p:spPr>
            <a:xfrm>
              <a:off x="2444750" y="1496983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l340"/>
            <p:cNvSpPr/>
            <p:nvPr/>
          </p:nvSpPr>
          <p:spPr>
            <a:xfrm>
              <a:off x="2444750" y="1550970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l341"/>
            <p:cNvSpPr/>
            <p:nvPr/>
          </p:nvSpPr>
          <p:spPr>
            <a:xfrm>
              <a:off x="2484356" y="1550970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pl342"/>
            <p:cNvSpPr/>
            <p:nvPr/>
          </p:nvSpPr>
          <p:spPr>
            <a:xfrm>
              <a:off x="2484356" y="1604958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pl343"/>
            <p:cNvSpPr/>
            <p:nvPr/>
          </p:nvSpPr>
          <p:spPr>
            <a:xfrm>
              <a:off x="2523963" y="1604958"/>
              <a:ext cx="0" cy="60735"/>
            </a:xfrm>
            <a:custGeom>
              <a:avLst/>
              <a:pathLst>
                <a:path w="0" h="60735">
                  <a:moveTo>
                    <a:pt x="0" y="0"/>
                  </a:moveTo>
                  <a:lnTo>
                    <a:pt x="0" y="6073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pl344"/>
            <p:cNvSpPr/>
            <p:nvPr/>
          </p:nvSpPr>
          <p:spPr>
            <a:xfrm>
              <a:off x="2523963" y="1665694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l345"/>
            <p:cNvSpPr/>
            <p:nvPr/>
          </p:nvSpPr>
          <p:spPr>
            <a:xfrm>
              <a:off x="2563569" y="1665694"/>
              <a:ext cx="0" cy="60735"/>
            </a:xfrm>
            <a:custGeom>
              <a:avLst/>
              <a:pathLst>
                <a:path w="0" h="60735">
                  <a:moveTo>
                    <a:pt x="0" y="0"/>
                  </a:moveTo>
                  <a:lnTo>
                    <a:pt x="0" y="6073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pl346"/>
            <p:cNvSpPr/>
            <p:nvPr/>
          </p:nvSpPr>
          <p:spPr>
            <a:xfrm>
              <a:off x="2563569" y="1726430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l347"/>
            <p:cNvSpPr/>
            <p:nvPr/>
          </p:nvSpPr>
          <p:spPr>
            <a:xfrm>
              <a:off x="2603176" y="1726430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l348"/>
            <p:cNvSpPr/>
            <p:nvPr/>
          </p:nvSpPr>
          <p:spPr>
            <a:xfrm>
              <a:off x="2603176" y="1800663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pl349"/>
            <p:cNvSpPr/>
            <p:nvPr/>
          </p:nvSpPr>
          <p:spPr>
            <a:xfrm>
              <a:off x="2642782" y="1800663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l350"/>
            <p:cNvSpPr/>
            <p:nvPr/>
          </p:nvSpPr>
          <p:spPr>
            <a:xfrm>
              <a:off x="2642782" y="1820908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l351"/>
            <p:cNvSpPr/>
            <p:nvPr/>
          </p:nvSpPr>
          <p:spPr>
            <a:xfrm>
              <a:off x="2682388" y="1820908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l352"/>
            <p:cNvSpPr/>
            <p:nvPr/>
          </p:nvSpPr>
          <p:spPr>
            <a:xfrm>
              <a:off x="2682388" y="1841153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pl353"/>
            <p:cNvSpPr/>
            <p:nvPr/>
          </p:nvSpPr>
          <p:spPr>
            <a:xfrm>
              <a:off x="2721995" y="1841153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pl354"/>
            <p:cNvSpPr/>
            <p:nvPr/>
          </p:nvSpPr>
          <p:spPr>
            <a:xfrm>
              <a:off x="2721995" y="1861399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pl355"/>
            <p:cNvSpPr/>
            <p:nvPr/>
          </p:nvSpPr>
          <p:spPr>
            <a:xfrm>
              <a:off x="2761601" y="1861399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" name="pl356"/>
            <p:cNvSpPr/>
            <p:nvPr/>
          </p:nvSpPr>
          <p:spPr>
            <a:xfrm>
              <a:off x="2761601" y="1881644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" name="pl357"/>
            <p:cNvSpPr/>
            <p:nvPr/>
          </p:nvSpPr>
          <p:spPr>
            <a:xfrm>
              <a:off x="2801207" y="1881644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" name="pl358"/>
            <p:cNvSpPr/>
            <p:nvPr/>
          </p:nvSpPr>
          <p:spPr>
            <a:xfrm>
              <a:off x="2801207" y="1895141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" name="pl359"/>
            <p:cNvSpPr/>
            <p:nvPr/>
          </p:nvSpPr>
          <p:spPr>
            <a:xfrm>
              <a:off x="2840814" y="1895141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" name="pl360"/>
            <p:cNvSpPr/>
            <p:nvPr/>
          </p:nvSpPr>
          <p:spPr>
            <a:xfrm>
              <a:off x="2840814" y="1901889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" name="pl361"/>
            <p:cNvSpPr/>
            <p:nvPr/>
          </p:nvSpPr>
          <p:spPr>
            <a:xfrm>
              <a:off x="2880420" y="1901889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" name="pl362"/>
            <p:cNvSpPr/>
            <p:nvPr/>
          </p:nvSpPr>
          <p:spPr>
            <a:xfrm>
              <a:off x="2880420" y="1915386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" name="pl363"/>
            <p:cNvSpPr/>
            <p:nvPr/>
          </p:nvSpPr>
          <p:spPr>
            <a:xfrm>
              <a:off x="2920027" y="1915386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" name="pl364"/>
            <p:cNvSpPr/>
            <p:nvPr/>
          </p:nvSpPr>
          <p:spPr>
            <a:xfrm>
              <a:off x="2920027" y="1928883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" name="pl365"/>
            <p:cNvSpPr/>
            <p:nvPr/>
          </p:nvSpPr>
          <p:spPr>
            <a:xfrm>
              <a:off x="2959633" y="1928883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" name="pl366"/>
            <p:cNvSpPr/>
            <p:nvPr/>
          </p:nvSpPr>
          <p:spPr>
            <a:xfrm>
              <a:off x="2959633" y="1949128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" name="pl367"/>
            <p:cNvSpPr/>
            <p:nvPr/>
          </p:nvSpPr>
          <p:spPr>
            <a:xfrm>
              <a:off x="2999239" y="1949128"/>
              <a:ext cx="0" cy="41844"/>
            </a:xfrm>
            <a:custGeom>
              <a:avLst/>
              <a:pathLst>
                <a:path w="0" h="41844">
                  <a:moveTo>
                    <a:pt x="0" y="0"/>
                  </a:moveTo>
                  <a:lnTo>
                    <a:pt x="0" y="41844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" name="pl368"/>
            <p:cNvSpPr/>
            <p:nvPr/>
          </p:nvSpPr>
          <p:spPr>
            <a:xfrm>
              <a:off x="2999239" y="1990973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" name="pl369"/>
            <p:cNvSpPr/>
            <p:nvPr/>
          </p:nvSpPr>
          <p:spPr>
            <a:xfrm>
              <a:off x="3038846" y="1990973"/>
              <a:ext cx="0" cy="27896"/>
            </a:xfrm>
            <a:custGeom>
              <a:avLst/>
              <a:pathLst>
                <a:path w="0" h="27896">
                  <a:moveTo>
                    <a:pt x="0" y="0"/>
                  </a:moveTo>
                  <a:lnTo>
                    <a:pt x="0" y="278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" name="pl370"/>
            <p:cNvSpPr/>
            <p:nvPr/>
          </p:nvSpPr>
          <p:spPr>
            <a:xfrm>
              <a:off x="3038846" y="2018870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" name="pl371"/>
            <p:cNvSpPr/>
            <p:nvPr/>
          </p:nvSpPr>
          <p:spPr>
            <a:xfrm>
              <a:off x="3078452" y="2018870"/>
              <a:ext cx="0" cy="19178"/>
            </a:xfrm>
            <a:custGeom>
              <a:avLst/>
              <a:pathLst>
                <a:path w="0" h="19178">
                  <a:moveTo>
                    <a:pt x="0" y="0"/>
                  </a:moveTo>
                  <a:lnTo>
                    <a:pt x="0" y="1917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" name="pl372"/>
            <p:cNvSpPr/>
            <p:nvPr/>
          </p:nvSpPr>
          <p:spPr>
            <a:xfrm>
              <a:off x="3078452" y="2038049"/>
              <a:ext cx="158425" cy="0"/>
            </a:xfrm>
            <a:custGeom>
              <a:avLst/>
              <a:pathLst>
                <a:path w="158425" h="0">
                  <a:moveTo>
                    <a:pt x="0" y="0"/>
                  </a:moveTo>
                  <a:lnTo>
                    <a:pt x="158425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" name="pl373"/>
            <p:cNvSpPr/>
            <p:nvPr/>
          </p:nvSpPr>
          <p:spPr>
            <a:xfrm>
              <a:off x="3236878" y="203804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A38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" name="pl374"/>
            <p:cNvSpPr/>
            <p:nvPr/>
          </p:nvSpPr>
          <p:spPr>
            <a:xfrm>
              <a:off x="1613016" y="1335020"/>
              <a:ext cx="396063" cy="0"/>
            </a:xfrm>
            <a:custGeom>
              <a:avLst/>
              <a:pathLst>
                <a:path w="396063" h="0">
                  <a:moveTo>
                    <a:pt x="0" y="0"/>
                  </a:moveTo>
                  <a:lnTo>
                    <a:pt x="396063" y="0"/>
                  </a:lnTo>
                </a:path>
              </a:pathLst>
            </a:custGeom>
            <a:ln w="13550" cap="flat">
              <a:solidFill>
                <a:srgbClr val="00BA38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" name="pl375"/>
            <p:cNvSpPr/>
            <p:nvPr/>
          </p:nvSpPr>
          <p:spPr>
            <a:xfrm>
              <a:off x="2009080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" name="pl376"/>
            <p:cNvSpPr/>
            <p:nvPr/>
          </p:nvSpPr>
          <p:spPr>
            <a:xfrm>
              <a:off x="2009080" y="1341769"/>
              <a:ext cx="198031" cy="0"/>
            </a:xfrm>
            <a:custGeom>
              <a:avLst/>
              <a:pathLst>
                <a:path w="198031" h="0">
                  <a:moveTo>
                    <a:pt x="0" y="0"/>
                  </a:moveTo>
                  <a:lnTo>
                    <a:pt x="19803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" name="pl377"/>
            <p:cNvSpPr/>
            <p:nvPr/>
          </p:nvSpPr>
          <p:spPr>
            <a:xfrm>
              <a:off x="2207112" y="1341769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" name="pl378"/>
            <p:cNvSpPr/>
            <p:nvPr/>
          </p:nvSpPr>
          <p:spPr>
            <a:xfrm>
              <a:off x="2207112" y="1368762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" name="pl379"/>
            <p:cNvSpPr/>
            <p:nvPr/>
          </p:nvSpPr>
          <p:spPr>
            <a:xfrm>
              <a:off x="2246718" y="1368762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" name="pl380"/>
            <p:cNvSpPr/>
            <p:nvPr/>
          </p:nvSpPr>
          <p:spPr>
            <a:xfrm>
              <a:off x="2246718" y="1389008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" name="pl381"/>
            <p:cNvSpPr/>
            <p:nvPr/>
          </p:nvSpPr>
          <p:spPr>
            <a:xfrm>
              <a:off x="2286324" y="1389008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" name="pl382"/>
            <p:cNvSpPr/>
            <p:nvPr/>
          </p:nvSpPr>
          <p:spPr>
            <a:xfrm>
              <a:off x="2286324" y="1395756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" name="pl383"/>
            <p:cNvSpPr/>
            <p:nvPr/>
          </p:nvSpPr>
          <p:spPr>
            <a:xfrm>
              <a:off x="2325931" y="1395756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" name="pl384"/>
            <p:cNvSpPr/>
            <p:nvPr/>
          </p:nvSpPr>
          <p:spPr>
            <a:xfrm>
              <a:off x="2325931" y="1422750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" name="pl385"/>
            <p:cNvSpPr/>
            <p:nvPr/>
          </p:nvSpPr>
          <p:spPr>
            <a:xfrm>
              <a:off x="2365537" y="1422750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" name="pl386"/>
            <p:cNvSpPr/>
            <p:nvPr/>
          </p:nvSpPr>
          <p:spPr>
            <a:xfrm>
              <a:off x="2365537" y="1442995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" name="pl387"/>
            <p:cNvSpPr/>
            <p:nvPr/>
          </p:nvSpPr>
          <p:spPr>
            <a:xfrm>
              <a:off x="2405144" y="1442995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" name="pl388"/>
            <p:cNvSpPr/>
            <p:nvPr/>
          </p:nvSpPr>
          <p:spPr>
            <a:xfrm>
              <a:off x="2405144" y="1476737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" name="pl389"/>
            <p:cNvSpPr/>
            <p:nvPr/>
          </p:nvSpPr>
          <p:spPr>
            <a:xfrm>
              <a:off x="2444750" y="1476737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" name="pl390"/>
            <p:cNvSpPr/>
            <p:nvPr/>
          </p:nvSpPr>
          <p:spPr>
            <a:xfrm>
              <a:off x="2444750" y="1517228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" name="pl391"/>
            <p:cNvSpPr/>
            <p:nvPr/>
          </p:nvSpPr>
          <p:spPr>
            <a:xfrm>
              <a:off x="2484356" y="1517228"/>
              <a:ext cx="0" cy="80981"/>
            </a:xfrm>
            <a:custGeom>
              <a:avLst/>
              <a:pathLst>
                <a:path w="0" h="80981">
                  <a:moveTo>
                    <a:pt x="0" y="0"/>
                  </a:moveTo>
                  <a:lnTo>
                    <a:pt x="0" y="80981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" name="pl392"/>
            <p:cNvSpPr/>
            <p:nvPr/>
          </p:nvSpPr>
          <p:spPr>
            <a:xfrm>
              <a:off x="2484356" y="1598209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" name="pl393"/>
            <p:cNvSpPr/>
            <p:nvPr/>
          </p:nvSpPr>
          <p:spPr>
            <a:xfrm>
              <a:off x="2523963" y="1598209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" name="pl394"/>
            <p:cNvSpPr/>
            <p:nvPr/>
          </p:nvSpPr>
          <p:spPr>
            <a:xfrm>
              <a:off x="2523963" y="1638700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" name="pl395"/>
            <p:cNvSpPr/>
            <p:nvPr/>
          </p:nvSpPr>
          <p:spPr>
            <a:xfrm>
              <a:off x="2563569" y="1638700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" name="pl396"/>
            <p:cNvSpPr/>
            <p:nvPr/>
          </p:nvSpPr>
          <p:spPr>
            <a:xfrm>
              <a:off x="2563569" y="1692688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" name="pl397"/>
            <p:cNvSpPr/>
            <p:nvPr/>
          </p:nvSpPr>
          <p:spPr>
            <a:xfrm>
              <a:off x="2603176" y="1692688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" name="pl398"/>
            <p:cNvSpPr/>
            <p:nvPr/>
          </p:nvSpPr>
          <p:spPr>
            <a:xfrm>
              <a:off x="2603176" y="1733178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" name="pl399"/>
            <p:cNvSpPr/>
            <p:nvPr/>
          </p:nvSpPr>
          <p:spPr>
            <a:xfrm>
              <a:off x="2642782" y="1733178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" name="pl400"/>
            <p:cNvSpPr/>
            <p:nvPr/>
          </p:nvSpPr>
          <p:spPr>
            <a:xfrm>
              <a:off x="2642782" y="1773669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" name="pl401"/>
            <p:cNvSpPr/>
            <p:nvPr/>
          </p:nvSpPr>
          <p:spPr>
            <a:xfrm>
              <a:off x="2682388" y="1773669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" name="pl402"/>
            <p:cNvSpPr/>
            <p:nvPr/>
          </p:nvSpPr>
          <p:spPr>
            <a:xfrm>
              <a:off x="2682388" y="1800663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" name="pl403"/>
            <p:cNvSpPr/>
            <p:nvPr/>
          </p:nvSpPr>
          <p:spPr>
            <a:xfrm>
              <a:off x="2721995" y="1800663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" name="pl404"/>
            <p:cNvSpPr/>
            <p:nvPr/>
          </p:nvSpPr>
          <p:spPr>
            <a:xfrm>
              <a:off x="2721995" y="1854650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" name="pl405"/>
            <p:cNvSpPr/>
            <p:nvPr/>
          </p:nvSpPr>
          <p:spPr>
            <a:xfrm>
              <a:off x="2761601" y="1854650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" name="pl406"/>
            <p:cNvSpPr/>
            <p:nvPr/>
          </p:nvSpPr>
          <p:spPr>
            <a:xfrm>
              <a:off x="2761601" y="1881644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" name="pl407"/>
            <p:cNvSpPr/>
            <p:nvPr/>
          </p:nvSpPr>
          <p:spPr>
            <a:xfrm>
              <a:off x="2801207" y="1881644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" name="pl408"/>
            <p:cNvSpPr/>
            <p:nvPr/>
          </p:nvSpPr>
          <p:spPr>
            <a:xfrm>
              <a:off x="2801207" y="1901889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" name="pl409"/>
            <p:cNvSpPr/>
            <p:nvPr/>
          </p:nvSpPr>
          <p:spPr>
            <a:xfrm>
              <a:off x="2840814" y="1901889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" name="pl410"/>
            <p:cNvSpPr/>
            <p:nvPr/>
          </p:nvSpPr>
          <p:spPr>
            <a:xfrm>
              <a:off x="2840814" y="1915386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" name="pl411"/>
            <p:cNvSpPr/>
            <p:nvPr/>
          </p:nvSpPr>
          <p:spPr>
            <a:xfrm>
              <a:off x="2880420" y="1915386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" name="pl412"/>
            <p:cNvSpPr/>
            <p:nvPr/>
          </p:nvSpPr>
          <p:spPr>
            <a:xfrm>
              <a:off x="2880420" y="1928883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" name="pl413"/>
            <p:cNvSpPr/>
            <p:nvPr/>
          </p:nvSpPr>
          <p:spPr>
            <a:xfrm>
              <a:off x="2920027" y="1928883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" name="pl414"/>
            <p:cNvSpPr/>
            <p:nvPr/>
          </p:nvSpPr>
          <p:spPr>
            <a:xfrm>
              <a:off x="2920027" y="1955877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" name="pl415"/>
            <p:cNvSpPr/>
            <p:nvPr/>
          </p:nvSpPr>
          <p:spPr>
            <a:xfrm>
              <a:off x="2959633" y="1955877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" name="pl416"/>
            <p:cNvSpPr/>
            <p:nvPr/>
          </p:nvSpPr>
          <p:spPr>
            <a:xfrm>
              <a:off x="2959633" y="1976122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" name="pl417"/>
            <p:cNvSpPr/>
            <p:nvPr/>
          </p:nvSpPr>
          <p:spPr>
            <a:xfrm>
              <a:off x="2999239" y="1976122"/>
              <a:ext cx="0" cy="31397"/>
            </a:xfrm>
            <a:custGeom>
              <a:avLst/>
              <a:pathLst>
                <a:path w="0" h="31397">
                  <a:moveTo>
                    <a:pt x="0" y="0"/>
                  </a:moveTo>
                  <a:lnTo>
                    <a:pt x="0" y="31397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" name="pl418"/>
            <p:cNvSpPr/>
            <p:nvPr/>
          </p:nvSpPr>
          <p:spPr>
            <a:xfrm>
              <a:off x="2999239" y="2007519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" name="pl419"/>
            <p:cNvSpPr/>
            <p:nvPr/>
          </p:nvSpPr>
          <p:spPr>
            <a:xfrm>
              <a:off x="3038846" y="2007519"/>
              <a:ext cx="0" cy="13954"/>
            </a:xfrm>
            <a:custGeom>
              <a:avLst/>
              <a:pathLst>
                <a:path w="0" h="13954">
                  <a:moveTo>
                    <a:pt x="0" y="0"/>
                  </a:moveTo>
                  <a:lnTo>
                    <a:pt x="0" y="13954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" name="pl420"/>
            <p:cNvSpPr/>
            <p:nvPr/>
          </p:nvSpPr>
          <p:spPr>
            <a:xfrm>
              <a:off x="3038846" y="2021474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" name="pl421"/>
            <p:cNvSpPr/>
            <p:nvPr/>
          </p:nvSpPr>
          <p:spPr>
            <a:xfrm>
              <a:off x="3078452" y="2021474"/>
              <a:ext cx="0" cy="13954"/>
            </a:xfrm>
            <a:custGeom>
              <a:avLst/>
              <a:pathLst>
                <a:path w="0" h="13954">
                  <a:moveTo>
                    <a:pt x="0" y="0"/>
                  </a:moveTo>
                  <a:lnTo>
                    <a:pt x="0" y="13954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" name="pl422"/>
            <p:cNvSpPr/>
            <p:nvPr/>
          </p:nvSpPr>
          <p:spPr>
            <a:xfrm>
              <a:off x="3078452" y="2035428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" name="pl423"/>
            <p:cNvSpPr/>
            <p:nvPr/>
          </p:nvSpPr>
          <p:spPr>
            <a:xfrm>
              <a:off x="3118058" y="2035428"/>
              <a:ext cx="0" cy="26164"/>
            </a:xfrm>
            <a:custGeom>
              <a:avLst/>
              <a:pathLst>
                <a:path w="0" h="26164">
                  <a:moveTo>
                    <a:pt x="0" y="0"/>
                  </a:moveTo>
                  <a:lnTo>
                    <a:pt x="0" y="26164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" name="pl424"/>
            <p:cNvSpPr/>
            <p:nvPr/>
          </p:nvSpPr>
          <p:spPr>
            <a:xfrm>
              <a:off x="3118058" y="2061593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" name="pl425"/>
            <p:cNvSpPr/>
            <p:nvPr/>
          </p:nvSpPr>
          <p:spPr>
            <a:xfrm>
              <a:off x="3157665" y="2061593"/>
              <a:ext cx="0" cy="6977"/>
            </a:xfrm>
            <a:custGeom>
              <a:avLst/>
              <a:pathLst>
                <a:path w="0" h="6977">
                  <a:moveTo>
                    <a:pt x="0" y="0"/>
                  </a:moveTo>
                  <a:lnTo>
                    <a:pt x="0" y="6977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" name="pl426"/>
            <p:cNvSpPr/>
            <p:nvPr/>
          </p:nvSpPr>
          <p:spPr>
            <a:xfrm>
              <a:off x="3157665" y="2068570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" name="pl427"/>
            <p:cNvSpPr/>
            <p:nvPr/>
          </p:nvSpPr>
          <p:spPr>
            <a:xfrm>
              <a:off x="3197271" y="2068570"/>
              <a:ext cx="0" cy="6977"/>
            </a:xfrm>
            <a:custGeom>
              <a:avLst/>
              <a:pathLst>
                <a:path w="0" h="6977">
                  <a:moveTo>
                    <a:pt x="0" y="0"/>
                  </a:moveTo>
                  <a:lnTo>
                    <a:pt x="0" y="6977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" name="pl428"/>
            <p:cNvSpPr/>
            <p:nvPr/>
          </p:nvSpPr>
          <p:spPr>
            <a:xfrm>
              <a:off x="3197271" y="2075547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" name="pl429"/>
            <p:cNvSpPr/>
            <p:nvPr/>
          </p:nvSpPr>
          <p:spPr>
            <a:xfrm>
              <a:off x="3236878" y="207554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A38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" name="pl430"/>
            <p:cNvSpPr/>
            <p:nvPr/>
          </p:nvSpPr>
          <p:spPr>
            <a:xfrm>
              <a:off x="1613016" y="1335020"/>
              <a:ext cx="554489" cy="0"/>
            </a:xfrm>
            <a:custGeom>
              <a:avLst/>
              <a:pathLst>
                <a:path w="554489" h="0">
                  <a:moveTo>
                    <a:pt x="0" y="0"/>
                  </a:moveTo>
                  <a:lnTo>
                    <a:pt x="554489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" name="pl431"/>
            <p:cNvSpPr/>
            <p:nvPr/>
          </p:nvSpPr>
          <p:spPr>
            <a:xfrm>
              <a:off x="2167505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" name="pl432"/>
            <p:cNvSpPr/>
            <p:nvPr/>
          </p:nvSpPr>
          <p:spPr>
            <a:xfrm>
              <a:off x="2167505" y="1341769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" name="pl433"/>
            <p:cNvSpPr/>
            <p:nvPr/>
          </p:nvSpPr>
          <p:spPr>
            <a:xfrm>
              <a:off x="2207112" y="1341769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" name="pl434"/>
            <p:cNvSpPr/>
            <p:nvPr/>
          </p:nvSpPr>
          <p:spPr>
            <a:xfrm>
              <a:off x="2207112" y="1368762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" name="pl435"/>
            <p:cNvSpPr/>
            <p:nvPr/>
          </p:nvSpPr>
          <p:spPr>
            <a:xfrm>
              <a:off x="2246718" y="1368762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" name="pl436"/>
            <p:cNvSpPr/>
            <p:nvPr/>
          </p:nvSpPr>
          <p:spPr>
            <a:xfrm>
              <a:off x="2246718" y="1382259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" name="pl437"/>
            <p:cNvSpPr/>
            <p:nvPr/>
          </p:nvSpPr>
          <p:spPr>
            <a:xfrm>
              <a:off x="2286324" y="1382259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" name="pl438"/>
            <p:cNvSpPr/>
            <p:nvPr/>
          </p:nvSpPr>
          <p:spPr>
            <a:xfrm>
              <a:off x="2286324" y="1395756"/>
              <a:ext cx="79212" cy="0"/>
            </a:xfrm>
            <a:custGeom>
              <a:avLst/>
              <a:pathLst>
                <a:path w="79212" h="0">
                  <a:moveTo>
                    <a:pt x="0" y="0"/>
                  </a:moveTo>
                  <a:lnTo>
                    <a:pt x="79212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" name="pl439"/>
            <p:cNvSpPr/>
            <p:nvPr/>
          </p:nvSpPr>
          <p:spPr>
            <a:xfrm>
              <a:off x="2365537" y="1395756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" name="pl440"/>
            <p:cNvSpPr/>
            <p:nvPr/>
          </p:nvSpPr>
          <p:spPr>
            <a:xfrm>
              <a:off x="2365537" y="1422750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" name="pl441"/>
            <p:cNvSpPr/>
            <p:nvPr/>
          </p:nvSpPr>
          <p:spPr>
            <a:xfrm>
              <a:off x="2405144" y="1422750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" name="pl442"/>
            <p:cNvSpPr/>
            <p:nvPr/>
          </p:nvSpPr>
          <p:spPr>
            <a:xfrm>
              <a:off x="2405144" y="1449744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" name="pl443"/>
            <p:cNvSpPr/>
            <p:nvPr/>
          </p:nvSpPr>
          <p:spPr>
            <a:xfrm>
              <a:off x="2444750" y="1449744"/>
              <a:ext cx="0" cy="94478"/>
            </a:xfrm>
            <a:custGeom>
              <a:avLst/>
              <a:pathLst>
                <a:path w="0" h="94478">
                  <a:moveTo>
                    <a:pt x="0" y="0"/>
                  </a:moveTo>
                  <a:lnTo>
                    <a:pt x="0" y="9447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" name="pl444"/>
            <p:cNvSpPr/>
            <p:nvPr/>
          </p:nvSpPr>
          <p:spPr>
            <a:xfrm>
              <a:off x="2444750" y="1544222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" name="pl445"/>
            <p:cNvSpPr/>
            <p:nvPr/>
          </p:nvSpPr>
          <p:spPr>
            <a:xfrm>
              <a:off x="2484356" y="1544222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" name="pl446"/>
            <p:cNvSpPr/>
            <p:nvPr/>
          </p:nvSpPr>
          <p:spPr>
            <a:xfrm>
              <a:off x="2484356" y="1598209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" name="pl447"/>
            <p:cNvSpPr/>
            <p:nvPr/>
          </p:nvSpPr>
          <p:spPr>
            <a:xfrm>
              <a:off x="2523963" y="1598209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" name="pl448"/>
            <p:cNvSpPr/>
            <p:nvPr/>
          </p:nvSpPr>
          <p:spPr>
            <a:xfrm>
              <a:off x="2523963" y="1645448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" name="pl449"/>
            <p:cNvSpPr/>
            <p:nvPr/>
          </p:nvSpPr>
          <p:spPr>
            <a:xfrm>
              <a:off x="2563569" y="1645448"/>
              <a:ext cx="0" cy="67484"/>
            </a:xfrm>
            <a:custGeom>
              <a:avLst/>
              <a:pathLst>
                <a:path w="0" h="67484">
                  <a:moveTo>
                    <a:pt x="0" y="0"/>
                  </a:moveTo>
                  <a:lnTo>
                    <a:pt x="0" y="67484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" name="pl450"/>
            <p:cNvSpPr/>
            <p:nvPr/>
          </p:nvSpPr>
          <p:spPr>
            <a:xfrm>
              <a:off x="2563569" y="1712933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" name="pl451"/>
            <p:cNvSpPr/>
            <p:nvPr/>
          </p:nvSpPr>
          <p:spPr>
            <a:xfrm>
              <a:off x="2603176" y="1712933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" name="pl452"/>
            <p:cNvSpPr/>
            <p:nvPr/>
          </p:nvSpPr>
          <p:spPr>
            <a:xfrm>
              <a:off x="2603176" y="1766920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" name="pl453"/>
            <p:cNvSpPr/>
            <p:nvPr/>
          </p:nvSpPr>
          <p:spPr>
            <a:xfrm>
              <a:off x="2642782" y="1766920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" name="pl454"/>
            <p:cNvSpPr/>
            <p:nvPr/>
          </p:nvSpPr>
          <p:spPr>
            <a:xfrm>
              <a:off x="2642782" y="1820908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" name="pl455"/>
            <p:cNvSpPr/>
            <p:nvPr/>
          </p:nvSpPr>
          <p:spPr>
            <a:xfrm>
              <a:off x="2682388" y="1820908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" name="pl456"/>
            <p:cNvSpPr/>
            <p:nvPr/>
          </p:nvSpPr>
          <p:spPr>
            <a:xfrm>
              <a:off x="2682388" y="1847902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" name="pl457"/>
            <p:cNvSpPr/>
            <p:nvPr/>
          </p:nvSpPr>
          <p:spPr>
            <a:xfrm>
              <a:off x="2721995" y="1847902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" name="pl458"/>
            <p:cNvSpPr/>
            <p:nvPr/>
          </p:nvSpPr>
          <p:spPr>
            <a:xfrm>
              <a:off x="2721995" y="1881644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" name="pl459"/>
            <p:cNvSpPr/>
            <p:nvPr/>
          </p:nvSpPr>
          <p:spPr>
            <a:xfrm>
              <a:off x="2761601" y="1881644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" name="pl460"/>
            <p:cNvSpPr/>
            <p:nvPr/>
          </p:nvSpPr>
          <p:spPr>
            <a:xfrm>
              <a:off x="2761601" y="1915386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" name="pl461"/>
            <p:cNvSpPr/>
            <p:nvPr/>
          </p:nvSpPr>
          <p:spPr>
            <a:xfrm>
              <a:off x="2801207" y="1915386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" name="pl462"/>
            <p:cNvSpPr/>
            <p:nvPr/>
          </p:nvSpPr>
          <p:spPr>
            <a:xfrm>
              <a:off x="2801207" y="1935631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" name="pl463"/>
            <p:cNvSpPr/>
            <p:nvPr/>
          </p:nvSpPr>
          <p:spPr>
            <a:xfrm>
              <a:off x="2840814" y="1935631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" name="pl464"/>
            <p:cNvSpPr/>
            <p:nvPr/>
          </p:nvSpPr>
          <p:spPr>
            <a:xfrm>
              <a:off x="2840814" y="1955877"/>
              <a:ext cx="79212" cy="0"/>
            </a:xfrm>
            <a:custGeom>
              <a:avLst/>
              <a:pathLst>
                <a:path w="79212" h="0">
                  <a:moveTo>
                    <a:pt x="0" y="0"/>
                  </a:moveTo>
                  <a:lnTo>
                    <a:pt x="79212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" name="pl465"/>
            <p:cNvSpPr/>
            <p:nvPr/>
          </p:nvSpPr>
          <p:spPr>
            <a:xfrm>
              <a:off x="2920027" y="1955877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" name="pl466"/>
            <p:cNvSpPr/>
            <p:nvPr/>
          </p:nvSpPr>
          <p:spPr>
            <a:xfrm>
              <a:off x="2920027" y="1976122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" name="pl467"/>
            <p:cNvSpPr/>
            <p:nvPr/>
          </p:nvSpPr>
          <p:spPr>
            <a:xfrm>
              <a:off x="2959633" y="1976122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" name="pl468"/>
            <p:cNvSpPr/>
            <p:nvPr/>
          </p:nvSpPr>
          <p:spPr>
            <a:xfrm>
              <a:off x="2959633" y="2009864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" name="pl469"/>
            <p:cNvSpPr/>
            <p:nvPr/>
          </p:nvSpPr>
          <p:spPr>
            <a:xfrm>
              <a:off x="2999239" y="2009864"/>
              <a:ext cx="0" cy="20943"/>
            </a:xfrm>
            <a:custGeom>
              <a:avLst/>
              <a:pathLst>
                <a:path w="0" h="20943">
                  <a:moveTo>
                    <a:pt x="0" y="0"/>
                  </a:moveTo>
                  <a:lnTo>
                    <a:pt x="0" y="2094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" name="pl470"/>
            <p:cNvSpPr/>
            <p:nvPr/>
          </p:nvSpPr>
          <p:spPr>
            <a:xfrm>
              <a:off x="2999239" y="2030808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" name="pl471"/>
            <p:cNvSpPr/>
            <p:nvPr/>
          </p:nvSpPr>
          <p:spPr>
            <a:xfrm>
              <a:off x="3038846" y="2030808"/>
              <a:ext cx="0" cy="13962"/>
            </a:xfrm>
            <a:custGeom>
              <a:avLst/>
              <a:pathLst>
                <a:path w="0" h="13962">
                  <a:moveTo>
                    <a:pt x="0" y="0"/>
                  </a:moveTo>
                  <a:lnTo>
                    <a:pt x="0" y="1396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" name="pl472"/>
            <p:cNvSpPr/>
            <p:nvPr/>
          </p:nvSpPr>
          <p:spPr>
            <a:xfrm>
              <a:off x="3038846" y="2044770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" name="pl473"/>
            <p:cNvSpPr/>
            <p:nvPr/>
          </p:nvSpPr>
          <p:spPr>
            <a:xfrm>
              <a:off x="3078452" y="2044770"/>
              <a:ext cx="0" cy="20943"/>
            </a:xfrm>
            <a:custGeom>
              <a:avLst/>
              <a:pathLst>
                <a:path w="0" h="20943">
                  <a:moveTo>
                    <a:pt x="0" y="0"/>
                  </a:moveTo>
                  <a:lnTo>
                    <a:pt x="0" y="2094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" name="pl474"/>
            <p:cNvSpPr/>
            <p:nvPr/>
          </p:nvSpPr>
          <p:spPr>
            <a:xfrm>
              <a:off x="3078452" y="2065713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" name="pl475"/>
            <p:cNvSpPr/>
            <p:nvPr/>
          </p:nvSpPr>
          <p:spPr>
            <a:xfrm>
              <a:off x="3118058" y="2065713"/>
              <a:ext cx="0" cy="19198"/>
            </a:xfrm>
            <a:custGeom>
              <a:avLst/>
              <a:pathLst>
                <a:path w="0" h="19198">
                  <a:moveTo>
                    <a:pt x="0" y="0"/>
                  </a:moveTo>
                  <a:lnTo>
                    <a:pt x="0" y="1919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" name="pl476"/>
            <p:cNvSpPr/>
            <p:nvPr/>
          </p:nvSpPr>
          <p:spPr>
            <a:xfrm>
              <a:off x="3118058" y="2084911"/>
              <a:ext cx="118819" cy="0"/>
            </a:xfrm>
            <a:custGeom>
              <a:avLst/>
              <a:pathLst>
                <a:path w="118819" h="0">
                  <a:moveTo>
                    <a:pt x="0" y="0"/>
                  </a:moveTo>
                  <a:lnTo>
                    <a:pt x="118819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" name="pl477"/>
            <p:cNvSpPr/>
            <p:nvPr/>
          </p:nvSpPr>
          <p:spPr>
            <a:xfrm>
              <a:off x="3236878" y="208491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" name="pl478"/>
            <p:cNvSpPr/>
            <p:nvPr/>
          </p:nvSpPr>
          <p:spPr>
            <a:xfrm>
              <a:off x="1613016" y="1335020"/>
              <a:ext cx="356457" cy="0"/>
            </a:xfrm>
            <a:custGeom>
              <a:avLst/>
              <a:pathLst>
                <a:path w="356457" h="0">
                  <a:moveTo>
                    <a:pt x="0" y="0"/>
                  </a:moveTo>
                  <a:lnTo>
                    <a:pt x="356457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" name="pl479"/>
            <p:cNvSpPr/>
            <p:nvPr/>
          </p:nvSpPr>
          <p:spPr>
            <a:xfrm>
              <a:off x="1969473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" name="pl480"/>
            <p:cNvSpPr/>
            <p:nvPr/>
          </p:nvSpPr>
          <p:spPr>
            <a:xfrm>
              <a:off x="1969473" y="1341769"/>
              <a:ext cx="198031" cy="0"/>
            </a:xfrm>
            <a:custGeom>
              <a:avLst/>
              <a:pathLst>
                <a:path w="198031" h="0">
                  <a:moveTo>
                    <a:pt x="0" y="0"/>
                  </a:moveTo>
                  <a:lnTo>
                    <a:pt x="19803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" name="pl481"/>
            <p:cNvSpPr/>
            <p:nvPr/>
          </p:nvSpPr>
          <p:spPr>
            <a:xfrm>
              <a:off x="2167505" y="134176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" name="pl482"/>
            <p:cNvSpPr/>
            <p:nvPr/>
          </p:nvSpPr>
          <p:spPr>
            <a:xfrm>
              <a:off x="2167505" y="1348517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" name="pl483"/>
            <p:cNvSpPr/>
            <p:nvPr/>
          </p:nvSpPr>
          <p:spPr>
            <a:xfrm>
              <a:off x="2207112" y="1348517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" name="pl484"/>
            <p:cNvSpPr/>
            <p:nvPr/>
          </p:nvSpPr>
          <p:spPr>
            <a:xfrm>
              <a:off x="2207112" y="1368762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" name="pl485"/>
            <p:cNvSpPr/>
            <p:nvPr/>
          </p:nvSpPr>
          <p:spPr>
            <a:xfrm>
              <a:off x="2246718" y="1368762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" name="pl486"/>
            <p:cNvSpPr/>
            <p:nvPr/>
          </p:nvSpPr>
          <p:spPr>
            <a:xfrm>
              <a:off x="2246718" y="1382259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" name="pl487"/>
            <p:cNvSpPr/>
            <p:nvPr/>
          </p:nvSpPr>
          <p:spPr>
            <a:xfrm>
              <a:off x="2286324" y="138225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" name="pl488"/>
            <p:cNvSpPr/>
            <p:nvPr/>
          </p:nvSpPr>
          <p:spPr>
            <a:xfrm>
              <a:off x="2286324" y="1389008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" name="pl489"/>
            <p:cNvSpPr/>
            <p:nvPr/>
          </p:nvSpPr>
          <p:spPr>
            <a:xfrm>
              <a:off x="2325931" y="1389008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" name="pl490"/>
            <p:cNvSpPr/>
            <p:nvPr/>
          </p:nvSpPr>
          <p:spPr>
            <a:xfrm>
              <a:off x="2325931" y="1395756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" name="pl491"/>
            <p:cNvSpPr/>
            <p:nvPr/>
          </p:nvSpPr>
          <p:spPr>
            <a:xfrm>
              <a:off x="2365537" y="1395756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" name="pl492"/>
            <p:cNvSpPr/>
            <p:nvPr/>
          </p:nvSpPr>
          <p:spPr>
            <a:xfrm>
              <a:off x="2365537" y="1409253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" name="pl493"/>
            <p:cNvSpPr/>
            <p:nvPr/>
          </p:nvSpPr>
          <p:spPr>
            <a:xfrm>
              <a:off x="2405144" y="1409253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" name="pl494"/>
            <p:cNvSpPr/>
            <p:nvPr/>
          </p:nvSpPr>
          <p:spPr>
            <a:xfrm>
              <a:off x="2405144" y="1436247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" name="pl495"/>
            <p:cNvSpPr/>
            <p:nvPr/>
          </p:nvSpPr>
          <p:spPr>
            <a:xfrm>
              <a:off x="2444750" y="1436247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" name="pl496"/>
            <p:cNvSpPr/>
            <p:nvPr/>
          </p:nvSpPr>
          <p:spPr>
            <a:xfrm>
              <a:off x="2444750" y="1456492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" name="pl497"/>
            <p:cNvSpPr/>
            <p:nvPr/>
          </p:nvSpPr>
          <p:spPr>
            <a:xfrm>
              <a:off x="2484356" y="1456492"/>
              <a:ext cx="0" cy="87729"/>
            </a:xfrm>
            <a:custGeom>
              <a:avLst/>
              <a:pathLst>
                <a:path w="0" h="87729">
                  <a:moveTo>
                    <a:pt x="0" y="0"/>
                  </a:moveTo>
                  <a:lnTo>
                    <a:pt x="0" y="87729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" name="pl498"/>
            <p:cNvSpPr/>
            <p:nvPr/>
          </p:nvSpPr>
          <p:spPr>
            <a:xfrm>
              <a:off x="2484356" y="1544222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" name="pl499"/>
            <p:cNvSpPr/>
            <p:nvPr/>
          </p:nvSpPr>
          <p:spPr>
            <a:xfrm>
              <a:off x="2523963" y="1544222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" name="pl500"/>
            <p:cNvSpPr/>
            <p:nvPr/>
          </p:nvSpPr>
          <p:spPr>
            <a:xfrm>
              <a:off x="2523963" y="1577964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" name="pl501"/>
            <p:cNvSpPr/>
            <p:nvPr/>
          </p:nvSpPr>
          <p:spPr>
            <a:xfrm>
              <a:off x="2563569" y="1577964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" name="pl502"/>
            <p:cNvSpPr/>
            <p:nvPr/>
          </p:nvSpPr>
          <p:spPr>
            <a:xfrm>
              <a:off x="2563569" y="1611706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" name="pl503"/>
            <p:cNvSpPr/>
            <p:nvPr/>
          </p:nvSpPr>
          <p:spPr>
            <a:xfrm>
              <a:off x="2603176" y="1611706"/>
              <a:ext cx="0" cy="60735"/>
            </a:xfrm>
            <a:custGeom>
              <a:avLst/>
              <a:pathLst>
                <a:path w="0" h="60735">
                  <a:moveTo>
                    <a:pt x="0" y="0"/>
                  </a:moveTo>
                  <a:lnTo>
                    <a:pt x="0" y="6073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" name="pl504"/>
            <p:cNvSpPr/>
            <p:nvPr/>
          </p:nvSpPr>
          <p:spPr>
            <a:xfrm>
              <a:off x="2603176" y="1672442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" name="pl505"/>
            <p:cNvSpPr/>
            <p:nvPr/>
          </p:nvSpPr>
          <p:spPr>
            <a:xfrm>
              <a:off x="2642782" y="1672442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" name="pl506"/>
            <p:cNvSpPr/>
            <p:nvPr/>
          </p:nvSpPr>
          <p:spPr>
            <a:xfrm>
              <a:off x="2642782" y="1706184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" name="pl507"/>
            <p:cNvSpPr/>
            <p:nvPr/>
          </p:nvSpPr>
          <p:spPr>
            <a:xfrm>
              <a:off x="2682388" y="1706184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" name="pl508"/>
            <p:cNvSpPr/>
            <p:nvPr/>
          </p:nvSpPr>
          <p:spPr>
            <a:xfrm>
              <a:off x="2682388" y="1726430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" name="pl509"/>
            <p:cNvSpPr/>
            <p:nvPr/>
          </p:nvSpPr>
          <p:spPr>
            <a:xfrm>
              <a:off x="2721995" y="172643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" name="pl510"/>
            <p:cNvSpPr/>
            <p:nvPr/>
          </p:nvSpPr>
          <p:spPr>
            <a:xfrm>
              <a:off x="2721995" y="1733178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" name="pl511"/>
            <p:cNvSpPr/>
            <p:nvPr/>
          </p:nvSpPr>
          <p:spPr>
            <a:xfrm>
              <a:off x="2761601" y="1733178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" name="pl512"/>
            <p:cNvSpPr/>
            <p:nvPr/>
          </p:nvSpPr>
          <p:spPr>
            <a:xfrm>
              <a:off x="2761601" y="1766920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" name="pl513"/>
            <p:cNvSpPr/>
            <p:nvPr/>
          </p:nvSpPr>
          <p:spPr>
            <a:xfrm>
              <a:off x="2801207" y="17669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" name="pl514"/>
            <p:cNvSpPr/>
            <p:nvPr/>
          </p:nvSpPr>
          <p:spPr>
            <a:xfrm>
              <a:off x="2801207" y="1773669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" name="pl515"/>
            <p:cNvSpPr/>
            <p:nvPr/>
          </p:nvSpPr>
          <p:spPr>
            <a:xfrm>
              <a:off x="2840814" y="1773669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" name="pl516"/>
            <p:cNvSpPr/>
            <p:nvPr/>
          </p:nvSpPr>
          <p:spPr>
            <a:xfrm>
              <a:off x="2840814" y="1787166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" name="pl517"/>
            <p:cNvSpPr/>
            <p:nvPr/>
          </p:nvSpPr>
          <p:spPr>
            <a:xfrm>
              <a:off x="2880420" y="1787166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" name="pl518"/>
            <p:cNvSpPr/>
            <p:nvPr/>
          </p:nvSpPr>
          <p:spPr>
            <a:xfrm>
              <a:off x="2880420" y="1807411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" name="pl519"/>
            <p:cNvSpPr/>
            <p:nvPr/>
          </p:nvSpPr>
          <p:spPr>
            <a:xfrm>
              <a:off x="2920027" y="1807411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" name="pl520"/>
            <p:cNvSpPr/>
            <p:nvPr/>
          </p:nvSpPr>
          <p:spPr>
            <a:xfrm>
              <a:off x="2920027" y="1834405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" name="pl521"/>
            <p:cNvSpPr/>
            <p:nvPr/>
          </p:nvSpPr>
          <p:spPr>
            <a:xfrm>
              <a:off x="2959633" y="1834405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" name="pl522"/>
            <p:cNvSpPr/>
            <p:nvPr/>
          </p:nvSpPr>
          <p:spPr>
            <a:xfrm>
              <a:off x="2959633" y="1854650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" name="pl523"/>
            <p:cNvSpPr/>
            <p:nvPr/>
          </p:nvSpPr>
          <p:spPr>
            <a:xfrm>
              <a:off x="2999239" y="1854650"/>
              <a:ext cx="0" cy="6964"/>
            </a:xfrm>
            <a:custGeom>
              <a:avLst/>
              <a:pathLst>
                <a:path w="0" h="6964">
                  <a:moveTo>
                    <a:pt x="0" y="0"/>
                  </a:moveTo>
                  <a:lnTo>
                    <a:pt x="0" y="6964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" name="pl524"/>
            <p:cNvSpPr/>
            <p:nvPr/>
          </p:nvSpPr>
          <p:spPr>
            <a:xfrm>
              <a:off x="2999239" y="1861614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" name="pl525"/>
            <p:cNvSpPr/>
            <p:nvPr/>
          </p:nvSpPr>
          <p:spPr>
            <a:xfrm>
              <a:off x="3038846" y="1861614"/>
              <a:ext cx="0" cy="6964"/>
            </a:xfrm>
            <a:custGeom>
              <a:avLst/>
              <a:pathLst>
                <a:path w="0" h="6964">
                  <a:moveTo>
                    <a:pt x="0" y="0"/>
                  </a:moveTo>
                  <a:lnTo>
                    <a:pt x="0" y="6964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" name="pl526"/>
            <p:cNvSpPr/>
            <p:nvPr/>
          </p:nvSpPr>
          <p:spPr>
            <a:xfrm>
              <a:off x="3038846" y="1868578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" name="pl527"/>
            <p:cNvSpPr/>
            <p:nvPr/>
          </p:nvSpPr>
          <p:spPr>
            <a:xfrm>
              <a:off x="3078452" y="1868578"/>
              <a:ext cx="0" cy="13928"/>
            </a:xfrm>
            <a:custGeom>
              <a:avLst/>
              <a:pathLst>
                <a:path w="0" h="13928">
                  <a:moveTo>
                    <a:pt x="0" y="0"/>
                  </a:moveTo>
                  <a:lnTo>
                    <a:pt x="0" y="1392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" name="pl528"/>
            <p:cNvSpPr/>
            <p:nvPr/>
          </p:nvSpPr>
          <p:spPr>
            <a:xfrm>
              <a:off x="3078452" y="1882506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" name="pl529"/>
            <p:cNvSpPr/>
            <p:nvPr/>
          </p:nvSpPr>
          <p:spPr>
            <a:xfrm>
              <a:off x="3118058" y="1882506"/>
              <a:ext cx="0" cy="6964"/>
            </a:xfrm>
            <a:custGeom>
              <a:avLst/>
              <a:pathLst>
                <a:path w="0" h="6964">
                  <a:moveTo>
                    <a:pt x="0" y="0"/>
                  </a:moveTo>
                  <a:lnTo>
                    <a:pt x="0" y="6964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1" name="pl530"/>
            <p:cNvSpPr/>
            <p:nvPr/>
          </p:nvSpPr>
          <p:spPr>
            <a:xfrm>
              <a:off x="3118058" y="1889470"/>
              <a:ext cx="118819" cy="0"/>
            </a:xfrm>
            <a:custGeom>
              <a:avLst/>
              <a:pathLst>
                <a:path w="118819" h="0">
                  <a:moveTo>
                    <a:pt x="0" y="0"/>
                  </a:moveTo>
                  <a:lnTo>
                    <a:pt x="118819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2" name="pl531"/>
            <p:cNvSpPr/>
            <p:nvPr/>
          </p:nvSpPr>
          <p:spPr>
            <a:xfrm>
              <a:off x="3236878" y="188947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3" name="pl532"/>
            <p:cNvSpPr/>
            <p:nvPr/>
          </p:nvSpPr>
          <p:spPr>
            <a:xfrm>
              <a:off x="1613016" y="1335020"/>
              <a:ext cx="633702" cy="0"/>
            </a:xfrm>
            <a:custGeom>
              <a:avLst/>
              <a:pathLst>
                <a:path w="633702" h="0">
                  <a:moveTo>
                    <a:pt x="0" y="0"/>
                  </a:moveTo>
                  <a:lnTo>
                    <a:pt x="633702" y="0"/>
                  </a:lnTo>
                </a:path>
              </a:pathLst>
            </a:custGeom>
            <a:ln w="13550" cap="flat">
              <a:solidFill>
                <a:srgbClr val="619CFF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4" name="pl533"/>
            <p:cNvSpPr/>
            <p:nvPr/>
          </p:nvSpPr>
          <p:spPr>
            <a:xfrm>
              <a:off x="2246718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5" name="pl534"/>
            <p:cNvSpPr/>
            <p:nvPr/>
          </p:nvSpPr>
          <p:spPr>
            <a:xfrm>
              <a:off x="2246718" y="1341769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6" name="pl535"/>
            <p:cNvSpPr/>
            <p:nvPr/>
          </p:nvSpPr>
          <p:spPr>
            <a:xfrm>
              <a:off x="2286324" y="134176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7" name="pl536"/>
            <p:cNvSpPr/>
            <p:nvPr/>
          </p:nvSpPr>
          <p:spPr>
            <a:xfrm>
              <a:off x="2286324" y="1348517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8" name="pl537"/>
            <p:cNvSpPr/>
            <p:nvPr/>
          </p:nvSpPr>
          <p:spPr>
            <a:xfrm>
              <a:off x="2325931" y="1348517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" name="pl538"/>
            <p:cNvSpPr/>
            <p:nvPr/>
          </p:nvSpPr>
          <p:spPr>
            <a:xfrm>
              <a:off x="2325931" y="1355266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" name="pl539"/>
            <p:cNvSpPr/>
            <p:nvPr/>
          </p:nvSpPr>
          <p:spPr>
            <a:xfrm>
              <a:off x="2365537" y="1355266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" name="pl540"/>
            <p:cNvSpPr/>
            <p:nvPr/>
          </p:nvSpPr>
          <p:spPr>
            <a:xfrm>
              <a:off x="2365537" y="1395756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" name="pl541"/>
            <p:cNvSpPr/>
            <p:nvPr/>
          </p:nvSpPr>
          <p:spPr>
            <a:xfrm>
              <a:off x="2405144" y="1395756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3" name="pl542"/>
            <p:cNvSpPr/>
            <p:nvPr/>
          </p:nvSpPr>
          <p:spPr>
            <a:xfrm>
              <a:off x="2405144" y="1436247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4" name="pl543"/>
            <p:cNvSpPr/>
            <p:nvPr/>
          </p:nvSpPr>
          <p:spPr>
            <a:xfrm>
              <a:off x="2444750" y="1436247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" name="pl544"/>
            <p:cNvSpPr/>
            <p:nvPr/>
          </p:nvSpPr>
          <p:spPr>
            <a:xfrm>
              <a:off x="2444750" y="1449744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" name="pl545"/>
            <p:cNvSpPr/>
            <p:nvPr/>
          </p:nvSpPr>
          <p:spPr>
            <a:xfrm>
              <a:off x="2484356" y="1449744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7" name="pl546"/>
            <p:cNvSpPr/>
            <p:nvPr/>
          </p:nvSpPr>
          <p:spPr>
            <a:xfrm>
              <a:off x="2484356" y="1490234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8" name="pl547"/>
            <p:cNvSpPr/>
            <p:nvPr/>
          </p:nvSpPr>
          <p:spPr>
            <a:xfrm>
              <a:off x="2523963" y="1490234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" name="pl548"/>
            <p:cNvSpPr/>
            <p:nvPr/>
          </p:nvSpPr>
          <p:spPr>
            <a:xfrm>
              <a:off x="2523963" y="1510480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0" name="pl549"/>
            <p:cNvSpPr/>
            <p:nvPr/>
          </p:nvSpPr>
          <p:spPr>
            <a:xfrm>
              <a:off x="2563569" y="1510480"/>
              <a:ext cx="0" cy="67484"/>
            </a:xfrm>
            <a:custGeom>
              <a:avLst/>
              <a:pathLst>
                <a:path w="0" h="67484">
                  <a:moveTo>
                    <a:pt x="0" y="0"/>
                  </a:moveTo>
                  <a:lnTo>
                    <a:pt x="0" y="67484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1" name="pl550"/>
            <p:cNvSpPr/>
            <p:nvPr/>
          </p:nvSpPr>
          <p:spPr>
            <a:xfrm>
              <a:off x="2563569" y="1577964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2" name="pl551"/>
            <p:cNvSpPr/>
            <p:nvPr/>
          </p:nvSpPr>
          <p:spPr>
            <a:xfrm>
              <a:off x="2603176" y="1577964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3" name="pl552"/>
            <p:cNvSpPr/>
            <p:nvPr/>
          </p:nvSpPr>
          <p:spPr>
            <a:xfrm>
              <a:off x="2603176" y="1631952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4" name="pl553"/>
            <p:cNvSpPr/>
            <p:nvPr/>
          </p:nvSpPr>
          <p:spPr>
            <a:xfrm>
              <a:off x="2642782" y="1631952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5" name="pl554"/>
            <p:cNvSpPr/>
            <p:nvPr/>
          </p:nvSpPr>
          <p:spPr>
            <a:xfrm>
              <a:off x="2642782" y="1672442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6" name="pl555"/>
            <p:cNvSpPr/>
            <p:nvPr/>
          </p:nvSpPr>
          <p:spPr>
            <a:xfrm>
              <a:off x="2682388" y="1672442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7" name="pl556"/>
            <p:cNvSpPr/>
            <p:nvPr/>
          </p:nvSpPr>
          <p:spPr>
            <a:xfrm>
              <a:off x="2682388" y="1679191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8" name="pl557"/>
            <p:cNvSpPr/>
            <p:nvPr/>
          </p:nvSpPr>
          <p:spPr>
            <a:xfrm>
              <a:off x="2721995" y="1679191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9" name="pl558"/>
            <p:cNvSpPr/>
            <p:nvPr/>
          </p:nvSpPr>
          <p:spPr>
            <a:xfrm>
              <a:off x="2721995" y="1692688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0" name="pl559"/>
            <p:cNvSpPr/>
            <p:nvPr/>
          </p:nvSpPr>
          <p:spPr>
            <a:xfrm>
              <a:off x="2761601" y="1692688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1" name="pl560"/>
            <p:cNvSpPr/>
            <p:nvPr/>
          </p:nvSpPr>
          <p:spPr>
            <a:xfrm>
              <a:off x="2761601" y="1712933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2" name="pl561"/>
            <p:cNvSpPr/>
            <p:nvPr/>
          </p:nvSpPr>
          <p:spPr>
            <a:xfrm>
              <a:off x="2801207" y="1712933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3" name="pl562"/>
            <p:cNvSpPr/>
            <p:nvPr/>
          </p:nvSpPr>
          <p:spPr>
            <a:xfrm>
              <a:off x="2801207" y="1726430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4" name="pl563"/>
            <p:cNvSpPr/>
            <p:nvPr/>
          </p:nvSpPr>
          <p:spPr>
            <a:xfrm>
              <a:off x="2840814" y="1726430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5" name="pl564"/>
            <p:cNvSpPr/>
            <p:nvPr/>
          </p:nvSpPr>
          <p:spPr>
            <a:xfrm>
              <a:off x="2840814" y="1739927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6" name="pl565"/>
            <p:cNvSpPr/>
            <p:nvPr/>
          </p:nvSpPr>
          <p:spPr>
            <a:xfrm>
              <a:off x="2880420" y="1739927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7" name="pl566"/>
            <p:cNvSpPr/>
            <p:nvPr/>
          </p:nvSpPr>
          <p:spPr>
            <a:xfrm>
              <a:off x="2880420" y="1746675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8" name="pl567"/>
            <p:cNvSpPr/>
            <p:nvPr/>
          </p:nvSpPr>
          <p:spPr>
            <a:xfrm>
              <a:off x="2920027" y="1746675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9" name="pl568"/>
            <p:cNvSpPr/>
            <p:nvPr/>
          </p:nvSpPr>
          <p:spPr>
            <a:xfrm>
              <a:off x="2920027" y="1780417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0" name="pl569"/>
            <p:cNvSpPr/>
            <p:nvPr/>
          </p:nvSpPr>
          <p:spPr>
            <a:xfrm>
              <a:off x="2959633" y="1780417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1" name="pl570"/>
            <p:cNvSpPr/>
            <p:nvPr/>
          </p:nvSpPr>
          <p:spPr>
            <a:xfrm>
              <a:off x="2959633" y="1793914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2" name="pl571"/>
            <p:cNvSpPr/>
            <p:nvPr/>
          </p:nvSpPr>
          <p:spPr>
            <a:xfrm>
              <a:off x="2999239" y="1793914"/>
              <a:ext cx="0" cy="13916"/>
            </a:xfrm>
            <a:custGeom>
              <a:avLst/>
              <a:pathLst>
                <a:path w="0" h="13916">
                  <a:moveTo>
                    <a:pt x="0" y="0"/>
                  </a:moveTo>
                  <a:lnTo>
                    <a:pt x="0" y="1391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3" name="pl572"/>
            <p:cNvSpPr/>
            <p:nvPr/>
          </p:nvSpPr>
          <p:spPr>
            <a:xfrm>
              <a:off x="2999239" y="1807830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4" name="pl573"/>
            <p:cNvSpPr/>
            <p:nvPr/>
          </p:nvSpPr>
          <p:spPr>
            <a:xfrm>
              <a:off x="3038846" y="1807830"/>
              <a:ext cx="0" cy="6958"/>
            </a:xfrm>
            <a:custGeom>
              <a:avLst/>
              <a:pathLst>
                <a:path w="0" h="6958">
                  <a:moveTo>
                    <a:pt x="0" y="0"/>
                  </a:moveTo>
                  <a:lnTo>
                    <a:pt x="0" y="695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5" name="pl574"/>
            <p:cNvSpPr/>
            <p:nvPr/>
          </p:nvSpPr>
          <p:spPr>
            <a:xfrm>
              <a:off x="3038846" y="1814788"/>
              <a:ext cx="79212" cy="0"/>
            </a:xfrm>
            <a:custGeom>
              <a:avLst/>
              <a:pathLst>
                <a:path w="79212" h="0">
                  <a:moveTo>
                    <a:pt x="0" y="0"/>
                  </a:moveTo>
                  <a:lnTo>
                    <a:pt x="79212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6" name="pl575"/>
            <p:cNvSpPr/>
            <p:nvPr/>
          </p:nvSpPr>
          <p:spPr>
            <a:xfrm>
              <a:off x="3118058" y="1814788"/>
              <a:ext cx="0" cy="12176"/>
            </a:xfrm>
            <a:custGeom>
              <a:avLst/>
              <a:pathLst>
                <a:path w="0" h="12176">
                  <a:moveTo>
                    <a:pt x="0" y="0"/>
                  </a:moveTo>
                  <a:lnTo>
                    <a:pt x="0" y="1217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7" name="pl576"/>
            <p:cNvSpPr/>
            <p:nvPr/>
          </p:nvSpPr>
          <p:spPr>
            <a:xfrm>
              <a:off x="3118058" y="1826965"/>
              <a:ext cx="79212" cy="0"/>
            </a:xfrm>
            <a:custGeom>
              <a:avLst/>
              <a:pathLst>
                <a:path w="79212" h="0">
                  <a:moveTo>
                    <a:pt x="0" y="0"/>
                  </a:moveTo>
                  <a:lnTo>
                    <a:pt x="79212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8" name="pl577"/>
            <p:cNvSpPr/>
            <p:nvPr/>
          </p:nvSpPr>
          <p:spPr>
            <a:xfrm>
              <a:off x="3197271" y="1826965"/>
              <a:ext cx="0" cy="6958"/>
            </a:xfrm>
            <a:custGeom>
              <a:avLst/>
              <a:pathLst>
                <a:path w="0" h="6958">
                  <a:moveTo>
                    <a:pt x="0" y="0"/>
                  </a:moveTo>
                  <a:lnTo>
                    <a:pt x="0" y="695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9" name="pl578"/>
            <p:cNvSpPr/>
            <p:nvPr/>
          </p:nvSpPr>
          <p:spPr>
            <a:xfrm>
              <a:off x="3197271" y="1833923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0" name="pl579"/>
            <p:cNvSpPr/>
            <p:nvPr/>
          </p:nvSpPr>
          <p:spPr>
            <a:xfrm>
              <a:off x="3236878" y="183392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19CFF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1" name="pl580"/>
            <p:cNvSpPr/>
            <p:nvPr/>
          </p:nvSpPr>
          <p:spPr>
            <a:xfrm>
              <a:off x="1613016" y="1335020"/>
              <a:ext cx="594095" cy="0"/>
            </a:xfrm>
            <a:custGeom>
              <a:avLst/>
              <a:pathLst>
                <a:path w="594095" h="0">
                  <a:moveTo>
                    <a:pt x="0" y="0"/>
                  </a:moveTo>
                  <a:lnTo>
                    <a:pt x="594095" y="0"/>
                  </a:lnTo>
                </a:path>
              </a:pathLst>
            </a:custGeom>
            <a:ln w="13550" cap="flat">
              <a:solidFill>
                <a:srgbClr val="619CFF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2" name="pl581"/>
            <p:cNvSpPr/>
            <p:nvPr/>
          </p:nvSpPr>
          <p:spPr>
            <a:xfrm>
              <a:off x="2207112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3" name="pl582"/>
            <p:cNvSpPr/>
            <p:nvPr/>
          </p:nvSpPr>
          <p:spPr>
            <a:xfrm>
              <a:off x="2207112" y="1341769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4" name="pl583"/>
            <p:cNvSpPr/>
            <p:nvPr/>
          </p:nvSpPr>
          <p:spPr>
            <a:xfrm>
              <a:off x="2246718" y="134176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5" name="pl584"/>
            <p:cNvSpPr/>
            <p:nvPr/>
          </p:nvSpPr>
          <p:spPr>
            <a:xfrm>
              <a:off x="2246718" y="1348517"/>
              <a:ext cx="79212" cy="0"/>
            </a:xfrm>
            <a:custGeom>
              <a:avLst/>
              <a:pathLst>
                <a:path w="79212" h="0">
                  <a:moveTo>
                    <a:pt x="0" y="0"/>
                  </a:moveTo>
                  <a:lnTo>
                    <a:pt x="79212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6" name="pl585"/>
            <p:cNvSpPr/>
            <p:nvPr/>
          </p:nvSpPr>
          <p:spPr>
            <a:xfrm>
              <a:off x="2325931" y="1348517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7" name="pl586"/>
            <p:cNvSpPr/>
            <p:nvPr/>
          </p:nvSpPr>
          <p:spPr>
            <a:xfrm>
              <a:off x="2325931" y="1362014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8" name="pl587"/>
            <p:cNvSpPr/>
            <p:nvPr/>
          </p:nvSpPr>
          <p:spPr>
            <a:xfrm>
              <a:off x="2365537" y="1362014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9" name="pl588"/>
            <p:cNvSpPr/>
            <p:nvPr/>
          </p:nvSpPr>
          <p:spPr>
            <a:xfrm>
              <a:off x="2365537" y="1382259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0" name="pl589"/>
            <p:cNvSpPr/>
            <p:nvPr/>
          </p:nvSpPr>
          <p:spPr>
            <a:xfrm>
              <a:off x="2405144" y="1382259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1" name="pl590"/>
            <p:cNvSpPr/>
            <p:nvPr/>
          </p:nvSpPr>
          <p:spPr>
            <a:xfrm>
              <a:off x="2405144" y="1402505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2" name="pl591"/>
            <p:cNvSpPr/>
            <p:nvPr/>
          </p:nvSpPr>
          <p:spPr>
            <a:xfrm>
              <a:off x="2444750" y="1402505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3" name="pl592"/>
            <p:cNvSpPr/>
            <p:nvPr/>
          </p:nvSpPr>
          <p:spPr>
            <a:xfrm>
              <a:off x="2444750" y="1442995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4" name="pl593"/>
            <p:cNvSpPr/>
            <p:nvPr/>
          </p:nvSpPr>
          <p:spPr>
            <a:xfrm>
              <a:off x="2484356" y="1442995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5" name="pl594"/>
            <p:cNvSpPr/>
            <p:nvPr/>
          </p:nvSpPr>
          <p:spPr>
            <a:xfrm>
              <a:off x="2484356" y="1469989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6" name="pl595"/>
            <p:cNvSpPr/>
            <p:nvPr/>
          </p:nvSpPr>
          <p:spPr>
            <a:xfrm>
              <a:off x="2523963" y="1469989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7" name="pl596"/>
            <p:cNvSpPr/>
            <p:nvPr/>
          </p:nvSpPr>
          <p:spPr>
            <a:xfrm>
              <a:off x="2523963" y="1523977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8" name="pl597"/>
            <p:cNvSpPr/>
            <p:nvPr/>
          </p:nvSpPr>
          <p:spPr>
            <a:xfrm>
              <a:off x="2563569" y="1523977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9" name="pl598"/>
            <p:cNvSpPr/>
            <p:nvPr/>
          </p:nvSpPr>
          <p:spPr>
            <a:xfrm>
              <a:off x="2563569" y="1571216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0" name="pl599"/>
            <p:cNvSpPr/>
            <p:nvPr/>
          </p:nvSpPr>
          <p:spPr>
            <a:xfrm>
              <a:off x="2603176" y="1571216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1" name="pl600"/>
            <p:cNvSpPr/>
            <p:nvPr/>
          </p:nvSpPr>
          <p:spPr>
            <a:xfrm>
              <a:off x="2603176" y="1591461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2" name="pl601"/>
            <p:cNvSpPr/>
            <p:nvPr/>
          </p:nvSpPr>
          <p:spPr>
            <a:xfrm>
              <a:off x="2642782" y="1591461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3" name="pl602"/>
            <p:cNvSpPr/>
            <p:nvPr/>
          </p:nvSpPr>
          <p:spPr>
            <a:xfrm>
              <a:off x="2642782" y="1618455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4" name="pl603"/>
            <p:cNvSpPr/>
            <p:nvPr/>
          </p:nvSpPr>
          <p:spPr>
            <a:xfrm>
              <a:off x="2682388" y="1618455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5" name="pl604"/>
            <p:cNvSpPr/>
            <p:nvPr/>
          </p:nvSpPr>
          <p:spPr>
            <a:xfrm>
              <a:off x="2682388" y="1645448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6" name="pl605"/>
            <p:cNvSpPr/>
            <p:nvPr/>
          </p:nvSpPr>
          <p:spPr>
            <a:xfrm>
              <a:off x="2721995" y="1645448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7" name="pl606"/>
            <p:cNvSpPr/>
            <p:nvPr/>
          </p:nvSpPr>
          <p:spPr>
            <a:xfrm>
              <a:off x="2721995" y="1672442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8" name="pl607"/>
            <p:cNvSpPr/>
            <p:nvPr/>
          </p:nvSpPr>
          <p:spPr>
            <a:xfrm>
              <a:off x="2761601" y="1672442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9" name="pl608"/>
            <p:cNvSpPr/>
            <p:nvPr/>
          </p:nvSpPr>
          <p:spPr>
            <a:xfrm>
              <a:off x="2761601" y="1679191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0" name="pl609"/>
            <p:cNvSpPr/>
            <p:nvPr/>
          </p:nvSpPr>
          <p:spPr>
            <a:xfrm>
              <a:off x="2801207" y="1679191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1" name="pl610"/>
            <p:cNvSpPr/>
            <p:nvPr/>
          </p:nvSpPr>
          <p:spPr>
            <a:xfrm>
              <a:off x="2801207" y="1685939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2" name="pl611"/>
            <p:cNvSpPr/>
            <p:nvPr/>
          </p:nvSpPr>
          <p:spPr>
            <a:xfrm>
              <a:off x="2840814" y="1685939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3" name="pl612"/>
            <p:cNvSpPr/>
            <p:nvPr/>
          </p:nvSpPr>
          <p:spPr>
            <a:xfrm>
              <a:off x="2840814" y="1699436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4" name="pl613"/>
            <p:cNvSpPr/>
            <p:nvPr/>
          </p:nvSpPr>
          <p:spPr>
            <a:xfrm>
              <a:off x="2880420" y="1699436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5" name="pl614"/>
            <p:cNvSpPr/>
            <p:nvPr/>
          </p:nvSpPr>
          <p:spPr>
            <a:xfrm>
              <a:off x="2880420" y="1712933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6" name="pl615"/>
            <p:cNvSpPr/>
            <p:nvPr/>
          </p:nvSpPr>
          <p:spPr>
            <a:xfrm>
              <a:off x="2920027" y="1712933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7" name="pl616"/>
            <p:cNvSpPr/>
            <p:nvPr/>
          </p:nvSpPr>
          <p:spPr>
            <a:xfrm>
              <a:off x="2920027" y="1719681"/>
              <a:ext cx="79212" cy="0"/>
            </a:xfrm>
            <a:custGeom>
              <a:avLst/>
              <a:pathLst>
                <a:path w="79212" h="0">
                  <a:moveTo>
                    <a:pt x="0" y="0"/>
                  </a:moveTo>
                  <a:lnTo>
                    <a:pt x="79212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8" name="pl617"/>
            <p:cNvSpPr/>
            <p:nvPr/>
          </p:nvSpPr>
          <p:spPr>
            <a:xfrm>
              <a:off x="2999239" y="1719681"/>
              <a:ext cx="0" cy="19115"/>
            </a:xfrm>
            <a:custGeom>
              <a:avLst/>
              <a:pathLst>
                <a:path w="0" h="19115">
                  <a:moveTo>
                    <a:pt x="0" y="0"/>
                  </a:moveTo>
                  <a:lnTo>
                    <a:pt x="0" y="1911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9" name="pl618"/>
            <p:cNvSpPr/>
            <p:nvPr/>
          </p:nvSpPr>
          <p:spPr>
            <a:xfrm>
              <a:off x="2999239" y="1738797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0" name="pl619"/>
            <p:cNvSpPr/>
            <p:nvPr/>
          </p:nvSpPr>
          <p:spPr>
            <a:xfrm>
              <a:off x="3038846" y="1738797"/>
              <a:ext cx="0" cy="20853"/>
            </a:xfrm>
            <a:custGeom>
              <a:avLst/>
              <a:pathLst>
                <a:path w="0" h="20853">
                  <a:moveTo>
                    <a:pt x="0" y="0"/>
                  </a:moveTo>
                  <a:lnTo>
                    <a:pt x="0" y="2085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1" name="pl620"/>
            <p:cNvSpPr/>
            <p:nvPr/>
          </p:nvSpPr>
          <p:spPr>
            <a:xfrm>
              <a:off x="3038846" y="1759650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2" name="pl621"/>
            <p:cNvSpPr/>
            <p:nvPr/>
          </p:nvSpPr>
          <p:spPr>
            <a:xfrm>
              <a:off x="3078452" y="1759650"/>
              <a:ext cx="0" cy="13902"/>
            </a:xfrm>
            <a:custGeom>
              <a:avLst/>
              <a:pathLst>
                <a:path w="0" h="13902">
                  <a:moveTo>
                    <a:pt x="0" y="0"/>
                  </a:moveTo>
                  <a:lnTo>
                    <a:pt x="0" y="13902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3" name="pl622"/>
            <p:cNvSpPr/>
            <p:nvPr/>
          </p:nvSpPr>
          <p:spPr>
            <a:xfrm>
              <a:off x="3078452" y="1773552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4" name="pl623"/>
            <p:cNvSpPr/>
            <p:nvPr/>
          </p:nvSpPr>
          <p:spPr>
            <a:xfrm>
              <a:off x="3118058" y="1773552"/>
              <a:ext cx="0" cy="6951"/>
            </a:xfrm>
            <a:custGeom>
              <a:avLst/>
              <a:pathLst>
                <a:path w="0" h="6951">
                  <a:moveTo>
                    <a:pt x="0" y="0"/>
                  </a:moveTo>
                  <a:lnTo>
                    <a:pt x="0" y="6951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5" name="pl624"/>
            <p:cNvSpPr/>
            <p:nvPr/>
          </p:nvSpPr>
          <p:spPr>
            <a:xfrm>
              <a:off x="3118058" y="1780503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6" name="pl625"/>
            <p:cNvSpPr/>
            <p:nvPr/>
          </p:nvSpPr>
          <p:spPr>
            <a:xfrm>
              <a:off x="3157665" y="1780503"/>
              <a:ext cx="0" cy="6951"/>
            </a:xfrm>
            <a:custGeom>
              <a:avLst/>
              <a:pathLst>
                <a:path w="0" h="6951">
                  <a:moveTo>
                    <a:pt x="0" y="0"/>
                  </a:moveTo>
                  <a:lnTo>
                    <a:pt x="0" y="6951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7" name="pl626"/>
            <p:cNvSpPr/>
            <p:nvPr/>
          </p:nvSpPr>
          <p:spPr>
            <a:xfrm>
              <a:off x="3157665" y="1787454"/>
              <a:ext cx="79212" cy="0"/>
            </a:xfrm>
            <a:custGeom>
              <a:avLst/>
              <a:pathLst>
                <a:path w="79212" h="0">
                  <a:moveTo>
                    <a:pt x="0" y="0"/>
                  </a:moveTo>
                  <a:lnTo>
                    <a:pt x="79212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8" name="pl627"/>
            <p:cNvSpPr/>
            <p:nvPr/>
          </p:nvSpPr>
          <p:spPr>
            <a:xfrm>
              <a:off x="3236878" y="1787454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19CFF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9" name="pl628"/>
            <p:cNvSpPr/>
            <p:nvPr/>
          </p:nvSpPr>
          <p:spPr>
            <a:xfrm>
              <a:off x="1613016" y="1335020"/>
              <a:ext cx="554489" cy="0"/>
            </a:xfrm>
            <a:custGeom>
              <a:avLst/>
              <a:pathLst>
                <a:path w="554489" h="0">
                  <a:moveTo>
                    <a:pt x="0" y="0"/>
                  </a:moveTo>
                  <a:lnTo>
                    <a:pt x="554489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0" name="pl629"/>
            <p:cNvSpPr/>
            <p:nvPr/>
          </p:nvSpPr>
          <p:spPr>
            <a:xfrm>
              <a:off x="2167505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1" name="pl630"/>
            <p:cNvSpPr/>
            <p:nvPr/>
          </p:nvSpPr>
          <p:spPr>
            <a:xfrm>
              <a:off x="2167505" y="1341769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2" name="pl631"/>
            <p:cNvSpPr/>
            <p:nvPr/>
          </p:nvSpPr>
          <p:spPr>
            <a:xfrm>
              <a:off x="2207112" y="134176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3" name="pl632"/>
            <p:cNvSpPr/>
            <p:nvPr/>
          </p:nvSpPr>
          <p:spPr>
            <a:xfrm>
              <a:off x="2207112" y="1348517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4" name="pl633"/>
            <p:cNvSpPr/>
            <p:nvPr/>
          </p:nvSpPr>
          <p:spPr>
            <a:xfrm>
              <a:off x="2246718" y="1348517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5" name="pl634"/>
            <p:cNvSpPr/>
            <p:nvPr/>
          </p:nvSpPr>
          <p:spPr>
            <a:xfrm>
              <a:off x="2246718" y="1355266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6" name="pl635"/>
            <p:cNvSpPr/>
            <p:nvPr/>
          </p:nvSpPr>
          <p:spPr>
            <a:xfrm>
              <a:off x="2286324" y="1355266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7" name="pl636"/>
            <p:cNvSpPr/>
            <p:nvPr/>
          </p:nvSpPr>
          <p:spPr>
            <a:xfrm>
              <a:off x="2286324" y="1362014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8" name="pl637"/>
            <p:cNvSpPr/>
            <p:nvPr/>
          </p:nvSpPr>
          <p:spPr>
            <a:xfrm>
              <a:off x="2325931" y="1362014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9" name="pl638"/>
            <p:cNvSpPr/>
            <p:nvPr/>
          </p:nvSpPr>
          <p:spPr>
            <a:xfrm>
              <a:off x="2325931" y="1375511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0" name="pl639"/>
            <p:cNvSpPr/>
            <p:nvPr/>
          </p:nvSpPr>
          <p:spPr>
            <a:xfrm>
              <a:off x="2365537" y="1375511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1" name="pl640"/>
            <p:cNvSpPr/>
            <p:nvPr/>
          </p:nvSpPr>
          <p:spPr>
            <a:xfrm>
              <a:off x="2365537" y="1389008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2" name="pl641"/>
            <p:cNvSpPr/>
            <p:nvPr/>
          </p:nvSpPr>
          <p:spPr>
            <a:xfrm>
              <a:off x="2405144" y="1389008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3" name="pl642"/>
            <p:cNvSpPr/>
            <p:nvPr/>
          </p:nvSpPr>
          <p:spPr>
            <a:xfrm>
              <a:off x="2405144" y="1416002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4" name="pl643"/>
            <p:cNvSpPr/>
            <p:nvPr/>
          </p:nvSpPr>
          <p:spPr>
            <a:xfrm>
              <a:off x="2444750" y="1416002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5" name="pl644"/>
            <p:cNvSpPr/>
            <p:nvPr/>
          </p:nvSpPr>
          <p:spPr>
            <a:xfrm>
              <a:off x="2444750" y="1442995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6" name="pl645"/>
            <p:cNvSpPr/>
            <p:nvPr/>
          </p:nvSpPr>
          <p:spPr>
            <a:xfrm>
              <a:off x="2484356" y="1442995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7" name="pl646"/>
            <p:cNvSpPr/>
            <p:nvPr/>
          </p:nvSpPr>
          <p:spPr>
            <a:xfrm>
              <a:off x="2484356" y="1483486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8" name="pl647"/>
            <p:cNvSpPr/>
            <p:nvPr/>
          </p:nvSpPr>
          <p:spPr>
            <a:xfrm>
              <a:off x="2523963" y="1483486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9" name="pl648"/>
            <p:cNvSpPr/>
            <p:nvPr/>
          </p:nvSpPr>
          <p:spPr>
            <a:xfrm>
              <a:off x="2523963" y="1496983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0" name="pl649"/>
            <p:cNvSpPr/>
            <p:nvPr/>
          </p:nvSpPr>
          <p:spPr>
            <a:xfrm>
              <a:off x="2563569" y="1496983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1" name="pl650"/>
            <p:cNvSpPr/>
            <p:nvPr/>
          </p:nvSpPr>
          <p:spPr>
            <a:xfrm>
              <a:off x="2563569" y="1517228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2" name="pl651"/>
            <p:cNvSpPr/>
            <p:nvPr/>
          </p:nvSpPr>
          <p:spPr>
            <a:xfrm>
              <a:off x="2603176" y="1517228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3" name="pl652"/>
            <p:cNvSpPr/>
            <p:nvPr/>
          </p:nvSpPr>
          <p:spPr>
            <a:xfrm>
              <a:off x="2603176" y="1544222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4" name="pl653"/>
            <p:cNvSpPr/>
            <p:nvPr/>
          </p:nvSpPr>
          <p:spPr>
            <a:xfrm>
              <a:off x="2642782" y="1544222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5" name="pl654"/>
            <p:cNvSpPr/>
            <p:nvPr/>
          </p:nvSpPr>
          <p:spPr>
            <a:xfrm>
              <a:off x="2642782" y="1557719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6" name="pl655"/>
            <p:cNvSpPr/>
            <p:nvPr/>
          </p:nvSpPr>
          <p:spPr>
            <a:xfrm>
              <a:off x="2682388" y="1557719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7" name="pl656"/>
            <p:cNvSpPr/>
            <p:nvPr/>
          </p:nvSpPr>
          <p:spPr>
            <a:xfrm>
              <a:off x="2682388" y="1571216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8" name="pl657"/>
            <p:cNvSpPr/>
            <p:nvPr/>
          </p:nvSpPr>
          <p:spPr>
            <a:xfrm>
              <a:off x="2721995" y="1571216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9" name="pl658"/>
            <p:cNvSpPr/>
            <p:nvPr/>
          </p:nvSpPr>
          <p:spPr>
            <a:xfrm>
              <a:off x="2721995" y="1611706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0" name="pl659"/>
            <p:cNvSpPr/>
            <p:nvPr/>
          </p:nvSpPr>
          <p:spPr>
            <a:xfrm>
              <a:off x="2761601" y="1611706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1" name="pl660"/>
            <p:cNvSpPr/>
            <p:nvPr/>
          </p:nvSpPr>
          <p:spPr>
            <a:xfrm>
              <a:off x="2761601" y="1645448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2" name="pl661"/>
            <p:cNvSpPr/>
            <p:nvPr/>
          </p:nvSpPr>
          <p:spPr>
            <a:xfrm>
              <a:off x="2801207" y="1645448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3" name="pl662"/>
            <p:cNvSpPr/>
            <p:nvPr/>
          </p:nvSpPr>
          <p:spPr>
            <a:xfrm>
              <a:off x="2801207" y="1658945"/>
              <a:ext cx="79212" cy="0"/>
            </a:xfrm>
            <a:custGeom>
              <a:avLst/>
              <a:pathLst>
                <a:path w="79212" h="0">
                  <a:moveTo>
                    <a:pt x="0" y="0"/>
                  </a:moveTo>
                  <a:lnTo>
                    <a:pt x="79212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4" name="pl663"/>
            <p:cNvSpPr/>
            <p:nvPr/>
          </p:nvSpPr>
          <p:spPr>
            <a:xfrm>
              <a:off x="2880420" y="1658945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5" name="pl664"/>
            <p:cNvSpPr/>
            <p:nvPr/>
          </p:nvSpPr>
          <p:spPr>
            <a:xfrm>
              <a:off x="2880420" y="1679191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6" name="pl665"/>
            <p:cNvSpPr/>
            <p:nvPr/>
          </p:nvSpPr>
          <p:spPr>
            <a:xfrm>
              <a:off x="2920027" y="1679191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7" name="pl666"/>
            <p:cNvSpPr/>
            <p:nvPr/>
          </p:nvSpPr>
          <p:spPr>
            <a:xfrm>
              <a:off x="2920027" y="1685939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8" name="pl667"/>
            <p:cNvSpPr/>
            <p:nvPr/>
          </p:nvSpPr>
          <p:spPr>
            <a:xfrm>
              <a:off x="2959633" y="1685939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9" name="pl668"/>
            <p:cNvSpPr/>
            <p:nvPr/>
          </p:nvSpPr>
          <p:spPr>
            <a:xfrm>
              <a:off x="2959633" y="1712933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0" name="pl669"/>
            <p:cNvSpPr/>
            <p:nvPr/>
          </p:nvSpPr>
          <p:spPr>
            <a:xfrm>
              <a:off x="2999239" y="1712933"/>
              <a:ext cx="0" cy="19113"/>
            </a:xfrm>
            <a:custGeom>
              <a:avLst/>
              <a:pathLst>
                <a:path w="0" h="19113">
                  <a:moveTo>
                    <a:pt x="0" y="0"/>
                  </a:moveTo>
                  <a:lnTo>
                    <a:pt x="0" y="1911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1" name="pl670"/>
            <p:cNvSpPr/>
            <p:nvPr/>
          </p:nvSpPr>
          <p:spPr>
            <a:xfrm>
              <a:off x="2999239" y="1732047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2" name="pl671"/>
            <p:cNvSpPr/>
            <p:nvPr/>
          </p:nvSpPr>
          <p:spPr>
            <a:xfrm>
              <a:off x="3038846" y="1732047"/>
              <a:ext cx="0" cy="20851"/>
            </a:xfrm>
            <a:custGeom>
              <a:avLst/>
              <a:pathLst>
                <a:path w="0" h="20851">
                  <a:moveTo>
                    <a:pt x="0" y="0"/>
                  </a:moveTo>
                  <a:lnTo>
                    <a:pt x="0" y="20851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3" name="pl672"/>
            <p:cNvSpPr/>
            <p:nvPr/>
          </p:nvSpPr>
          <p:spPr>
            <a:xfrm>
              <a:off x="3038846" y="1752898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4" name="pl673"/>
            <p:cNvSpPr/>
            <p:nvPr/>
          </p:nvSpPr>
          <p:spPr>
            <a:xfrm>
              <a:off x="3078452" y="1752898"/>
              <a:ext cx="0" cy="6950"/>
            </a:xfrm>
            <a:custGeom>
              <a:avLst/>
              <a:pathLst>
                <a:path w="0" h="6950">
                  <a:moveTo>
                    <a:pt x="0" y="0"/>
                  </a:moveTo>
                  <a:lnTo>
                    <a:pt x="0" y="695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5" name="pl674"/>
            <p:cNvSpPr/>
            <p:nvPr/>
          </p:nvSpPr>
          <p:spPr>
            <a:xfrm>
              <a:off x="3078452" y="1759849"/>
              <a:ext cx="158425" cy="0"/>
            </a:xfrm>
            <a:custGeom>
              <a:avLst/>
              <a:pathLst>
                <a:path w="158425" h="0">
                  <a:moveTo>
                    <a:pt x="0" y="0"/>
                  </a:moveTo>
                  <a:lnTo>
                    <a:pt x="158425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6" name="pl675"/>
            <p:cNvSpPr/>
            <p:nvPr/>
          </p:nvSpPr>
          <p:spPr>
            <a:xfrm>
              <a:off x="3236878" y="175984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7" name="tx676"/>
            <p:cNvSpPr/>
            <p:nvPr/>
          </p:nvSpPr>
          <p:spPr>
            <a:xfrm>
              <a:off x="3371658" y="3698274"/>
              <a:ext cx="1149083" cy="110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100% of the sample</a:t>
              </a:r>
            </a:p>
          </p:txBody>
        </p:sp>
        <p:sp>
          <p:nvSpPr>
            <p:cNvPr id="678" name="tx677"/>
            <p:cNvSpPr/>
            <p:nvPr/>
          </p:nvSpPr>
          <p:spPr>
            <a:xfrm>
              <a:off x="3371658" y="3862866"/>
              <a:ext cx="1202382" cy="110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sets (n) has p &lt; 0.05</a:t>
              </a:r>
            </a:p>
          </p:txBody>
        </p:sp>
        <p:sp>
          <p:nvSpPr>
            <p:cNvPr id="679" name="tx678"/>
            <p:cNvSpPr/>
            <p:nvPr/>
          </p:nvSpPr>
          <p:spPr>
            <a:xfrm>
              <a:off x="3371658" y="4027458"/>
              <a:ext cx="1074408" cy="110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(global test of Trt.)</a:t>
              </a:r>
            </a:p>
          </p:txBody>
        </p:sp>
        <p:sp>
          <p:nvSpPr>
            <p:cNvPr id="680" name="pl679"/>
            <p:cNvSpPr/>
            <p:nvPr/>
          </p:nvSpPr>
          <p:spPr>
            <a:xfrm>
              <a:off x="2924524" y="2009864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1" name="pl680"/>
            <p:cNvSpPr/>
            <p:nvPr/>
          </p:nvSpPr>
          <p:spPr>
            <a:xfrm>
              <a:off x="2959633" y="1974755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2" name="pl681"/>
            <p:cNvSpPr/>
            <p:nvPr/>
          </p:nvSpPr>
          <p:spPr>
            <a:xfrm>
              <a:off x="2924524" y="1854650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3" name="pl682"/>
            <p:cNvSpPr/>
            <p:nvPr/>
          </p:nvSpPr>
          <p:spPr>
            <a:xfrm>
              <a:off x="2959633" y="1819541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4" name="pl683"/>
            <p:cNvSpPr/>
            <p:nvPr/>
          </p:nvSpPr>
          <p:spPr>
            <a:xfrm>
              <a:off x="2924524" y="2124588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5" name="pl684"/>
            <p:cNvSpPr/>
            <p:nvPr/>
          </p:nvSpPr>
          <p:spPr>
            <a:xfrm>
              <a:off x="2959633" y="2089478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6" name="pl685"/>
            <p:cNvSpPr/>
            <p:nvPr/>
          </p:nvSpPr>
          <p:spPr>
            <a:xfrm>
              <a:off x="2924524" y="1949128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7" name="pl686"/>
            <p:cNvSpPr/>
            <p:nvPr/>
          </p:nvSpPr>
          <p:spPr>
            <a:xfrm>
              <a:off x="2959633" y="1914019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8" name="pl687"/>
            <p:cNvSpPr/>
            <p:nvPr/>
          </p:nvSpPr>
          <p:spPr>
            <a:xfrm>
              <a:off x="2924524" y="1793914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9" name="pl688"/>
            <p:cNvSpPr/>
            <p:nvPr/>
          </p:nvSpPr>
          <p:spPr>
            <a:xfrm>
              <a:off x="2959633" y="1758805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0" name="pl689"/>
            <p:cNvSpPr/>
            <p:nvPr/>
          </p:nvSpPr>
          <p:spPr>
            <a:xfrm>
              <a:off x="2924524" y="2097594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1" name="pl690"/>
            <p:cNvSpPr/>
            <p:nvPr/>
          </p:nvSpPr>
          <p:spPr>
            <a:xfrm>
              <a:off x="2959633" y="2062485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2" name="pl691"/>
            <p:cNvSpPr/>
            <p:nvPr/>
          </p:nvSpPr>
          <p:spPr>
            <a:xfrm>
              <a:off x="2924524" y="1976122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3" name="pl692"/>
            <p:cNvSpPr/>
            <p:nvPr/>
          </p:nvSpPr>
          <p:spPr>
            <a:xfrm>
              <a:off x="2959633" y="1941013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4" name="pl693"/>
            <p:cNvSpPr/>
            <p:nvPr/>
          </p:nvSpPr>
          <p:spPr>
            <a:xfrm>
              <a:off x="2924524" y="1719681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5" name="pl694"/>
            <p:cNvSpPr/>
            <p:nvPr/>
          </p:nvSpPr>
          <p:spPr>
            <a:xfrm>
              <a:off x="2959633" y="1684572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6" name="pl695"/>
            <p:cNvSpPr/>
            <p:nvPr/>
          </p:nvSpPr>
          <p:spPr>
            <a:xfrm>
              <a:off x="2924524" y="2124588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7" name="pl696"/>
            <p:cNvSpPr/>
            <p:nvPr/>
          </p:nvSpPr>
          <p:spPr>
            <a:xfrm>
              <a:off x="2959633" y="2089478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8" name="pl697"/>
            <p:cNvSpPr/>
            <p:nvPr/>
          </p:nvSpPr>
          <p:spPr>
            <a:xfrm>
              <a:off x="2924524" y="2009864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9" name="pl698"/>
            <p:cNvSpPr/>
            <p:nvPr/>
          </p:nvSpPr>
          <p:spPr>
            <a:xfrm>
              <a:off x="2959633" y="1974755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0" name="pl699"/>
            <p:cNvSpPr/>
            <p:nvPr/>
          </p:nvSpPr>
          <p:spPr>
            <a:xfrm>
              <a:off x="2924524" y="1712933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1" name="pl700"/>
            <p:cNvSpPr/>
            <p:nvPr/>
          </p:nvSpPr>
          <p:spPr>
            <a:xfrm>
              <a:off x="2959633" y="1677824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2" name="pl701"/>
            <p:cNvSpPr/>
            <p:nvPr/>
          </p:nvSpPr>
          <p:spPr>
            <a:xfrm>
              <a:off x="2924524" y="2043606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3" name="pl702"/>
            <p:cNvSpPr/>
            <p:nvPr/>
          </p:nvSpPr>
          <p:spPr>
            <a:xfrm>
              <a:off x="2959633" y="2008497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4" name="rc703"/>
            <p:cNvSpPr/>
            <p:nvPr/>
          </p:nvSpPr>
          <p:spPr>
            <a:xfrm>
              <a:off x="3387660" y="1200051"/>
              <a:ext cx="1786247" cy="2969313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5" name="pl704"/>
            <p:cNvSpPr/>
            <p:nvPr/>
          </p:nvSpPr>
          <p:spPr>
            <a:xfrm>
              <a:off x="3387660" y="4169365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6" name="pl705"/>
            <p:cNvSpPr/>
            <p:nvPr/>
          </p:nvSpPr>
          <p:spPr>
            <a:xfrm>
              <a:off x="3387660" y="3899427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7" name="pl706"/>
            <p:cNvSpPr/>
            <p:nvPr/>
          </p:nvSpPr>
          <p:spPr>
            <a:xfrm>
              <a:off x="3387660" y="3629490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8" name="pl707"/>
            <p:cNvSpPr/>
            <p:nvPr/>
          </p:nvSpPr>
          <p:spPr>
            <a:xfrm>
              <a:off x="3387660" y="3359552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9" name="pl708"/>
            <p:cNvSpPr/>
            <p:nvPr/>
          </p:nvSpPr>
          <p:spPr>
            <a:xfrm>
              <a:off x="3387660" y="3089615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0" name="pl709"/>
            <p:cNvSpPr/>
            <p:nvPr/>
          </p:nvSpPr>
          <p:spPr>
            <a:xfrm>
              <a:off x="3387660" y="2819677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1" name="pl710"/>
            <p:cNvSpPr/>
            <p:nvPr/>
          </p:nvSpPr>
          <p:spPr>
            <a:xfrm>
              <a:off x="3387660" y="2549739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2" name="pl711"/>
            <p:cNvSpPr/>
            <p:nvPr/>
          </p:nvSpPr>
          <p:spPr>
            <a:xfrm>
              <a:off x="3387660" y="2279802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3" name="pl712"/>
            <p:cNvSpPr/>
            <p:nvPr/>
          </p:nvSpPr>
          <p:spPr>
            <a:xfrm>
              <a:off x="3387660" y="2009864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4" name="pl713"/>
            <p:cNvSpPr/>
            <p:nvPr/>
          </p:nvSpPr>
          <p:spPr>
            <a:xfrm>
              <a:off x="3387660" y="1739927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5" name="pl714"/>
            <p:cNvSpPr/>
            <p:nvPr/>
          </p:nvSpPr>
          <p:spPr>
            <a:xfrm>
              <a:off x="3387660" y="1469989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6" name="pl715"/>
            <p:cNvSpPr/>
            <p:nvPr/>
          </p:nvSpPr>
          <p:spPr>
            <a:xfrm>
              <a:off x="3387660" y="1200051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7" name="pl716"/>
            <p:cNvSpPr/>
            <p:nvPr/>
          </p:nvSpPr>
          <p:spPr>
            <a:xfrm>
              <a:off x="3449050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8" name="pl717"/>
            <p:cNvSpPr/>
            <p:nvPr/>
          </p:nvSpPr>
          <p:spPr>
            <a:xfrm>
              <a:off x="356786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9" name="pl718"/>
            <p:cNvSpPr/>
            <p:nvPr/>
          </p:nvSpPr>
          <p:spPr>
            <a:xfrm>
              <a:off x="3686688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0" name="pl719"/>
            <p:cNvSpPr/>
            <p:nvPr/>
          </p:nvSpPr>
          <p:spPr>
            <a:xfrm>
              <a:off x="3805507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1" name="pl720"/>
            <p:cNvSpPr/>
            <p:nvPr/>
          </p:nvSpPr>
          <p:spPr>
            <a:xfrm>
              <a:off x="392432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2" name="pl721"/>
            <p:cNvSpPr/>
            <p:nvPr/>
          </p:nvSpPr>
          <p:spPr>
            <a:xfrm>
              <a:off x="4043145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3" name="pl722"/>
            <p:cNvSpPr/>
            <p:nvPr/>
          </p:nvSpPr>
          <p:spPr>
            <a:xfrm>
              <a:off x="4161965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4" name="pl723"/>
            <p:cNvSpPr/>
            <p:nvPr/>
          </p:nvSpPr>
          <p:spPr>
            <a:xfrm>
              <a:off x="4280784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5" name="pl724"/>
            <p:cNvSpPr/>
            <p:nvPr/>
          </p:nvSpPr>
          <p:spPr>
            <a:xfrm>
              <a:off x="439960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6" name="pl725"/>
            <p:cNvSpPr/>
            <p:nvPr/>
          </p:nvSpPr>
          <p:spPr>
            <a:xfrm>
              <a:off x="4518422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7" name="pl726"/>
            <p:cNvSpPr/>
            <p:nvPr/>
          </p:nvSpPr>
          <p:spPr>
            <a:xfrm>
              <a:off x="4637241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8" name="pl727"/>
            <p:cNvSpPr/>
            <p:nvPr/>
          </p:nvSpPr>
          <p:spPr>
            <a:xfrm>
              <a:off x="4756060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9" name="pl728"/>
            <p:cNvSpPr/>
            <p:nvPr/>
          </p:nvSpPr>
          <p:spPr>
            <a:xfrm>
              <a:off x="487487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0" name="pl729"/>
            <p:cNvSpPr/>
            <p:nvPr/>
          </p:nvSpPr>
          <p:spPr>
            <a:xfrm>
              <a:off x="499369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1" name="pl730"/>
            <p:cNvSpPr/>
            <p:nvPr/>
          </p:nvSpPr>
          <p:spPr>
            <a:xfrm>
              <a:off x="5112518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2" name="pl731"/>
            <p:cNvSpPr/>
            <p:nvPr/>
          </p:nvSpPr>
          <p:spPr>
            <a:xfrm>
              <a:off x="5171927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3" name="pl732"/>
            <p:cNvSpPr/>
            <p:nvPr/>
          </p:nvSpPr>
          <p:spPr>
            <a:xfrm>
              <a:off x="3387660" y="4034396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4" name="pl733"/>
            <p:cNvSpPr/>
            <p:nvPr/>
          </p:nvSpPr>
          <p:spPr>
            <a:xfrm>
              <a:off x="3387660" y="3764458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5" name="pl734"/>
            <p:cNvSpPr/>
            <p:nvPr/>
          </p:nvSpPr>
          <p:spPr>
            <a:xfrm>
              <a:off x="3387660" y="3494521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6" name="pl735"/>
            <p:cNvSpPr/>
            <p:nvPr/>
          </p:nvSpPr>
          <p:spPr>
            <a:xfrm>
              <a:off x="3387660" y="3224583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7" name="pl736"/>
            <p:cNvSpPr/>
            <p:nvPr/>
          </p:nvSpPr>
          <p:spPr>
            <a:xfrm>
              <a:off x="3387660" y="2954646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8" name="pl737"/>
            <p:cNvSpPr/>
            <p:nvPr/>
          </p:nvSpPr>
          <p:spPr>
            <a:xfrm>
              <a:off x="3387660" y="2684708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9" name="pl738"/>
            <p:cNvSpPr/>
            <p:nvPr/>
          </p:nvSpPr>
          <p:spPr>
            <a:xfrm>
              <a:off x="3387660" y="2414771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0" name="pl739"/>
            <p:cNvSpPr/>
            <p:nvPr/>
          </p:nvSpPr>
          <p:spPr>
            <a:xfrm>
              <a:off x="3387660" y="2144833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1" name="pl740"/>
            <p:cNvSpPr/>
            <p:nvPr/>
          </p:nvSpPr>
          <p:spPr>
            <a:xfrm>
              <a:off x="3387660" y="1874895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2" name="pl741"/>
            <p:cNvSpPr/>
            <p:nvPr/>
          </p:nvSpPr>
          <p:spPr>
            <a:xfrm>
              <a:off x="3387660" y="1604958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3" name="pl742"/>
            <p:cNvSpPr/>
            <p:nvPr/>
          </p:nvSpPr>
          <p:spPr>
            <a:xfrm>
              <a:off x="3387660" y="1335020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4" name="pl743"/>
            <p:cNvSpPr/>
            <p:nvPr/>
          </p:nvSpPr>
          <p:spPr>
            <a:xfrm>
              <a:off x="3389640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5" name="pl744"/>
            <p:cNvSpPr/>
            <p:nvPr/>
          </p:nvSpPr>
          <p:spPr>
            <a:xfrm>
              <a:off x="350845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6" name="pl745"/>
            <p:cNvSpPr/>
            <p:nvPr/>
          </p:nvSpPr>
          <p:spPr>
            <a:xfrm>
              <a:off x="3627278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7" name="pl746"/>
            <p:cNvSpPr/>
            <p:nvPr/>
          </p:nvSpPr>
          <p:spPr>
            <a:xfrm>
              <a:off x="3746098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8" name="pl747"/>
            <p:cNvSpPr/>
            <p:nvPr/>
          </p:nvSpPr>
          <p:spPr>
            <a:xfrm>
              <a:off x="3864917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9" name="pl748"/>
            <p:cNvSpPr/>
            <p:nvPr/>
          </p:nvSpPr>
          <p:spPr>
            <a:xfrm>
              <a:off x="398373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0" name="pl749"/>
            <p:cNvSpPr/>
            <p:nvPr/>
          </p:nvSpPr>
          <p:spPr>
            <a:xfrm>
              <a:off x="4102555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1" name="pl750"/>
            <p:cNvSpPr/>
            <p:nvPr/>
          </p:nvSpPr>
          <p:spPr>
            <a:xfrm>
              <a:off x="4221374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2" name="pl751"/>
            <p:cNvSpPr/>
            <p:nvPr/>
          </p:nvSpPr>
          <p:spPr>
            <a:xfrm>
              <a:off x="434019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3" name="pl752"/>
            <p:cNvSpPr/>
            <p:nvPr/>
          </p:nvSpPr>
          <p:spPr>
            <a:xfrm>
              <a:off x="4459012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4" name="pl753"/>
            <p:cNvSpPr/>
            <p:nvPr/>
          </p:nvSpPr>
          <p:spPr>
            <a:xfrm>
              <a:off x="4577832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5" name="pl754"/>
            <p:cNvSpPr/>
            <p:nvPr/>
          </p:nvSpPr>
          <p:spPr>
            <a:xfrm>
              <a:off x="4696651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6" name="pl755"/>
            <p:cNvSpPr/>
            <p:nvPr/>
          </p:nvSpPr>
          <p:spPr>
            <a:xfrm>
              <a:off x="4815470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7" name="pl756"/>
            <p:cNvSpPr/>
            <p:nvPr/>
          </p:nvSpPr>
          <p:spPr>
            <a:xfrm>
              <a:off x="493428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8" name="pl757"/>
            <p:cNvSpPr/>
            <p:nvPr/>
          </p:nvSpPr>
          <p:spPr>
            <a:xfrm>
              <a:off x="5053108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9" name="pl758"/>
            <p:cNvSpPr/>
            <p:nvPr/>
          </p:nvSpPr>
          <p:spPr>
            <a:xfrm>
              <a:off x="3488656" y="1335444"/>
              <a:ext cx="1604058" cy="873912"/>
            </a:xfrm>
            <a:custGeom>
              <a:avLst/>
              <a:pathLst>
                <a:path w="1604058" h="873912">
                  <a:moveTo>
                    <a:pt x="0" y="0"/>
                  </a:moveTo>
                  <a:lnTo>
                    <a:pt x="514882" y="0"/>
                  </a:lnTo>
                  <a:lnTo>
                    <a:pt x="514882" y="13253"/>
                  </a:lnTo>
                  <a:lnTo>
                    <a:pt x="594095" y="13253"/>
                  </a:lnTo>
                  <a:lnTo>
                    <a:pt x="594095" y="31164"/>
                  </a:lnTo>
                  <a:lnTo>
                    <a:pt x="653505" y="31164"/>
                  </a:lnTo>
                  <a:lnTo>
                    <a:pt x="653505" y="53531"/>
                  </a:lnTo>
                  <a:lnTo>
                    <a:pt x="712914" y="53531"/>
                  </a:lnTo>
                  <a:lnTo>
                    <a:pt x="712914" y="84439"/>
                  </a:lnTo>
                  <a:lnTo>
                    <a:pt x="752521" y="84439"/>
                  </a:lnTo>
                  <a:lnTo>
                    <a:pt x="752521" y="123805"/>
                  </a:lnTo>
                  <a:lnTo>
                    <a:pt x="792127" y="123805"/>
                  </a:lnTo>
                  <a:lnTo>
                    <a:pt x="792127" y="173276"/>
                  </a:lnTo>
                  <a:lnTo>
                    <a:pt x="831734" y="173276"/>
                  </a:lnTo>
                  <a:lnTo>
                    <a:pt x="831734" y="231990"/>
                  </a:lnTo>
                  <a:lnTo>
                    <a:pt x="871340" y="231990"/>
                  </a:lnTo>
                  <a:lnTo>
                    <a:pt x="871340" y="298319"/>
                  </a:lnTo>
                  <a:lnTo>
                    <a:pt x="910946" y="298319"/>
                  </a:lnTo>
                  <a:lnTo>
                    <a:pt x="910946" y="369572"/>
                  </a:lnTo>
                  <a:lnTo>
                    <a:pt x="950553" y="369572"/>
                  </a:lnTo>
                  <a:lnTo>
                    <a:pt x="950553" y="438518"/>
                  </a:lnTo>
                  <a:lnTo>
                    <a:pt x="990159" y="438518"/>
                  </a:lnTo>
                  <a:lnTo>
                    <a:pt x="990159" y="499429"/>
                  </a:lnTo>
                  <a:lnTo>
                    <a:pt x="1029765" y="499429"/>
                  </a:lnTo>
                  <a:lnTo>
                    <a:pt x="1029765" y="550559"/>
                  </a:lnTo>
                  <a:lnTo>
                    <a:pt x="1069372" y="550559"/>
                  </a:lnTo>
                  <a:lnTo>
                    <a:pt x="1069372" y="592474"/>
                  </a:lnTo>
                  <a:lnTo>
                    <a:pt x="1108978" y="592474"/>
                  </a:lnTo>
                  <a:lnTo>
                    <a:pt x="1108978" y="627248"/>
                  </a:lnTo>
                  <a:lnTo>
                    <a:pt x="1148585" y="627248"/>
                  </a:lnTo>
                  <a:lnTo>
                    <a:pt x="1148585" y="656897"/>
                  </a:lnTo>
                  <a:lnTo>
                    <a:pt x="1207994" y="656897"/>
                  </a:lnTo>
                  <a:lnTo>
                    <a:pt x="1207994" y="682998"/>
                  </a:lnTo>
                  <a:lnTo>
                    <a:pt x="1267404" y="682998"/>
                  </a:lnTo>
                  <a:lnTo>
                    <a:pt x="1267404" y="710089"/>
                  </a:lnTo>
                  <a:lnTo>
                    <a:pt x="1307010" y="710089"/>
                  </a:lnTo>
                  <a:lnTo>
                    <a:pt x="1307010" y="738860"/>
                  </a:lnTo>
                  <a:lnTo>
                    <a:pt x="1346616" y="738860"/>
                  </a:lnTo>
                  <a:lnTo>
                    <a:pt x="1346616" y="769118"/>
                  </a:lnTo>
                  <a:lnTo>
                    <a:pt x="1386223" y="769118"/>
                  </a:lnTo>
                  <a:lnTo>
                    <a:pt x="1386223" y="799777"/>
                  </a:lnTo>
                  <a:lnTo>
                    <a:pt x="1425829" y="799777"/>
                  </a:lnTo>
                  <a:lnTo>
                    <a:pt x="1425829" y="827581"/>
                  </a:lnTo>
                  <a:lnTo>
                    <a:pt x="1465436" y="827581"/>
                  </a:lnTo>
                  <a:lnTo>
                    <a:pt x="1465436" y="850450"/>
                  </a:lnTo>
                  <a:lnTo>
                    <a:pt x="1505042" y="850450"/>
                  </a:lnTo>
                  <a:lnTo>
                    <a:pt x="1505042" y="867616"/>
                  </a:lnTo>
                  <a:lnTo>
                    <a:pt x="1604058" y="867616"/>
                  </a:lnTo>
                  <a:lnTo>
                    <a:pt x="1604058" y="873912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0" name="pl759"/>
            <p:cNvSpPr/>
            <p:nvPr/>
          </p:nvSpPr>
          <p:spPr>
            <a:xfrm>
              <a:off x="3488656" y="1335359"/>
              <a:ext cx="1604058" cy="725385"/>
            </a:xfrm>
            <a:custGeom>
              <a:avLst/>
              <a:pathLst>
                <a:path w="1604058" h="725385">
                  <a:moveTo>
                    <a:pt x="0" y="0"/>
                  </a:moveTo>
                  <a:lnTo>
                    <a:pt x="514882" y="0"/>
                  </a:lnTo>
                  <a:lnTo>
                    <a:pt x="514882" y="10608"/>
                  </a:lnTo>
                  <a:lnTo>
                    <a:pt x="594095" y="10608"/>
                  </a:lnTo>
                  <a:lnTo>
                    <a:pt x="594095" y="24961"/>
                  </a:lnTo>
                  <a:lnTo>
                    <a:pt x="653505" y="24961"/>
                  </a:lnTo>
                  <a:lnTo>
                    <a:pt x="653505" y="42911"/>
                  </a:lnTo>
                  <a:lnTo>
                    <a:pt x="712914" y="42911"/>
                  </a:lnTo>
                  <a:lnTo>
                    <a:pt x="712914" y="67767"/>
                  </a:lnTo>
                  <a:lnTo>
                    <a:pt x="752521" y="67767"/>
                  </a:lnTo>
                  <a:lnTo>
                    <a:pt x="752521" y="99510"/>
                  </a:lnTo>
                  <a:lnTo>
                    <a:pt x="792127" y="99510"/>
                  </a:lnTo>
                  <a:lnTo>
                    <a:pt x="792127" y="139539"/>
                  </a:lnTo>
                  <a:lnTo>
                    <a:pt x="831734" y="139539"/>
                  </a:lnTo>
                  <a:lnTo>
                    <a:pt x="831734" y="187251"/>
                  </a:lnTo>
                  <a:lnTo>
                    <a:pt x="871340" y="187251"/>
                  </a:lnTo>
                  <a:lnTo>
                    <a:pt x="871340" y="241425"/>
                  </a:lnTo>
                  <a:lnTo>
                    <a:pt x="910946" y="241425"/>
                  </a:lnTo>
                  <a:lnTo>
                    <a:pt x="910946" y="299956"/>
                  </a:lnTo>
                  <a:lnTo>
                    <a:pt x="950553" y="299956"/>
                  </a:lnTo>
                  <a:lnTo>
                    <a:pt x="950553" y="356933"/>
                  </a:lnTo>
                  <a:lnTo>
                    <a:pt x="990159" y="356933"/>
                  </a:lnTo>
                  <a:lnTo>
                    <a:pt x="990159" y="407560"/>
                  </a:lnTo>
                  <a:lnTo>
                    <a:pt x="1029765" y="407560"/>
                  </a:lnTo>
                  <a:lnTo>
                    <a:pt x="1029765" y="450274"/>
                  </a:lnTo>
                  <a:lnTo>
                    <a:pt x="1069372" y="450274"/>
                  </a:lnTo>
                  <a:lnTo>
                    <a:pt x="1069372" y="485441"/>
                  </a:lnTo>
                  <a:lnTo>
                    <a:pt x="1108978" y="485441"/>
                  </a:lnTo>
                  <a:lnTo>
                    <a:pt x="1108978" y="514724"/>
                  </a:lnTo>
                  <a:lnTo>
                    <a:pt x="1148585" y="514724"/>
                  </a:lnTo>
                  <a:lnTo>
                    <a:pt x="1148585" y="539768"/>
                  </a:lnTo>
                  <a:lnTo>
                    <a:pt x="1207994" y="539768"/>
                  </a:lnTo>
                  <a:lnTo>
                    <a:pt x="1207994" y="561876"/>
                  </a:lnTo>
                  <a:lnTo>
                    <a:pt x="1267404" y="561876"/>
                  </a:lnTo>
                  <a:lnTo>
                    <a:pt x="1267404" y="584883"/>
                  </a:lnTo>
                  <a:lnTo>
                    <a:pt x="1307010" y="584883"/>
                  </a:lnTo>
                  <a:lnTo>
                    <a:pt x="1307010" y="609385"/>
                  </a:lnTo>
                  <a:lnTo>
                    <a:pt x="1346616" y="609385"/>
                  </a:lnTo>
                  <a:lnTo>
                    <a:pt x="1346616" y="635231"/>
                  </a:lnTo>
                  <a:lnTo>
                    <a:pt x="1386223" y="635231"/>
                  </a:lnTo>
                  <a:lnTo>
                    <a:pt x="1386223" y="661504"/>
                  </a:lnTo>
                  <a:lnTo>
                    <a:pt x="1425829" y="661504"/>
                  </a:lnTo>
                  <a:lnTo>
                    <a:pt x="1425829" y="685403"/>
                  </a:lnTo>
                  <a:lnTo>
                    <a:pt x="1465436" y="685403"/>
                  </a:lnTo>
                  <a:lnTo>
                    <a:pt x="1465436" y="705113"/>
                  </a:lnTo>
                  <a:lnTo>
                    <a:pt x="1505042" y="705113"/>
                  </a:lnTo>
                  <a:lnTo>
                    <a:pt x="1505042" y="719939"/>
                  </a:lnTo>
                  <a:lnTo>
                    <a:pt x="1604058" y="719939"/>
                  </a:lnTo>
                  <a:lnTo>
                    <a:pt x="1604058" y="725385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1" name="pl760"/>
            <p:cNvSpPr/>
            <p:nvPr/>
          </p:nvSpPr>
          <p:spPr>
            <a:xfrm>
              <a:off x="3488656" y="1335232"/>
              <a:ext cx="1604058" cy="479599"/>
            </a:xfrm>
            <a:custGeom>
              <a:avLst/>
              <a:pathLst>
                <a:path w="1604058" h="479599">
                  <a:moveTo>
                    <a:pt x="0" y="0"/>
                  </a:moveTo>
                  <a:lnTo>
                    <a:pt x="514882" y="0"/>
                  </a:lnTo>
                  <a:lnTo>
                    <a:pt x="514882" y="6635"/>
                  </a:lnTo>
                  <a:lnTo>
                    <a:pt x="594095" y="6635"/>
                  </a:lnTo>
                  <a:lnTo>
                    <a:pt x="594095" y="15628"/>
                  </a:lnTo>
                  <a:lnTo>
                    <a:pt x="653505" y="15628"/>
                  </a:lnTo>
                  <a:lnTo>
                    <a:pt x="653505" y="26901"/>
                  </a:lnTo>
                  <a:lnTo>
                    <a:pt x="712914" y="26901"/>
                  </a:lnTo>
                  <a:lnTo>
                    <a:pt x="712914" y="42558"/>
                  </a:lnTo>
                  <a:lnTo>
                    <a:pt x="752521" y="42558"/>
                  </a:lnTo>
                  <a:lnTo>
                    <a:pt x="752521" y="62634"/>
                  </a:lnTo>
                  <a:lnTo>
                    <a:pt x="792127" y="62634"/>
                  </a:lnTo>
                  <a:lnTo>
                    <a:pt x="792127" y="88082"/>
                  </a:lnTo>
                  <a:lnTo>
                    <a:pt x="831734" y="88082"/>
                  </a:lnTo>
                  <a:lnTo>
                    <a:pt x="831734" y="118610"/>
                  </a:lnTo>
                  <a:lnTo>
                    <a:pt x="871340" y="118610"/>
                  </a:lnTo>
                  <a:lnTo>
                    <a:pt x="871340" y="153538"/>
                  </a:lnTo>
                  <a:lnTo>
                    <a:pt x="910946" y="153538"/>
                  </a:lnTo>
                  <a:lnTo>
                    <a:pt x="910946" y="191601"/>
                  </a:lnTo>
                  <a:lnTo>
                    <a:pt x="950553" y="191601"/>
                  </a:lnTo>
                  <a:lnTo>
                    <a:pt x="950553" y="228989"/>
                  </a:lnTo>
                  <a:lnTo>
                    <a:pt x="990159" y="228989"/>
                  </a:lnTo>
                  <a:lnTo>
                    <a:pt x="990159" y="262498"/>
                  </a:lnTo>
                  <a:lnTo>
                    <a:pt x="1029765" y="262498"/>
                  </a:lnTo>
                  <a:lnTo>
                    <a:pt x="1029765" y="290986"/>
                  </a:lnTo>
                  <a:lnTo>
                    <a:pt x="1069372" y="290986"/>
                  </a:lnTo>
                  <a:lnTo>
                    <a:pt x="1069372" y="314593"/>
                  </a:lnTo>
                  <a:lnTo>
                    <a:pt x="1108978" y="314593"/>
                  </a:lnTo>
                  <a:lnTo>
                    <a:pt x="1108978" y="334358"/>
                  </a:lnTo>
                  <a:lnTo>
                    <a:pt x="1148585" y="334358"/>
                  </a:lnTo>
                  <a:lnTo>
                    <a:pt x="1148585" y="351340"/>
                  </a:lnTo>
                  <a:lnTo>
                    <a:pt x="1207994" y="351340"/>
                  </a:lnTo>
                  <a:lnTo>
                    <a:pt x="1207994" y="366394"/>
                  </a:lnTo>
                  <a:lnTo>
                    <a:pt x="1267404" y="366394"/>
                  </a:lnTo>
                  <a:lnTo>
                    <a:pt x="1267404" y="382120"/>
                  </a:lnTo>
                  <a:lnTo>
                    <a:pt x="1307010" y="382120"/>
                  </a:lnTo>
                  <a:lnTo>
                    <a:pt x="1307010" y="398941"/>
                  </a:lnTo>
                  <a:lnTo>
                    <a:pt x="1346616" y="398941"/>
                  </a:lnTo>
                  <a:lnTo>
                    <a:pt x="1346616" y="416764"/>
                  </a:lnTo>
                  <a:lnTo>
                    <a:pt x="1386223" y="416764"/>
                  </a:lnTo>
                  <a:lnTo>
                    <a:pt x="1386223" y="434967"/>
                  </a:lnTo>
                  <a:lnTo>
                    <a:pt x="1425829" y="434967"/>
                  </a:lnTo>
                  <a:lnTo>
                    <a:pt x="1425829" y="451602"/>
                  </a:lnTo>
                  <a:lnTo>
                    <a:pt x="1465436" y="451602"/>
                  </a:lnTo>
                  <a:lnTo>
                    <a:pt x="1465436" y="465377"/>
                  </a:lnTo>
                  <a:lnTo>
                    <a:pt x="1505042" y="465377"/>
                  </a:lnTo>
                  <a:lnTo>
                    <a:pt x="1505042" y="475773"/>
                  </a:lnTo>
                  <a:lnTo>
                    <a:pt x="1604058" y="475773"/>
                  </a:lnTo>
                  <a:lnTo>
                    <a:pt x="1604058" y="479599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2" name="tx761"/>
            <p:cNvSpPr/>
            <p:nvPr/>
          </p:nvSpPr>
          <p:spPr>
            <a:xfrm>
              <a:off x="4971326" y="2093087"/>
              <a:ext cx="151735" cy="901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38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68</a:t>
              </a:r>
            </a:p>
          </p:txBody>
        </p:sp>
        <p:sp>
          <p:nvSpPr>
            <p:cNvPr id="763" name="tx762"/>
            <p:cNvSpPr/>
            <p:nvPr/>
          </p:nvSpPr>
          <p:spPr>
            <a:xfrm>
              <a:off x="4971326" y="1944475"/>
              <a:ext cx="151735" cy="901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38">
                  <a:solidFill>
                    <a:srgbClr val="00BA38">
                      <a:alpha val="100000"/>
                    </a:srgbClr>
                  </a:solidFill>
                  <a:latin typeface="DejaVu Sans"/>
                  <a:cs typeface="DejaVu Sans"/>
                </a:rPr>
                <a:t>73</a:t>
              </a:r>
            </a:p>
          </p:txBody>
        </p:sp>
        <p:sp>
          <p:nvSpPr>
            <p:cNvPr id="764" name="tx763"/>
            <p:cNvSpPr/>
            <p:nvPr/>
          </p:nvSpPr>
          <p:spPr>
            <a:xfrm>
              <a:off x="4971326" y="1698561"/>
              <a:ext cx="151735" cy="901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38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82</a:t>
              </a:r>
            </a:p>
          </p:txBody>
        </p:sp>
        <p:sp>
          <p:nvSpPr>
            <p:cNvPr id="765" name="tx764"/>
            <p:cNvSpPr/>
            <p:nvPr/>
          </p:nvSpPr>
          <p:spPr>
            <a:xfrm>
              <a:off x="5227495" y="3698274"/>
              <a:ext cx="1149083" cy="110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100% of the sample</a:t>
              </a:r>
            </a:p>
          </p:txBody>
        </p:sp>
        <p:sp>
          <p:nvSpPr>
            <p:cNvPr id="766" name="tx765"/>
            <p:cNvSpPr/>
            <p:nvPr/>
          </p:nvSpPr>
          <p:spPr>
            <a:xfrm>
              <a:off x="5227495" y="3862866"/>
              <a:ext cx="1202382" cy="110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sets (n) has p &lt; 0.05</a:t>
              </a:r>
            </a:p>
          </p:txBody>
        </p:sp>
        <p:sp>
          <p:nvSpPr>
            <p:cNvPr id="767" name="tx766"/>
            <p:cNvSpPr/>
            <p:nvPr/>
          </p:nvSpPr>
          <p:spPr>
            <a:xfrm>
              <a:off x="5227495" y="4027458"/>
              <a:ext cx="1074408" cy="110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(global test of Trt.)</a:t>
              </a:r>
            </a:p>
          </p:txBody>
        </p:sp>
        <p:sp>
          <p:nvSpPr>
            <p:cNvPr id="768" name="rc767"/>
            <p:cNvSpPr/>
            <p:nvPr/>
          </p:nvSpPr>
          <p:spPr>
            <a:xfrm>
              <a:off x="1531823" y="983989"/>
              <a:ext cx="1786247" cy="2160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9" name="tx768"/>
            <p:cNvSpPr/>
            <p:nvPr/>
          </p:nvSpPr>
          <p:spPr>
            <a:xfrm>
              <a:off x="2000744" y="1024598"/>
              <a:ext cx="848404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Sample (n = 4)</a:t>
              </a:r>
            </a:p>
          </p:txBody>
        </p:sp>
        <p:sp>
          <p:nvSpPr>
            <p:cNvPr id="770" name="rc769"/>
            <p:cNvSpPr/>
            <p:nvPr/>
          </p:nvSpPr>
          <p:spPr>
            <a:xfrm>
              <a:off x="3387660" y="983989"/>
              <a:ext cx="1786247" cy="2160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1" name="tx770"/>
            <p:cNvSpPr/>
            <p:nvPr/>
          </p:nvSpPr>
          <p:spPr>
            <a:xfrm>
              <a:off x="3793225" y="1024598"/>
              <a:ext cx="975116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Population / truth</a:t>
              </a:r>
            </a:p>
          </p:txBody>
        </p:sp>
        <p:sp>
          <p:nvSpPr>
            <p:cNvPr id="772" name="pl771"/>
            <p:cNvSpPr/>
            <p:nvPr/>
          </p:nvSpPr>
          <p:spPr>
            <a:xfrm>
              <a:off x="1533803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3" name="pl772"/>
            <p:cNvSpPr/>
            <p:nvPr/>
          </p:nvSpPr>
          <p:spPr>
            <a:xfrm>
              <a:off x="165262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4" name="pl773"/>
            <p:cNvSpPr/>
            <p:nvPr/>
          </p:nvSpPr>
          <p:spPr>
            <a:xfrm>
              <a:off x="177144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5" name="pl774"/>
            <p:cNvSpPr/>
            <p:nvPr/>
          </p:nvSpPr>
          <p:spPr>
            <a:xfrm>
              <a:off x="189026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6" name="pl775"/>
            <p:cNvSpPr/>
            <p:nvPr/>
          </p:nvSpPr>
          <p:spPr>
            <a:xfrm>
              <a:off x="200908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7" name="pl776"/>
            <p:cNvSpPr/>
            <p:nvPr/>
          </p:nvSpPr>
          <p:spPr>
            <a:xfrm>
              <a:off x="212789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8" name="pl777"/>
            <p:cNvSpPr/>
            <p:nvPr/>
          </p:nvSpPr>
          <p:spPr>
            <a:xfrm>
              <a:off x="224671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9" name="pl778"/>
            <p:cNvSpPr/>
            <p:nvPr/>
          </p:nvSpPr>
          <p:spPr>
            <a:xfrm>
              <a:off x="236553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0" name="pl779"/>
            <p:cNvSpPr/>
            <p:nvPr/>
          </p:nvSpPr>
          <p:spPr>
            <a:xfrm>
              <a:off x="248435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1" name="pl780"/>
            <p:cNvSpPr/>
            <p:nvPr/>
          </p:nvSpPr>
          <p:spPr>
            <a:xfrm>
              <a:off x="260317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2" name="pl781"/>
            <p:cNvSpPr/>
            <p:nvPr/>
          </p:nvSpPr>
          <p:spPr>
            <a:xfrm>
              <a:off x="272199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3" name="pl782"/>
            <p:cNvSpPr/>
            <p:nvPr/>
          </p:nvSpPr>
          <p:spPr>
            <a:xfrm>
              <a:off x="284081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4" name="pl783"/>
            <p:cNvSpPr/>
            <p:nvPr/>
          </p:nvSpPr>
          <p:spPr>
            <a:xfrm>
              <a:off x="2959633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5" name="pl784"/>
            <p:cNvSpPr/>
            <p:nvPr/>
          </p:nvSpPr>
          <p:spPr>
            <a:xfrm>
              <a:off x="307845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6" name="pl785"/>
            <p:cNvSpPr/>
            <p:nvPr/>
          </p:nvSpPr>
          <p:spPr>
            <a:xfrm>
              <a:off x="319727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7" name="tx786"/>
            <p:cNvSpPr/>
            <p:nvPr/>
          </p:nvSpPr>
          <p:spPr>
            <a:xfrm>
              <a:off x="1498251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9</a:t>
              </a:r>
            </a:p>
          </p:txBody>
        </p:sp>
        <p:sp>
          <p:nvSpPr>
            <p:cNvPr id="788" name="tx787"/>
            <p:cNvSpPr/>
            <p:nvPr/>
          </p:nvSpPr>
          <p:spPr>
            <a:xfrm>
              <a:off x="1581517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789" name="tx788"/>
            <p:cNvSpPr/>
            <p:nvPr/>
          </p:nvSpPr>
          <p:spPr>
            <a:xfrm>
              <a:off x="1700336" y="4230412"/>
              <a:ext cx="142210" cy="83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15</a:t>
              </a:r>
            </a:p>
          </p:txBody>
        </p:sp>
        <p:sp>
          <p:nvSpPr>
            <p:cNvPr id="790" name="tx789"/>
            <p:cNvSpPr/>
            <p:nvPr/>
          </p:nvSpPr>
          <p:spPr>
            <a:xfrm>
              <a:off x="181915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18</a:t>
              </a:r>
            </a:p>
          </p:txBody>
        </p:sp>
        <p:sp>
          <p:nvSpPr>
            <p:cNvPr id="791" name="tx790"/>
            <p:cNvSpPr/>
            <p:nvPr/>
          </p:nvSpPr>
          <p:spPr>
            <a:xfrm>
              <a:off x="193797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21</a:t>
              </a:r>
            </a:p>
          </p:txBody>
        </p:sp>
        <p:sp>
          <p:nvSpPr>
            <p:cNvPr id="792" name="tx791"/>
            <p:cNvSpPr/>
            <p:nvPr/>
          </p:nvSpPr>
          <p:spPr>
            <a:xfrm>
              <a:off x="2056794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793" name="tx792"/>
            <p:cNvSpPr/>
            <p:nvPr/>
          </p:nvSpPr>
          <p:spPr>
            <a:xfrm>
              <a:off x="2175613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27</a:t>
              </a:r>
            </a:p>
          </p:txBody>
        </p:sp>
        <p:sp>
          <p:nvSpPr>
            <p:cNvPr id="794" name="tx793"/>
            <p:cNvSpPr/>
            <p:nvPr/>
          </p:nvSpPr>
          <p:spPr>
            <a:xfrm>
              <a:off x="2294432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</a:t>
              </a:r>
            </a:p>
          </p:txBody>
        </p:sp>
        <p:sp>
          <p:nvSpPr>
            <p:cNvPr id="795" name="tx794"/>
            <p:cNvSpPr/>
            <p:nvPr/>
          </p:nvSpPr>
          <p:spPr>
            <a:xfrm>
              <a:off x="241325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33</a:t>
              </a:r>
            </a:p>
          </p:txBody>
        </p:sp>
        <p:sp>
          <p:nvSpPr>
            <p:cNvPr id="796" name="tx795"/>
            <p:cNvSpPr/>
            <p:nvPr/>
          </p:nvSpPr>
          <p:spPr>
            <a:xfrm>
              <a:off x="253207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797" name="tx796"/>
            <p:cNvSpPr/>
            <p:nvPr/>
          </p:nvSpPr>
          <p:spPr>
            <a:xfrm>
              <a:off x="265089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39</a:t>
              </a:r>
            </a:p>
          </p:txBody>
        </p:sp>
        <p:sp>
          <p:nvSpPr>
            <p:cNvPr id="798" name="tx797"/>
            <p:cNvSpPr/>
            <p:nvPr/>
          </p:nvSpPr>
          <p:spPr>
            <a:xfrm>
              <a:off x="2769709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42</a:t>
              </a:r>
            </a:p>
          </p:txBody>
        </p:sp>
        <p:sp>
          <p:nvSpPr>
            <p:cNvPr id="799" name="tx798"/>
            <p:cNvSpPr/>
            <p:nvPr/>
          </p:nvSpPr>
          <p:spPr>
            <a:xfrm>
              <a:off x="2888528" y="4230412"/>
              <a:ext cx="142210" cy="83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45</a:t>
              </a:r>
            </a:p>
          </p:txBody>
        </p:sp>
        <p:sp>
          <p:nvSpPr>
            <p:cNvPr id="800" name="tx799"/>
            <p:cNvSpPr/>
            <p:nvPr/>
          </p:nvSpPr>
          <p:spPr>
            <a:xfrm>
              <a:off x="3007347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801" name="tx800"/>
            <p:cNvSpPr/>
            <p:nvPr/>
          </p:nvSpPr>
          <p:spPr>
            <a:xfrm>
              <a:off x="3126166" y="4230412"/>
              <a:ext cx="142210" cy="83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51</a:t>
              </a:r>
            </a:p>
          </p:txBody>
        </p:sp>
        <p:sp>
          <p:nvSpPr>
            <p:cNvPr id="802" name="pl801"/>
            <p:cNvSpPr/>
            <p:nvPr/>
          </p:nvSpPr>
          <p:spPr>
            <a:xfrm>
              <a:off x="338964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3" name="pl802"/>
            <p:cNvSpPr/>
            <p:nvPr/>
          </p:nvSpPr>
          <p:spPr>
            <a:xfrm>
              <a:off x="350845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4" name="pl803"/>
            <p:cNvSpPr/>
            <p:nvPr/>
          </p:nvSpPr>
          <p:spPr>
            <a:xfrm>
              <a:off x="362727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5" name="pl804"/>
            <p:cNvSpPr/>
            <p:nvPr/>
          </p:nvSpPr>
          <p:spPr>
            <a:xfrm>
              <a:off x="374609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6" name="pl805"/>
            <p:cNvSpPr/>
            <p:nvPr/>
          </p:nvSpPr>
          <p:spPr>
            <a:xfrm>
              <a:off x="386491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7" name="pl806"/>
            <p:cNvSpPr/>
            <p:nvPr/>
          </p:nvSpPr>
          <p:spPr>
            <a:xfrm>
              <a:off x="398373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8" name="pl807"/>
            <p:cNvSpPr/>
            <p:nvPr/>
          </p:nvSpPr>
          <p:spPr>
            <a:xfrm>
              <a:off x="410255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9" name="pl808"/>
            <p:cNvSpPr/>
            <p:nvPr/>
          </p:nvSpPr>
          <p:spPr>
            <a:xfrm>
              <a:off x="422137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0" name="pl809"/>
            <p:cNvSpPr/>
            <p:nvPr/>
          </p:nvSpPr>
          <p:spPr>
            <a:xfrm>
              <a:off x="4340193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1" name="pl810"/>
            <p:cNvSpPr/>
            <p:nvPr/>
          </p:nvSpPr>
          <p:spPr>
            <a:xfrm>
              <a:off x="445901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2" name="pl811"/>
            <p:cNvSpPr/>
            <p:nvPr/>
          </p:nvSpPr>
          <p:spPr>
            <a:xfrm>
              <a:off x="457783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3" name="pl812"/>
            <p:cNvSpPr/>
            <p:nvPr/>
          </p:nvSpPr>
          <p:spPr>
            <a:xfrm>
              <a:off x="469665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4" name="pl813"/>
            <p:cNvSpPr/>
            <p:nvPr/>
          </p:nvSpPr>
          <p:spPr>
            <a:xfrm>
              <a:off x="481547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5" name="pl814"/>
            <p:cNvSpPr/>
            <p:nvPr/>
          </p:nvSpPr>
          <p:spPr>
            <a:xfrm>
              <a:off x="493428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6" name="pl815"/>
            <p:cNvSpPr/>
            <p:nvPr/>
          </p:nvSpPr>
          <p:spPr>
            <a:xfrm>
              <a:off x="505310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7" name="tx816"/>
            <p:cNvSpPr/>
            <p:nvPr/>
          </p:nvSpPr>
          <p:spPr>
            <a:xfrm>
              <a:off x="3354088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9</a:t>
              </a:r>
            </a:p>
          </p:txBody>
        </p:sp>
        <p:sp>
          <p:nvSpPr>
            <p:cNvPr id="818" name="tx817"/>
            <p:cNvSpPr/>
            <p:nvPr/>
          </p:nvSpPr>
          <p:spPr>
            <a:xfrm>
              <a:off x="3437354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819" name="tx818"/>
            <p:cNvSpPr/>
            <p:nvPr/>
          </p:nvSpPr>
          <p:spPr>
            <a:xfrm>
              <a:off x="3556173" y="4230412"/>
              <a:ext cx="142210" cy="83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15</a:t>
              </a:r>
            </a:p>
          </p:txBody>
        </p:sp>
        <p:sp>
          <p:nvSpPr>
            <p:cNvPr id="820" name="tx819"/>
            <p:cNvSpPr/>
            <p:nvPr/>
          </p:nvSpPr>
          <p:spPr>
            <a:xfrm>
              <a:off x="3674992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18</a:t>
              </a:r>
            </a:p>
          </p:txBody>
        </p:sp>
        <p:sp>
          <p:nvSpPr>
            <p:cNvPr id="821" name="tx820"/>
            <p:cNvSpPr/>
            <p:nvPr/>
          </p:nvSpPr>
          <p:spPr>
            <a:xfrm>
              <a:off x="3793812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21</a:t>
              </a:r>
            </a:p>
          </p:txBody>
        </p:sp>
        <p:sp>
          <p:nvSpPr>
            <p:cNvPr id="822" name="tx821"/>
            <p:cNvSpPr/>
            <p:nvPr/>
          </p:nvSpPr>
          <p:spPr>
            <a:xfrm>
              <a:off x="3912631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823" name="tx822"/>
            <p:cNvSpPr/>
            <p:nvPr/>
          </p:nvSpPr>
          <p:spPr>
            <a:xfrm>
              <a:off x="4031450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27</a:t>
              </a:r>
            </a:p>
          </p:txBody>
        </p:sp>
        <p:sp>
          <p:nvSpPr>
            <p:cNvPr id="824" name="tx823"/>
            <p:cNvSpPr/>
            <p:nvPr/>
          </p:nvSpPr>
          <p:spPr>
            <a:xfrm>
              <a:off x="415026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</a:t>
              </a:r>
            </a:p>
          </p:txBody>
        </p:sp>
        <p:sp>
          <p:nvSpPr>
            <p:cNvPr id="825" name="tx824"/>
            <p:cNvSpPr/>
            <p:nvPr/>
          </p:nvSpPr>
          <p:spPr>
            <a:xfrm>
              <a:off x="4269088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33</a:t>
              </a:r>
            </a:p>
          </p:txBody>
        </p:sp>
        <p:sp>
          <p:nvSpPr>
            <p:cNvPr id="826" name="tx825"/>
            <p:cNvSpPr/>
            <p:nvPr/>
          </p:nvSpPr>
          <p:spPr>
            <a:xfrm>
              <a:off x="4387907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827" name="tx826"/>
            <p:cNvSpPr/>
            <p:nvPr/>
          </p:nvSpPr>
          <p:spPr>
            <a:xfrm>
              <a:off x="450672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39</a:t>
              </a:r>
            </a:p>
          </p:txBody>
        </p:sp>
        <p:sp>
          <p:nvSpPr>
            <p:cNvPr id="828" name="tx827"/>
            <p:cNvSpPr/>
            <p:nvPr/>
          </p:nvSpPr>
          <p:spPr>
            <a:xfrm>
              <a:off x="4625546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42</a:t>
              </a:r>
            </a:p>
          </p:txBody>
        </p:sp>
        <p:sp>
          <p:nvSpPr>
            <p:cNvPr id="829" name="tx828"/>
            <p:cNvSpPr/>
            <p:nvPr/>
          </p:nvSpPr>
          <p:spPr>
            <a:xfrm>
              <a:off x="4744365" y="4230412"/>
              <a:ext cx="142210" cy="83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45</a:t>
              </a:r>
            </a:p>
          </p:txBody>
        </p:sp>
        <p:sp>
          <p:nvSpPr>
            <p:cNvPr id="830" name="tx829"/>
            <p:cNvSpPr/>
            <p:nvPr/>
          </p:nvSpPr>
          <p:spPr>
            <a:xfrm>
              <a:off x="4863184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831" name="tx830"/>
            <p:cNvSpPr/>
            <p:nvPr/>
          </p:nvSpPr>
          <p:spPr>
            <a:xfrm>
              <a:off x="4982003" y="4230412"/>
              <a:ext cx="142210" cy="83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51</a:t>
              </a:r>
            </a:p>
          </p:txBody>
        </p:sp>
        <p:sp>
          <p:nvSpPr>
            <p:cNvPr id="832" name="tx831"/>
            <p:cNvSpPr/>
            <p:nvPr/>
          </p:nvSpPr>
          <p:spPr>
            <a:xfrm>
              <a:off x="1291894" y="3990603"/>
              <a:ext cx="17729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833" name="tx832"/>
            <p:cNvSpPr/>
            <p:nvPr/>
          </p:nvSpPr>
          <p:spPr>
            <a:xfrm>
              <a:off x="1220789" y="3720666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834" name="tx833"/>
            <p:cNvSpPr/>
            <p:nvPr/>
          </p:nvSpPr>
          <p:spPr>
            <a:xfrm>
              <a:off x="1220789" y="3450728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835" name="tx834"/>
            <p:cNvSpPr/>
            <p:nvPr/>
          </p:nvSpPr>
          <p:spPr>
            <a:xfrm>
              <a:off x="1220789" y="3180791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836" name="tx835"/>
            <p:cNvSpPr/>
            <p:nvPr/>
          </p:nvSpPr>
          <p:spPr>
            <a:xfrm>
              <a:off x="1220789" y="291085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837" name="tx836"/>
            <p:cNvSpPr/>
            <p:nvPr/>
          </p:nvSpPr>
          <p:spPr>
            <a:xfrm>
              <a:off x="1220789" y="264091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838" name="tx837"/>
            <p:cNvSpPr/>
            <p:nvPr/>
          </p:nvSpPr>
          <p:spPr>
            <a:xfrm>
              <a:off x="1220789" y="2370978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839" name="tx838"/>
            <p:cNvSpPr/>
            <p:nvPr/>
          </p:nvSpPr>
          <p:spPr>
            <a:xfrm>
              <a:off x="1220789" y="2101040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840" name="tx839"/>
            <p:cNvSpPr/>
            <p:nvPr/>
          </p:nvSpPr>
          <p:spPr>
            <a:xfrm>
              <a:off x="1220789" y="183110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841" name="tx840"/>
            <p:cNvSpPr/>
            <p:nvPr/>
          </p:nvSpPr>
          <p:spPr>
            <a:xfrm>
              <a:off x="1220789" y="156116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842" name="tx841"/>
            <p:cNvSpPr/>
            <p:nvPr/>
          </p:nvSpPr>
          <p:spPr>
            <a:xfrm>
              <a:off x="1149684" y="1291228"/>
              <a:ext cx="319509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843" name="pl842"/>
            <p:cNvSpPr/>
            <p:nvPr/>
          </p:nvSpPr>
          <p:spPr>
            <a:xfrm>
              <a:off x="1497028" y="403439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4" name="pl843"/>
            <p:cNvSpPr/>
            <p:nvPr/>
          </p:nvSpPr>
          <p:spPr>
            <a:xfrm>
              <a:off x="1497028" y="37644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5" name="pl844"/>
            <p:cNvSpPr/>
            <p:nvPr/>
          </p:nvSpPr>
          <p:spPr>
            <a:xfrm>
              <a:off x="1497028" y="349452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6" name="pl845"/>
            <p:cNvSpPr/>
            <p:nvPr/>
          </p:nvSpPr>
          <p:spPr>
            <a:xfrm>
              <a:off x="1497028" y="322458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7" name="pl846"/>
            <p:cNvSpPr/>
            <p:nvPr/>
          </p:nvSpPr>
          <p:spPr>
            <a:xfrm>
              <a:off x="1497028" y="295464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8" name="pl847"/>
            <p:cNvSpPr/>
            <p:nvPr/>
          </p:nvSpPr>
          <p:spPr>
            <a:xfrm>
              <a:off x="1497028" y="268470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9" name="pl848"/>
            <p:cNvSpPr/>
            <p:nvPr/>
          </p:nvSpPr>
          <p:spPr>
            <a:xfrm>
              <a:off x="1497028" y="241477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0" name="pl849"/>
            <p:cNvSpPr/>
            <p:nvPr/>
          </p:nvSpPr>
          <p:spPr>
            <a:xfrm>
              <a:off x="1497028" y="214483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1" name="pl850"/>
            <p:cNvSpPr/>
            <p:nvPr/>
          </p:nvSpPr>
          <p:spPr>
            <a:xfrm>
              <a:off x="1497028" y="18748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2" name="pl851"/>
            <p:cNvSpPr/>
            <p:nvPr/>
          </p:nvSpPr>
          <p:spPr>
            <a:xfrm>
              <a:off x="1497028" y="16049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3" name="pl852"/>
            <p:cNvSpPr/>
            <p:nvPr/>
          </p:nvSpPr>
          <p:spPr>
            <a:xfrm>
              <a:off x="1497028" y="133502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4" name="tx853"/>
            <p:cNvSpPr/>
            <p:nvPr/>
          </p:nvSpPr>
          <p:spPr>
            <a:xfrm>
              <a:off x="2865143" y="4365234"/>
              <a:ext cx="975444" cy="108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Time to Event</a:t>
              </a:r>
            </a:p>
          </p:txBody>
        </p:sp>
        <p:sp>
          <p:nvSpPr>
            <p:cNvPr id="855" name="tx854"/>
            <p:cNvSpPr/>
            <p:nvPr/>
          </p:nvSpPr>
          <p:spPr>
            <a:xfrm rot="-5400000">
              <a:off x="199336" y="2617109"/>
              <a:ext cx="1637791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Survival Probability (%)</a:t>
              </a:r>
            </a:p>
          </p:txBody>
        </p:sp>
        <p:sp>
          <p:nvSpPr>
            <p:cNvPr id="856" name="rc855"/>
            <p:cNvSpPr/>
            <p:nvPr/>
          </p:nvSpPr>
          <p:spPr>
            <a:xfrm>
              <a:off x="5313086" y="2185690"/>
              <a:ext cx="834662" cy="99803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7" name="tx856"/>
            <p:cNvSpPr/>
            <p:nvPr/>
          </p:nvSpPr>
          <p:spPr>
            <a:xfrm>
              <a:off x="5382675" y="2269809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858" name="rc857"/>
            <p:cNvSpPr/>
            <p:nvPr/>
          </p:nvSpPr>
          <p:spPr>
            <a:xfrm>
              <a:off x="5382675" y="2455769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9" name="pl858"/>
            <p:cNvSpPr/>
            <p:nvPr/>
          </p:nvSpPr>
          <p:spPr>
            <a:xfrm>
              <a:off x="5404620" y="256549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0" name="pl859"/>
            <p:cNvSpPr/>
            <p:nvPr/>
          </p:nvSpPr>
          <p:spPr>
            <a:xfrm>
              <a:off x="5457293" y="2565497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1" name="pl860"/>
            <p:cNvSpPr/>
            <p:nvPr/>
          </p:nvSpPr>
          <p:spPr>
            <a:xfrm>
              <a:off x="5492403" y="2530388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2" name="rc861"/>
            <p:cNvSpPr/>
            <p:nvPr/>
          </p:nvSpPr>
          <p:spPr>
            <a:xfrm>
              <a:off x="5382675" y="2675225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3" name="pl862"/>
            <p:cNvSpPr/>
            <p:nvPr/>
          </p:nvSpPr>
          <p:spPr>
            <a:xfrm>
              <a:off x="5404620" y="278495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4" name="pl863"/>
            <p:cNvSpPr/>
            <p:nvPr/>
          </p:nvSpPr>
          <p:spPr>
            <a:xfrm>
              <a:off x="5457293" y="2784953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5" name="pl864"/>
            <p:cNvSpPr/>
            <p:nvPr/>
          </p:nvSpPr>
          <p:spPr>
            <a:xfrm>
              <a:off x="5492403" y="2749844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6" name="rc865"/>
            <p:cNvSpPr/>
            <p:nvPr/>
          </p:nvSpPr>
          <p:spPr>
            <a:xfrm>
              <a:off x="5382675" y="2894681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7" name="pl866"/>
            <p:cNvSpPr/>
            <p:nvPr/>
          </p:nvSpPr>
          <p:spPr>
            <a:xfrm>
              <a:off x="5404620" y="300440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8" name="pl867"/>
            <p:cNvSpPr/>
            <p:nvPr/>
          </p:nvSpPr>
          <p:spPr>
            <a:xfrm>
              <a:off x="5457293" y="3004409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9" name="pl868"/>
            <p:cNvSpPr/>
            <p:nvPr/>
          </p:nvSpPr>
          <p:spPr>
            <a:xfrm>
              <a:off x="5492403" y="2969300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0" name="tx869"/>
            <p:cNvSpPr/>
            <p:nvPr/>
          </p:nvSpPr>
          <p:spPr>
            <a:xfrm>
              <a:off x="5671720" y="2519740"/>
              <a:ext cx="406439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Control</a:t>
              </a:r>
            </a:p>
          </p:txBody>
        </p:sp>
        <p:sp>
          <p:nvSpPr>
            <p:cNvPr id="871" name="tx870"/>
            <p:cNvSpPr/>
            <p:nvPr/>
          </p:nvSpPr>
          <p:spPr>
            <a:xfrm>
              <a:off x="5671720" y="2744216"/>
              <a:ext cx="76671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872" name="tx871"/>
            <p:cNvSpPr/>
            <p:nvPr/>
          </p:nvSpPr>
          <p:spPr>
            <a:xfrm>
              <a:off x="5671720" y="2960616"/>
              <a:ext cx="780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2024-10-27T20:36:08Z</dcterms:modified>
  <cp:category/>
</cp:coreProperties>
</file>