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752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82891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8253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5361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88976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433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9700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9506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30423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6578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0114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36509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0057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7129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4201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1274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8346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5419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0057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35934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7129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4201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7738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12743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48346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5188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54190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970173" y="4230412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28823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2641855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3490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7027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405632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4763561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117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47079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27" name="tx126"/>
            <p:cNvSpPr/>
            <p:nvPr/>
          </p:nvSpPr>
          <p:spPr>
            <a:xfrm rot="-5400000">
              <a:off x="600018" y="2522618"/>
              <a:ext cx="863506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Rate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30" name="rc12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2025-03-04T22:42:06Z</dcterms:modified>
  <cp:category/>
</cp:coreProperties>
</file>