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3919325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017305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707783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398261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088739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2779217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469695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160172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1850650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541128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231606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1043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379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5655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9931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4206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8482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2758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7033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13093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6652" y="4172066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6652" y="3862544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6652" y="3553022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6652" y="3243500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6652" y="2933978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2624456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2314934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2005411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1695889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1386367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1076845"/>
              <a:ext cx="3919325" cy="0"/>
            </a:xfrm>
            <a:custGeom>
              <a:avLst/>
              <a:pathLst>
                <a:path w="3919325" h="0">
                  <a:moveTo>
                    <a:pt x="0" y="0"/>
                  </a:moveTo>
                  <a:lnTo>
                    <a:pt x="3919325" y="0"/>
                  </a:lnTo>
                  <a:lnTo>
                    <a:pt x="391932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242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517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77934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2069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6344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0620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4895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49171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3447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496652" y="1076845"/>
              <a:ext cx="3848065" cy="1083327"/>
            </a:xfrm>
            <a:custGeom>
              <a:avLst/>
              <a:pathLst>
                <a:path w="3848065" h="1083327">
                  <a:moveTo>
                    <a:pt x="0" y="0"/>
                  </a:moveTo>
                  <a:lnTo>
                    <a:pt x="1924032" y="0"/>
                  </a:lnTo>
                  <a:lnTo>
                    <a:pt x="1924032" y="30952"/>
                  </a:lnTo>
                  <a:lnTo>
                    <a:pt x="2137814" y="30952"/>
                  </a:lnTo>
                  <a:lnTo>
                    <a:pt x="2137814" y="61904"/>
                  </a:lnTo>
                  <a:lnTo>
                    <a:pt x="2209074" y="61904"/>
                  </a:lnTo>
                  <a:lnTo>
                    <a:pt x="2209074" y="92856"/>
                  </a:lnTo>
                  <a:lnTo>
                    <a:pt x="2280334" y="92856"/>
                  </a:lnTo>
                  <a:lnTo>
                    <a:pt x="2280334" y="123808"/>
                  </a:lnTo>
                  <a:lnTo>
                    <a:pt x="2351595" y="123808"/>
                  </a:lnTo>
                  <a:lnTo>
                    <a:pt x="2351595" y="154761"/>
                  </a:lnTo>
                  <a:lnTo>
                    <a:pt x="2422855" y="154761"/>
                  </a:lnTo>
                  <a:lnTo>
                    <a:pt x="2422855" y="185713"/>
                  </a:lnTo>
                  <a:lnTo>
                    <a:pt x="2494116" y="185713"/>
                  </a:lnTo>
                  <a:lnTo>
                    <a:pt x="2494116" y="216665"/>
                  </a:lnTo>
                  <a:lnTo>
                    <a:pt x="2565376" y="216665"/>
                  </a:lnTo>
                  <a:lnTo>
                    <a:pt x="2565376" y="340474"/>
                  </a:lnTo>
                  <a:lnTo>
                    <a:pt x="2636637" y="340474"/>
                  </a:lnTo>
                  <a:lnTo>
                    <a:pt x="2636637" y="464283"/>
                  </a:lnTo>
                  <a:lnTo>
                    <a:pt x="2707897" y="464283"/>
                  </a:lnTo>
                  <a:lnTo>
                    <a:pt x="2707897" y="526187"/>
                  </a:lnTo>
                  <a:lnTo>
                    <a:pt x="2779158" y="526187"/>
                  </a:lnTo>
                  <a:lnTo>
                    <a:pt x="2779158" y="619044"/>
                  </a:lnTo>
                  <a:lnTo>
                    <a:pt x="2850418" y="619044"/>
                  </a:lnTo>
                  <a:lnTo>
                    <a:pt x="2850418" y="680948"/>
                  </a:lnTo>
                  <a:lnTo>
                    <a:pt x="2921679" y="680948"/>
                  </a:lnTo>
                  <a:lnTo>
                    <a:pt x="2921679" y="742853"/>
                  </a:lnTo>
                  <a:lnTo>
                    <a:pt x="3064200" y="742853"/>
                  </a:lnTo>
                  <a:lnTo>
                    <a:pt x="3064200" y="773805"/>
                  </a:lnTo>
                  <a:lnTo>
                    <a:pt x="3206721" y="773805"/>
                  </a:lnTo>
                  <a:lnTo>
                    <a:pt x="3206721" y="866661"/>
                  </a:lnTo>
                  <a:lnTo>
                    <a:pt x="3349241" y="866661"/>
                  </a:lnTo>
                  <a:lnTo>
                    <a:pt x="3349241" y="959518"/>
                  </a:lnTo>
                  <a:lnTo>
                    <a:pt x="3420502" y="959518"/>
                  </a:lnTo>
                  <a:lnTo>
                    <a:pt x="3420502" y="1021422"/>
                  </a:lnTo>
                  <a:lnTo>
                    <a:pt x="3491762" y="1021422"/>
                  </a:lnTo>
                  <a:lnTo>
                    <a:pt x="3491762" y="1052375"/>
                  </a:lnTo>
                  <a:lnTo>
                    <a:pt x="3563023" y="1052375"/>
                  </a:lnTo>
                  <a:lnTo>
                    <a:pt x="3563023" y="1083327"/>
                  </a:lnTo>
                  <a:lnTo>
                    <a:pt x="3848065" y="1083327"/>
                  </a:lnTo>
                  <a:lnTo>
                    <a:pt x="3848065" y="1083327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96652" y="1076845"/>
              <a:ext cx="3848065" cy="1207136"/>
            </a:xfrm>
            <a:custGeom>
              <a:avLst/>
              <a:pathLst>
                <a:path w="3848065" h="1207136">
                  <a:moveTo>
                    <a:pt x="0" y="0"/>
                  </a:moveTo>
                  <a:lnTo>
                    <a:pt x="1852772" y="0"/>
                  </a:lnTo>
                  <a:lnTo>
                    <a:pt x="1852772" y="30952"/>
                  </a:lnTo>
                  <a:lnTo>
                    <a:pt x="1924032" y="30952"/>
                  </a:lnTo>
                  <a:lnTo>
                    <a:pt x="1924032" y="92856"/>
                  </a:lnTo>
                  <a:lnTo>
                    <a:pt x="2137814" y="92856"/>
                  </a:lnTo>
                  <a:lnTo>
                    <a:pt x="2137814" y="154761"/>
                  </a:lnTo>
                  <a:lnTo>
                    <a:pt x="2209074" y="154761"/>
                  </a:lnTo>
                  <a:lnTo>
                    <a:pt x="2209074" y="216665"/>
                  </a:lnTo>
                  <a:lnTo>
                    <a:pt x="2280334" y="216665"/>
                  </a:lnTo>
                  <a:lnTo>
                    <a:pt x="2280334" y="402378"/>
                  </a:lnTo>
                  <a:lnTo>
                    <a:pt x="2351595" y="402378"/>
                  </a:lnTo>
                  <a:lnTo>
                    <a:pt x="2351595" y="526187"/>
                  </a:lnTo>
                  <a:lnTo>
                    <a:pt x="2422855" y="526187"/>
                  </a:lnTo>
                  <a:lnTo>
                    <a:pt x="2422855" y="619044"/>
                  </a:lnTo>
                  <a:lnTo>
                    <a:pt x="2494116" y="619044"/>
                  </a:lnTo>
                  <a:lnTo>
                    <a:pt x="2494116" y="773805"/>
                  </a:lnTo>
                  <a:lnTo>
                    <a:pt x="2565376" y="773805"/>
                  </a:lnTo>
                  <a:lnTo>
                    <a:pt x="2565376" y="928566"/>
                  </a:lnTo>
                  <a:lnTo>
                    <a:pt x="2636637" y="928566"/>
                  </a:lnTo>
                  <a:lnTo>
                    <a:pt x="2636637" y="990470"/>
                  </a:lnTo>
                  <a:lnTo>
                    <a:pt x="2707897" y="990470"/>
                  </a:lnTo>
                  <a:lnTo>
                    <a:pt x="2707897" y="1021422"/>
                  </a:lnTo>
                  <a:lnTo>
                    <a:pt x="2779158" y="1021422"/>
                  </a:lnTo>
                  <a:lnTo>
                    <a:pt x="2779158" y="1052375"/>
                  </a:lnTo>
                  <a:lnTo>
                    <a:pt x="2850418" y="1052375"/>
                  </a:lnTo>
                  <a:lnTo>
                    <a:pt x="2850418" y="1114279"/>
                  </a:lnTo>
                  <a:lnTo>
                    <a:pt x="3349241" y="1114279"/>
                  </a:lnTo>
                  <a:lnTo>
                    <a:pt x="3349241" y="1145231"/>
                  </a:lnTo>
                  <a:lnTo>
                    <a:pt x="3420502" y="1145231"/>
                  </a:lnTo>
                  <a:lnTo>
                    <a:pt x="3420502" y="1176183"/>
                  </a:lnTo>
                  <a:lnTo>
                    <a:pt x="3848065" y="1176183"/>
                  </a:lnTo>
                  <a:lnTo>
                    <a:pt x="3848065" y="1207136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96652" y="1076845"/>
              <a:ext cx="3848065" cy="1021422"/>
            </a:xfrm>
            <a:custGeom>
              <a:avLst/>
              <a:pathLst>
                <a:path w="3848065" h="1021422">
                  <a:moveTo>
                    <a:pt x="0" y="0"/>
                  </a:moveTo>
                  <a:lnTo>
                    <a:pt x="1638990" y="0"/>
                  </a:lnTo>
                  <a:lnTo>
                    <a:pt x="1638990" y="30952"/>
                  </a:lnTo>
                  <a:lnTo>
                    <a:pt x="1852772" y="30952"/>
                  </a:lnTo>
                  <a:lnTo>
                    <a:pt x="1852772" y="154761"/>
                  </a:lnTo>
                  <a:lnTo>
                    <a:pt x="1924032" y="154761"/>
                  </a:lnTo>
                  <a:lnTo>
                    <a:pt x="1924032" y="185713"/>
                  </a:lnTo>
                  <a:lnTo>
                    <a:pt x="2066553" y="185713"/>
                  </a:lnTo>
                  <a:lnTo>
                    <a:pt x="2066553" y="216665"/>
                  </a:lnTo>
                  <a:lnTo>
                    <a:pt x="2209074" y="216665"/>
                  </a:lnTo>
                  <a:lnTo>
                    <a:pt x="2209074" y="247617"/>
                  </a:lnTo>
                  <a:lnTo>
                    <a:pt x="2280334" y="247617"/>
                  </a:lnTo>
                  <a:lnTo>
                    <a:pt x="2280334" y="278569"/>
                  </a:lnTo>
                  <a:lnTo>
                    <a:pt x="2351595" y="278569"/>
                  </a:lnTo>
                  <a:lnTo>
                    <a:pt x="2351595" y="309522"/>
                  </a:lnTo>
                  <a:lnTo>
                    <a:pt x="2422855" y="309522"/>
                  </a:lnTo>
                  <a:lnTo>
                    <a:pt x="2422855" y="371426"/>
                  </a:lnTo>
                  <a:lnTo>
                    <a:pt x="2494116" y="371426"/>
                  </a:lnTo>
                  <a:lnTo>
                    <a:pt x="2494116" y="433330"/>
                  </a:lnTo>
                  <a:lnTo>
                    <a:pt x="2565376" y="433330"/>
                  </a:lnTo>
                  <a:lnTo>
                    <a:pt x="2565376" y="495235"/>
                  </a:lnTo>
                  <a:lnTo>
                    <a:pt x="2636637" y="495235"/>
                  </a:lnTo>
                  <a:lnTo>
                    <a:pt x="2636637" y="557139"/>
                  </a:lnTo>
                  <a:lnTo>
                    <a:pt x="2850418" y="557139"/>
                  </a:lnTo>
                  <a:lnTo>
                    <a:pt x="2850418" y="619044"/>
                  </a:lnTo>
                  <a:lnTo>
                    <a:pt x="3064200" y="619044"/>
                  </a:lnTo>
                  <a:lnTo>
                    <a:pt x="3064200" y="649996"/>
                  </a:lnTo>
                  <a:lnTo>
                    <a:pt x="3135460" y="649996"/>
                  </a:lnTo>
                  <a:lnTo>
                    <a:pt x="3135460" y="711900"/>
                  </a:lnTo>
                  <a:lnTo>
                    <a:pt x="3206721" y="711900"/>
                  </a:lnTo>
                  <a:lnTo>
                    <a:pt x="3206721" y="804757"/>
                  </a:lnTo>
                  <a:lnTo>
                    <a:pt x="3277981" y="804757"/>
                  </a:lnTo>
                  <a:lnTo>
                    <a:pt x="3277981" y="835709"/>
                  </a:lnTo>
                  <a:lnTo>
                    <a:pt x="3420502" y="835709"/>
                  </a:lnTo>
                  <a:lnTo>
                    <a:pt x="3420502" y="928566"/>
                  </a:lnTo>
                  <a:lnTo>
                    <a:pt x="3491762" y="928566"/>
                  </a:lnTo>
                  <a:lnTo>
                    <a:pt x="3491762" y="990470"/>
                  </a:lnTo>
                  <a:lnTo>
                    <a:pt x="3563023" y="990470"/>
                  </a:lnTo>
                  <a:lnTo>
                    <a:pt x="3563023" y="1021422"/>
                  </a:lnTo>
                  <a:lnTo>
                    <a:pt x="3848065" y="1021422"/>
                  </a:lnTo>
                  <a:lnTo>
                    <a:pt x="3848065" y="1021422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96652" y="1076845"/>
              <a:ext cx="3848065" cy="1145231"/>
            </a:xfrm>
            <a:custGeom>
              <a:avLst/>
              <a:pathLst>
                <a:path w="3848065" h="1145231">
                  <a:moveTo>
                    <a:pt x="0" y="0"/>
                  </a:moveTo>
                  <a:lnTo>
                    <a:pt x="0" y="0"/>
                  </a:lnTo>
                  <a:lnTo>
                    <a:pt x="0" y="30952"/>
                  </a:lnTo>
                  <a:lnTo>
                    <a:pt x="1353948" y="30952"/>
                  </a:lnTo>
                  <a:lnTo>
                    <a:pt x="1353948" y="61904"/>
                  </a:lnTo>
                  <a:lnTo>
                    <a:pt x="1496469" y="61904"/>
                  </a:lnTo>
                  <a:lnTo>
                    <a:pt x="1496469" y="92856"/>
                  </a:lnTo>
                  <a:lnTo>
                    <a:pt x="1567730" y="92856"/>
                  </a:lnTo>
                  <a:lnTo>
                    <a:pt x="1567730" y="123808"/>
                  </a:lnTo>
                  <a:lnTo>
                    <a:pt x="1710251" y="123808"/>
                  </a:lnTo>
                  <a:lnTo>
                    <a:pt x="1710251" y="154761"/>
                  </a:lnTo>
                  <a:lnTo>
                    <a:pt x="1924032" y="154761"/>
                  </a:lnTo>
                  <a:lnTo>
                    <a:pt x="1924032" y="216665"/>
                  </a:lnTo>
                  <a:lnTo>
                    <a:pt x="2066553" y="216665"/>
                  </a:lnTo>
                  <a:lnTo>
                    <a:pt x="2066553" y="247617"/>
                  </a:lnTo>
                  <a:lnTo>
                    <a:pt x="2137814" y="247617"/>
                  </a:lnTo>
                  <a:lnTo>
                    <a:pt x="2137814" y="402378"/>
                  </a:lnTo>
                  <a:lnTo>
                    <a:pt x="2209074" y="402378"/>
                  </a:lnTo>
                  <a:lnTo>
                    <a:pt x="2209074" y="433330"/>
                  </a:lnTo>
                  <a:lnTo>
                    <a:pt x="2351595" y="433330"/>
                  </a:lnTo>
                  <a:lnTo>
                    <a:pt x="2351595" y="557139"/>
                  </a:lnTo>
                  <a:lnTo>
                    <a:pt x="2422855" y="557139"/>
                  </a:lnTo>
                  <a:lnTo>
                    <a:pt x="2422855" y="649996"/>
                  </a:lnTo>
                  <a:lnTo>
                    <a:pt x="2494116" y="649996"/>
                  </a:lnTo>
                  <a:lnTo>
                    <a:pt x="2494116" y="742853"/>
                  </a:lnTo>
                  <a:lnTo>
                    <a:pt x="2565376" y="742853"/>
                  </a:lnTo>
                  <a:lnTo>
                    <a:pt x="2565376" y="804757"/>
                  </a:lnTo>
                  <a:lnTo>
                    <a:pt x="2636637" y="804757"/>
                  </a:lnTo>
                  <a:lnTo>
                    <a:pt x="2636637" y="866661"/>
                  </a:lnTo>
                  <a:lnTo>
                    <a:pt x="2707897" y="866661"/>
                  </a:lnTo>
                  <a:lnTo>
                    <a:pt x="2707897" y="897614"/>
                  </a:lnTo>
                  <a:lnTo>
                    <a:pt x="2850418" y="897614"/>
                  </a:lnTo>
                  <a:lnTo>
                    <a:pt x="2850418" y="959518"/>
                  </a:lnTo>
                  <a:lnTo>
                    <a:pt x="2921679" y="959518"/>
                  </a:lnTo>
                  <a:lnTo>
                    <a:pt x="2921679" y="1021422"/>
                  </a:lnTo>
                  <a:lnTo>
                    <a:pt x="2992939" y="1021422"/>
                  </a:lnTo>
                  <a:lnTo>
                    <a:pt x="2992939" y="1052375"/>
                  </a:lnTo>
                  <a:lnTo>
                    <a:pt x="3064200" y="1052375"/>
                  </a:lnTo>
                  <a:lnTo>
                    <a:pt x="3064200" y="1114279"/>
                  </a:lnTo>
                  <a:lnTo>
                    <a:pt x="3491762" y="1114279"/>
                  </a:lnTo>
                  <a:lnTo>
                    <a:pt x="3491762" y="1145231"/>
                  </a:lnTo>
                  <a:lnTo>
                    <a:pt x="3848065" y="1145231"/>
                  </a:lnTo>
                  <a:lnTo>
                    <a:pt x="3848065" y="1145231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496652" y="1076845"/>
              <a:ext cx="3848065" cy="1114279"/>
            </a:xfrm>
            <a:custGeom>
              <a:avLst/>
              <a:pathLst>
                <a:path w="3848065" h="1114279">
                  <a:moveTo>
                    <a:pt x="0" y="0"/>
                  </a:moveTo>
                  <a:lnTo>
                    <a:pt x="1425209" y="0"/>
                  </a:lnTo>
                  <a:lnTo>
                    <a:pt x="1425209" y="61904"/>
                  </a:lnTo>
                  <a:lnTo>
                    <a:pt x="1710251" y="61904"/>
                  </a:lnTo>
                  <a:lnTo>
                    <a:pt x="1710251" y="92856"/>
                  </a:lnTo>
                  <a:lnTo>
                    <a:pt x="1781511" y="92856"/>
                  </a:lnTo>
                  <a:lnTo>
                    <a:pt x="1781511" y="123808"/>
                  </a:lnTo>
                  <a:lnTo>
                    <a:pt x="1852772" y="123808"/>
                  </a:lnTo>
                  <a:lnTo>
                    <a:pt x="1852772" y="247617"/>
                  </a:lnTo>
                  <a:lnTo>
                    <a:pt x="1924032" y="247617"/>
                  </a:lnTo>
                  <a:lnTo>
                    <a:pt x="1924032" y="371426"/>
                  </a:lnTo>
                  <a:lnTo>
                    <a:pt x="1995293" y="371426"/>
                  </a:lnTo>
                  <a:lnTo>
                    <a:pt x="1995293" y="433330"/>
                  </a:lnTo>
                  <a:lnTo>
                    <a:pt x="2066553" y="433330"/>
                  </a:lnTo>
                  <a:lnTo>
                    <a:pt x="2066553" y="557139"/>
                  </a:lnTo>
                  <a:lnTo>
                    <a:pt x="2137814" y="557139"/>
                  </a:lnTo>
                  <a:lnTo>
                    <a:pt x="2137814" y="680948"/>
                  </a:lnTo>
                  <a:lnTo>
                    <a:pt x="2209074" y="680948"/>
                  </a:lnTo>
                  <a:lnTo>
                    <a:pt x="2209074" y="773805"/>
                  </a:lnTo>
                  <a:lnTo>
                    <a:pt x="2280334" y="773805"/>
                  </a:lnTo>
                  <a:lnTo>
                    <a:pt x="2280334" y="804757"/>
                  </a:lnTo>
                  <a:lnTo>
                    <a:pt x="2351595" y="804757"/>
                  </a:lnTo>
                  <a:lnTo>
                    <a:pt x="2351595" y="866661"/>
                  </a:lnTo>
                  <a:lnTo>
                    <a:pt x="2422855" y="866661"/>
                  </a:lnTo>
                  <a:lnTo>
                    <a:pt x="2422855" y="897614"/>
                  </a:lnTo>
                  <a:lnTo>
                    <a:pt x="2494116" y="897614"/>
                  </a:lnTo>
                  <a:lnTo>
                    <a:pt x="2494116" y="959518"/>
                  </a:lnTo>
                  <a:lnTo>
                    <a:pt x="2565376" y="959518"/>
                  </a:lnTo>
                  <a:lnTo>
                    <a:pt x="2565376" y="990470"/>
                  </a:lnTo>
                  <a:lnTo>
                    <a:pt x="2636637" y="990470"/>
                  </a:lnTo>
                  <a:lnTo>
                    <a:pt x="2636637" y="1021422"/>
                  </a:lnTo>
                  <a:lnTo>
                    <a:pt x="2707897" y="1021422"/>
                  </a:lnTo>
                  <a:lnTo>
                    <a:pt x="2707897" y="1052375"/>
                  </a:lnTo>
                  <a:lnTo>
                    <a:pt x="2850418" y="1052375"/>
                  </a:lnTo>
                  <a:lnTo>
                    <a:pt x="2850418" y="1083327"/>
                  </a:lnTo>
                  <a:lnTo>
                    <a:pt x="3064200" y="1083327"/>
                  </a:lnTo>
                  <a:lnTo>
                    <a:pt x="3064200" y="1114279"/>
                  </a:lnTo>
                  <a:lnTo>
                    <a:pt x="3848065" y="1114279"/>
                  </a:lnTo>
                  <a:lnTo>
                    <a:pt x="3848065" y="1114279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496652" y="1076845"/>
              <a:ext cx="3848065" cy="1083327"/>
            </a:xfrm>
            <a:custGeom>
              <a:avLst/>
              <a:pathLst>
                <a:path w="3848065" h="1083327">
                  <a:moveTo>
                    <a:pt x="0" y="0"/>
                  </a:moveTo>
                  <a:lnTo>
                    <a:pt x="285041" y="0"/>
                  </a:lnTo>
                  <a:lnTo>
                    <a:pt x="285041" y="30952"/>
                  </a:lnTo>
                  <a:lnTo>
                    <a:pt x="498823" y="30952"/>
                  </a:lnTo>
                  <a:lnTo>
                    <a:pt x="498823" y="61904"/>
                  </a:lnTo>
                  <a:lnTo>
                    <a:pt x="1567730" y="61904"/>
                  </a:lnTo>
                  <a:lnTo>
                    <a:pt x="1567730" y="92856"/>
                  </a:lnTo>
                  <a:lnTo>
                    <a:pt x="1781511" y="92856"/>
                  </a:lnTo>
                  <a:lnTo>
                    <a:pt x="1781511" y="123808"/>
                  </a:lnTo>
                  <a:lnTo>
                    <a:pt x="1924032" y="123808"/>
                  </a:lnTo>
                  <a:lnTo>
                    <a:pt x="1924032" y="185713"/>
                  </a:lnTo>
                  <a:lnTo>
                    <a:pt x="1995293" y="185713"/>
                  </a:lnTo>
                  <a:lnTo>
                    <a:pt x="1995293" y="247617"/>
                  </a:lnTo>
                  <a:lnTo>
                    <a:pt x="2066553" y="247617"/>
                  </a:lnTo>
                  <a:lnTo>
                    <a:pt x="2066553" y="340474"/>
                  </a:lnTo>
                  <a:lnTo>
                    <a:pt x="2137814" y="340474"/>
                  </a:lnTo>
                  <a:lnTo>
                    <a:pt x="2137814" y="526187"/>
                  </a:lnTo>
                  <a:lnTo>
                    <a:pt x="2209074" y="526187"/>
                  </a:lnTo>
                  <a:lnTo>
                    <a:pt x="2209074" y="588091"/>
                  </a:lnTo>
                  <a:lnTo>
                    <a:pt x="2280334" y="588091"/>
                  </a:lnTo>
                  <a:lnTo>
                    <a:pt x="2280334" y="649996"/>
                  </a:lnTo>
                  <a:lnTo>
                    <a:pt x="2351595" y="649996"/>
                  </a:lnTo>
                  <a:lnTo>
                    <a:pt x="2351595" y="742853"/>
                  </a:lnTo>
                  <a:lnTo>
                    <a:pt x="2422855" y="742853"/>
                  </a:lnTo>
                  <a:lnTo>
                    <a:pt x="2422855" y="804757"/>
                  </a:lnTo>
                  <a:lnTo>
                    <a:pt x="2494116" y="804757"/>
                  </a:lnTo>
                  <a:lnTo>
                    <a:pt x="2494116" y="897614"/>
                  </a:lnTo>
                  <a:lnTo>
                    <a:pt x="2565376" y="897614"/>
                  </a:lnTo>
                  <a:lnTo>
                    <a:pt x="2565376" y="928566"/>
                  </a:lnTo>
                  <a:lnTo>
                    <a:pt x="2636637" y="928566"/>
                  </a:lnTo>
                  <a:lnTo>
                    <a:pt x="2636637" y="1021422"/>
                  </a:lnTo>
                  <a:lnTo>
                    <a:pt x="2707897" y="1021422"/>
                  </a:lnTo>
                  <a:lnTo>
                    <a:pt x="2707897" y="1052375"/>
                  </a:lnTo>
                  <a:lnTo>
                    <a:pt x="3420502" y="1052375"/>
                  </a:lnTo>
                  <a:lnTo>
                    <a:pt x="3420502" y="1083327"/>
                  </a:lnTo>
                  <a:lnTo>
                    <a:pt x="3848065" y="1083327"/>
                  </a:lnTo>
                  <a:lnTo>
                    <a:pt x="3848065" y="1083327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496652" y="1076845"/>
              <a:ext cx="3848065" cy="835709"/>
            </a:xfrm>
            <a:custGeom>
              <a:avLst/>
              <a:pathLst>
                <a:path w="3848065" h="835709">
                  <a:moveTo>
                    <a:pt x="0" y="0"/>
                  </a:moveTo>
                  <a:lnTo>
                    <a:pt x="1425209" y="0"/>
                  </a:lnTo>
                  <a:lnTo>
                    <a:pt x="1425209" y="30952"/>
                  </a:lnTo>
                  <a:lnTo>
                    <a:pt x="1852772" y="30952"/>
                  </a:lnTo>
                  <a:lnTo>
                    <a:pt x="1852772" y="61904"/>
                  </a:lnTo>
                  <a:lnTo>
                    <a:pt x="1995293" y="61904"/>
                  </a:lnTo>
                  <a:lnTo>
                    <a:pt x="1995293" y="92856"/>
                  </a:lnTo>
                  <a:lnTo>
                    <a:pt x="2066553" y="92856"/>
                  </a:lnTo>
                  <a:lnTo>
                    <a:pt x="2066553" y="123808"/>
                  </a:lnTo>
                  <a:lnTo>
                    <a:pt x="2137814" y="123808"/>
                  </a:lnTo>
                  <a:lnTo>
                    <a:pt x="2137814" y="216665"/>
                  </a:lnTo>
                  <a:lnTo>
                    <a:pt x="2209074" y="216665"/>
                  </a:lnTo>
                  <a:lnTo>
                    <a:pt x="2209074" y="309522"/>
                  </a:lnTo>
                  <a:lnTo>
                    <a:pt x="2280334" y="309522"/>
                  </a:lnTo>
                  <a:lnTo>
                    <a:pt x="2280334" y="340474"/>
                  </a:lnTo>
                  <a:lnTo>
                    <a:pt x="2351595" y="340474"/>
                  </a:lnTo>
                  <a:lnTo>
                    <a:pt x="2351595" y="464283"/>
                  </a:lnTo>
                  <a:lnTo>
                    <a:pt x="2422855" y="464283"/>
                  </a:lnTo>
                  <a:lnTo>
                    <a:pt x="2422855" y="526187"/>
                  </a:lnTo>
                  <a:lnTo>
                    <a:pt x="2494116" y="526187"/>
                  </a:lnTo>
                  <a:lnTo>
                    <a:pt x="2494116" y="588091"/>
                  </a:lnTo>
                  <a:lnTo>
                    <a:pt x="2565376" y="588091"/>
                  </a:lnTo>
                  <a:lnTo>
                    <a:pt x="2565376" y="649996"/>
                  </a:lnTo>
                  <a:lnTo>
                    <a:pt x="2636637" y="649996"/>
                  </a:lnTo>
                  <a:lnTo>
                    <a:pt x="2636637" y="711900"/>
                  </a:lnTo>
                  <a:lnTo>
                    <a:pt x="2779158" y="711900"/>
                  </a:lnTo>
                  <a:lnTo>
                    <a:pt x="2779158" y="742853"/>
                  </a:lnTo>
                  <a:lnTo>
                    <a:pt x="2921679" y="742853"/>
                  </a:lnTo>
                  <a:lnTo>
                    <a:pt x="2921679" y="804757"/>
                  </a:lnTo>
                  <a:lnTo>
                    <a:pt x="3135460" y="804757"/>
                  </a:lnTo>
                  <a:lnTo>
                    <a:pt x="3135460" y="835709"/>
                  </a:lnTo>
                  <a:lnTo>
                    <a:pt x="3848065" y="835709"/>
                  </a:lnTo>
                  <a:lnTo>
                    <a:pt x="3848065" y="835709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496652" y="1076845"/>
              <a:ext cx="3848065" cy="928566"/>
            </a:xfrm>
            <a:custGeom>
              <a:avLst/>
              <a:pathLst>
                <a:path w="3848065" h="928566">
                  <a:moveTo>
                    <a:pt x="0" y="0"/>
                  </a:moveTo>
                  <a:lnTo>
                    <a:pt x="1924032" y="0"/>
                  </a:lnTo>
                  <a:lnTo>
                    <a:pt x="1924032" y="30952"/>
                  </a:lnTo>
                  <a:lnTo>
                    <a:pt x="1995293" y="30952"/>
                  </a:lnTo>
                  <a:lnTo>
                    <a:pt x="1995293" y="61904"/>
                  </a:lnTo>
                  <a:lnTo>
                    <a:pt x="2066553" y="61904"/>
                  </a:lnTo>
                  <a:lnTo>
                    <a:pt x="2066553" y="92856"/>
                  </a:lnTo>
                  <a:lnTo>
                    <a:pt x="2137814" y="92856"/>
                  </a:lnTo>
                  <a:lnTo>
                    <a:pt x="2137814" y="123808"/>
                  </a:lnTo>
                  <a:lnTo>
                    <a:pt x="2209074" y="123808"/>
                  </a:lnTo>
                  <a:lnTo>
                    <a:pt x="2209074" y="154761"/>
                  </a:lnTo>
                  <a:lnTo>
                    <a:pt x="2351595" y="154761"/>
                  </a:lnTo>
                  <a:lnTo>
                    <a:pt x="2351595" y="216665"/>
                  </a:lnTo>
                  <a:lnTo>
                    <a:pt x="2422855" y="216665"/>
                  </a:lnTo>
                  <a:lnTo>
                    <a:pt x="2422855" y="247617"/>
                  </a:lnTo>
                  <a:lnTo>
                    <a:pt x="2494116" y="247617"/>
                  </a:lnTo>
                  <a:lnTo>
                    <a:pt x="2494116" y="402378"/>
                  </a:lnTo>
                  <a:lnTo>
                    <a:pt x="2565376" y="402378"/>
                  </a:lnTo>
                  <a:lnTo>
                    <a:pt x="2565376" y="464283"/>
                  </a:lnTo>
                  <a:lnTo>
                    <a:pt x="2636637" y="464283"/>
                  </a:lnTo>
                  <a:lnTo>
                    <a:pt x="2636637" y="526187"/>
                  </a:lnTo>
                  <a:lnTo>
                    <a:pt x="2707897" y="526187"/>
                  </a:lnTo>
                  <a:lnTo>
                    <a:pt x="2707897" y="619044"/>
                  </a:lnTo>
                  <a:lnTo>
                    <a:pt x="2779158" y="619044"/>
                  </a:lnTo>
                  <a:lnTo>
                    <a:pt x="2779158" y="649996"/>
                  </a:lnTo>
                  <a:lnTo>
                    <a:pt x="2850418" y="649996"/>
                  </a:lnTo>
                  <a:lnTo>
                    <a:pt x="2850418" y="680948"/>
                  </a:lnTo>
                  <a:lnTo>
                    <a:pt x="2921679" y="680948"/>
                  </a:lnTo>
                  <a:lnTo>
                    <a:pt x="2921679" y="711900"/>
                  </a:lnTo>
                  <a:lnTo>
                    <a:pt x="3064200" y="711900"/>
                  </a:lnTo>
                  <a:lnTo>
                    <a:pt x="3064200" y="742853"/>
                  </a:lnTo>
                  <a:lnTo>
                    <a:pt x="3206721" y="742853"/>
                  </a:lnTo>
                  <a:lnTo>
                    <a:pt x="3206721" y="835709"/>
                  </a:lnTo>
                  <a:lnTo>
                    <a:pt x="3420502" y="835709"/>
                  </a:lnTo>
                  <a:lnTo>
                    <a:pt x="3420502" y="866661"/>
                  </a:lnTo>
                  <a:lnTo>
                    <a:pt x="3491762" y="866661"/>
                  </a:lnTo>
                  <a:lnTo>
                    <a:pt x="3491762" y="928566"/>
                  </a:lnTo>
                  <a:lnTo>
                    <a:pt x="3848065" y="928566"/>
                  </a:lnTo>
                  <a:lnTo>
                    <a:pt x="3848065" y="928566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496652" y="1076845"/>
              <a:ext cx="3848065" cy="959518"/>
            </a:xfrm>
            <a:custGeom>
              <a:avLst/>
              <a:pathLst>
                <a:path w="3848065" h="959518">
                  <a:moveTo>
                    <a:pt x="0" y="0"/>
                  </a:moveTo>
                  <a:lnTo>
                    <a:pt x="1567730" y="0"/>
                  </a:lnTo>
                  <a:lnTo>
                    <a:pt x="1567730" y="30952"/>
                  </a:lnTo>
                  <a:lnTo>
                    <a:pt x="1710251" y="30952"/>
                  </a:lnTo>
                  <a:lnTo>
                    <a:pt x="1710251" y="61904"/>
                  </a:lnTo>
                  <a:lnTo>
                    <a:pt x="1852772" y="61904"/>
                  </a:lnTo>
                  <a:lnTo>
                    <a:pt x="1852772" y="92856"/>
                  </a:lnTo>
                  <a:lnTo>
                    <a:pt x="1924032" y="92856"/>
                  </a:lnTo>
                  <a:lnTo>
                    <a:pt x="1924032" y="154761"/>
                  </a:lnTo>
                  <a:lnTo>
                    <a:pt x="1995293" y="154761"/>
                  </a:lnTo>
                  <a:lnTo>
                    <a:pt x="1995293" y="185713"/>
                  </a:lnTo>
                  <a:lnTo>
                    <a:pt x="2137814" y="185713"/>
                  </a:lnTo>
                  <a:lnTo>
                    <a:pt x="2137814" y="216665"/>
                  </a:lnTo>
                  <a:lnTo>
                    <a:pt x="2209074" y="216665"/>
                  </a:lnTo>
                  <a:lnTo>
                    <a:pt x="2209074" y="309522"/>
                  </a:lnTo>
                  <a:lnTo>
                    <a:pt x="2280334" y="309522"/>
                  </a:lnTo>
                  <a:lnTo>
                    <a:pt x="2280334" y="340474"/>
                  </a:lnTo>
                  <a:lnTo>
                    <a:pt x="2351595" y="340474"/>
                  </a:lnTo>
                  <a:lnTo>
                    <a:pt x="2351595" y="495235"/>
                  </a:lnTo>
                  <a:lnTo>
                    <a:pt x="2422855" y="495235"/>
                  </a:lnTo>
                  <a:lnTo>
                    <a:pt x="2422855" y="649996"/>
                  </a:lnTo>
                  <a:lnTo>
                    <a:pt x="2494116" y="649996"/>
                  </a:lnTo>
                  <a:lnTo>
                    <a:pt x="2494116" y="742853"/>
                  </a:lnTo>
                  <a:lnTo>
                    <a:pt x="2565376" y="742853"/>
                  </a:lnTo>
                  <a:lnTo>
                    <a:pt x="2565376" y="804757"/>
                  </a:lnTo>
                  <a:lnTo>
                    <a:pt x="2636637" y="804757"/>
                  </a:lnTo>
                  <a:lnTo>
                    <a:pt x="2636637" y="866661"/>
                  </a:lnTo>
                  <a:lnTo>
                    <a:pt x="2707897" y="866661"/>
                  </a:lnTo>
                  <a:lnTo>
                    <a:pt x="2707897" y="897614"/>
                  </a:lnTo>
                  <a:lnTo>
                    <a:pt x="2779158" y="897614"/>
                  </a:lnTo>
                  <a:lnTo>
                    <a:pt x="2779158" y="928566"/>
                  </a:lnTo>
                  <a:lnTo>
                    <a:pt x="3634283" y="928566"/>
                  </a:lnTo>
                  <a:lnTo>
                    <a:pt x="3634283" y="959518"/>
                  </a:lnTo>
                  <a:lnTo>
                    <a:pt x="3848065" y="959518"/>
                  </a:lnTo>
                  <a:lnTo>
                    <a:pt x="3848065" y="959518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496652" y="1076845"/>
              <a:ext cx="3848065" cy="1083327"/>
            </a:xfrm>
            <a:custGeom>
              <a:avLst/>
              <a:pathLst>
                <a:path w="3848065" h="1083327">
                  <a:moveTo>
                    <a:pt x="0" y="0"/>
                  </a:moveTo>
                  <a:lnTo>
                    <a:pt x="1924032" y="0"/>
                  </a:lnTo>
                  <a:lnTo>
                    <a:pt x="1924032" y="30952"/>
                  </a:lnTo>
                  <a:lnTo>
                    <a:pt x="2066553" y="30952"/>
                  </a:lnTo>
                  <a:lnTo>
                    <a:pt x="2066553" y="92856"/>
                  </a:lnTo>
                  <a:lnTo>
                    <a:pt x="2137814" y="92856"/>
                  </a:lnTo>
                  <a:lnTo>
                    <a:pt x="2137814" y="247617"/>
                  </a:lnTo>
                  <a:lnTo>
                    <a:pt x="2209074" y="247617"/>
                  </a:lnTo>
                  <a:lnTo>
                    <a:pt x="2209074" y="402378"/>
                  </a:lnTo>
                  <a:lnTo>
                    <a:pt x="2280334" y="402378"/>
                  </a:lnTo>
                  <a:lnTo>
                    <a:pt x="2280334" y="526187"/>
                  </a:lnTo>
                  <a:lnTo>
                    <a:pt x="2351595" y="526187"/>
                  </a:lnTo>
                  <a:lnTo>
                    <a:pt x="2351595" y="557139"/>
                  </a:lnTo>
                  <a:lnTo>
                    <a:pt x="2494116" y="557139"/>
                  </a:lnTo>
                  <a:lnTo>
                    <a:pt x="2494116" y="649996"/>
                  </a:lnTo>
                  <a:lnTo>
                    <a:pt x="2565376" y="649996"/>
                  </a:lnTo>
                  <a:lnTo>
                    <a:pt x="2565376" y="773805"/>
                  </a:lnTo>
                  <a:lnTo>
                    <a:pt x="2636637" y="773805"/>
                  </a:lnTo>
                  <a:lnTo>
                    <a:pt x="2636637" y="804757"/>
                  </a:lnTo>
                  <a:lnTo>
                    <a:pt x="2707897" y="804757"/>
                  </a:lnTo>
                  <a:lnTo>
                    <a:pt x="2707897" y="897614"/>
                  </a:lnTo>
                  <a:lnTo>
                    <a:pt x="2850418" y="897614"/>
                  </a:lnTo>
                  <a:lnTo>
                    <a:pt x="2850418" y="928566"/>
                  </a:lnTo>
                  <a:lnTo>
                    <a:pt x="3206721" y="928566"/>
                  </a:lnTo>
                  <a:lnTo>
                    <a:pt x="3206721" y="990470"/>
                  </a:lnTo>
                  <a:lnTo>
                    <a:pt x="3277981" y="990470"/>
                  </a:lnTo>
                  <a:lnTo>
                    <a:pt x="3277981" y="1021422"/>
                  </a:lnTo>
                  <a:lnTo>
                    <a:pt x="3349241" y="1021422"/>
                  </a:lnTo>
                  <a:lnTo>
                    <a:pt x="3349241" y="1052375"/>
                  </a:lnTo>
                  <a:lnTo>
                    <a:pt x="3420502" y="1052375"/>
                  </a:lnTo>
                  <a:lnTo>
                    <a:pt x="3420502" y="1083327"/>
                  </a:lnTo>
                  <a:lnTo>
                    <a:pt x="3848065" y="1083327"/>
                  </a:lnTo>
                  <a:lnTo>
                    <a:pt x="3848065" y="1083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496652" y="1076845"/>
              <a:ext cx="3848065" cy="835709"/>
            </a:xfrm>
            <a:custGeom>
              <a:avLst/>
              <a:pathLst>
                <a:path w="3848065" h="835709">
                  <a:moveTo>
                    <a:pt x="0" y="0"/>
                  </a:moveTo>
                  <a:lnTo>
                    <a:pt x="1852772" y="0"/>
                  </a:lnTo>
                  <a:lnTo>
                    <a:pt x="1852772" y="61904"/>
                  </a:lnTo>
                  <a:lnTo>
                    <a:pt x="1924032" y="61904"/>
                  </a:lnTo>
                  <a:lnTo>
                    <a:pt x="1924032" y="92856"/>
                  </a:lnTo>
                  <a:lnTo>
                    <a:pt x="2066553" y="92856"/>
                  </a:lnTo>
                  <a:lnTo>
                    <a:pt x="2066553" y="247617"/>
                  </a:lnTo>
                  <a:lnTo>
                    <a:pt x="2137814" y="247617"/>
                  </a:lnTo>
                  <a:lnTo>
                    <a:pt x="2137814" y="278569"/>
                  </a:lnTo>
                  <a:lnTo>
                    <a:pt x="2351595" y="278569"/>
                  </a:lnTo>
                  <a:lnTo>
                    <a:pt x="2351595" y="309522"/>
                  </a:lnTo>
                  <a:lnTo>
                    <a:pt x="2422855" y="309522"/>
                  </a:lnTo>
                  <a:lnTo>
                    <a:pt x="2422855" y="433330"/>
                  </a:lnTo>
                  <a:lnTo>
                    <a:pt x="2494116" y="433330"/>
                  </a:lnTo>
                  <a:lnTo>
                    <a:pt x="2494116" y="588091"/>
                  </a:lnTo>
                  <a:lnTo>
                    <a:pt x="2565376" y="588091"/>
                  </a:lnTo>
                  <a:lnTo>
                    <a:pt x="2565376" y="649996"/>
                  </a:lnTo>
                  <a:lnTo>
                    <a:pt x="2636637" y="649996"/>
                  </a:lnTo>
                  <a:lnTo>
                    <a:pt x="2636637" y="711900"/>
                  </a:lnTo>
                  <a:lnTo>
                    <a:pt x="2707897" y="711900"/>
                  </a:lnTo>
                  <a:lnTo>
                    <a:pt x="2707897" y="742853"/>
                  </a:lnTo>
                  <a:lnTo>
                    <a:pt x="2779158" y="742853"/>
                  </a:lnTo>
                  <a:lnTo>
                    <a:pt x="2779158" y="773805"/>
                  </a:lnTo>
                  <a:lnTo>
                    <a:pt x="3349241" y="773805"/>
                  </a:lnTo>
                  <a:lnTo>
                    <a:pt x="3349241" y="804757"/>
                  </a:lnTo>
                  <a:lnTo>
                    <a:pt x="3634283" y="804757"/>
                  </a:lnTo>
                  <a:lnTo>
                    <a:pt x="3634283" y="835709"/>
                  </a:lnTo>
                  <a:lnTo>
                    <a:pt x="3848065" y="835709"/>
                  </a:lnTo>
                  <a:lnTo>
                    <a:pt x="3848065" y="835709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496652" y="1076845"/>
              <a:ext cx="3848065" cy="1052375"/>
            </a:xfrm>
            <a:custGeom>
              <a:avLst/>
              <a:pathLst>
                <a:path w="3848065" h="1052375">
                  <a:moveTo>
                    <a:pt x="0" y="0"/>
                  </a:moveTo>
                  <a:lnTo>
                    <a:pt x="1353948" y="0"/>
                  </a:lnTo>
                  <a:lnTo>
                    <a:pt x="1353948" y="30952"/>
                  </a:lnTo>
                  <a:lnTo>
                    <a:pt x="1496469" y="30952"/>
                  </a:lnTo>
                  <a:lnTo>
                    <a:pt x="1496469" y="61904"/>
                  </a:lnTo>
                  <a:lnTo>
                    <a:pt x="1567730" y="61904"/>
                  </a:lnTo>
                  <a:lnTo>
                    <a:pt x="1567730" y="92856"/>
                  </a:lnTo>
                  <a:lnTo>
                    <a:pt x="1781511" y="92856"/>
                  </a:lnTo>
                  <a:lnTo>
                    <a:pt x="1781511" y="123808"/>
                  </a:lnTo>
                  <a:lnTo>
                    <a:pt x="1995293" y="123808"/>
                  </a:lnTo>
                  <a:lnTo>
                    <a:pt x="1995293" y="154761"/>
                  </a:lnTo>
                  <a:lnTo>
                    <a:pt x="2137814" y="154761"/>
                  </a:lnTo>
                  <a:lnTo>
                    <a:pt x="2137814" y="185713"/>
                  </a:lnTo>
                  <a:lnTo>
                    <a:pt x="2209074" y="185713"/>
                  </a:lnTo>
                  <a:lnTo>
                    <a:pt x="2209074" y="340474"/>
                  </a:lnTo>
                  <a:lnTo>
                    <a:pt x="2351595" y="340474"/>
                  </a:lnTo>
                  <a:lnTo>
                    <a:pt x="2351595" y="371426"/>
                  </a:lnTo>
                  <a:lnTo>
                    <a:pt x="2422855" y="371426"/>
                  </a:lnTo>
                  <a:lnTo>
                    <a:pt x="2422855" y="464283"/>
                  </a:lnTo>
                  <a:lnTo>
                    <a:pt x="2494116" y="464283"/>
                  </a:lnTo>
                  <a:lnTo>
                    <a:pt x="2494116" y="619044"/>
                  </a:lnTo>
                  <a:lnTo>
                    <a:pt x="2565376" y="619044"/>
                  </a:lnTo>
                  <a:lnTo>
                    <a:pt x="2565376" y="680948"/>
                  </a:lnTo>
                  <a:lnTo>
                    <a:pt x="2636637" y="680948"/>
                  </a:lnTo>
                  <a:lnTo>
                    <a:pt x="2636637" y="711900"/>
                  </a:lnTo>
                  <a:lnTo>
                    <a:pt x="2707897" y="711900"/>
                  </a:lnTo>
                  <a:lnTo>
                    <a:pt x="2707897" y="804757"/>
                  </a:lnTo>
                  <a:lnTo>
                    <a:pt x="2779158" y="804757"/>
                  </a:lnTo>
                  <a:lnTo>
                    <a:pt x="2779158" y="928566"/>
                  </a:lnTo>
                  <a:lnTo>
                    <a:pt x="2850418" y="928566"/>
                  </a:lnTo>
                  <a:lnTo>
                    <a:pt x="2850418" y="959518"/>
                  </a:lnTo>
                  <a:lnTo>
                    <a:pt x="2992939" y="959518"/>
                  </a:lnTo>
                  <a:lnTo>
                    <a:pt x="2992939" y="990470"/>
                  </a:lnTo>
                  <a:lnTo>
                    <a:pt x="3420502" y="990470"/>
                  </a:lnTo>
                  <a:lnTo>
                    <a:pt x="3420502" y="1021422"/>
                  </a:lnTo>
                  <a:lnTo>
                    <a:pt x="3848065" y="1021422"/>
                  </a:lnTo>
                  <a:lnTo>
                    <a:pt x="3848065" y="105237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5293734" y="21390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293734" y="226288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293734" y="207716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293734" y="2200976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5293734" y="217002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5293734" y="21390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293734" y="18914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293734" y="19843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293734" y="2015262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5293734" y="21390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5293734" y="18914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5293734" y="210811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72494" y="4127755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381823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350871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319918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28896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258014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227062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210339" y="196110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1210339" y="16515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1210339" y="134205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1148183" y="1032534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82" name="pl81"/>
            <p:cNvSpPr/>
            <p:nvPr/>
          </p:nvSpPr>
          <p:spPr>
            <a:xfrm>
              <a:off x="1461858" y="4172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3862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3553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324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2933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262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2314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2005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461858" y="1695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461858" y="138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461858" y="1076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4966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92421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3517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77934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2069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6344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620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4895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9171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3447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146557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893137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28962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71718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3144748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57231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999874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42743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48549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5282562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28040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4" name="tx113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555156" y="1016770"/>
              <a:ext cx="776054" cy="31225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tx115"/>
            <p:cNvSpPr/>
            <p:nvPr/>
          </p:nvSpPr>
          <p:spPr>
            <a:xfrm>
              <a:off x="5624745" y="1081277"/>
              <a:ext cx="387994" cy="11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Trt.ID,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624745" y="1250298"/>
              <a:ext cx="489086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Tank.ID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624745" y="143622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646691" y="154595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683489" y="152485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624745" y="165568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646691" y="176540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683489" y="174430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rc123"/>
            <p:cNvSpPr/>
            <p:nvPr/>
          </p:nvSpPr>
          <p:spPr>
            <a:xfrm>
              <a:off x="5624745" y="187513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646691" y="198486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5683489" y="196376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5624745" y="209459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646691" y="220432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683489" y="218321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624745" y="231404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646691" y="242377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683489" y="240267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624745" y="253350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646691" y="264323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683489" y="262213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24745" y="275296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5646691" y="286268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tx137"/>
            <p:cNvSpPr/>
            <p:nvPr/>
          </p:nvSpPr>
          <p:spPr>
            <a:xfrm>
              <a:off x="5683489" y="284158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9" name="rc138"/>
            <p:cNvSpPr/>
            <p:nvPr/>
          </p:nvSpPr>
          <p:spPr>
            <a:xfrm>
              <a:off x="5624745" y="297241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5646691" y="308214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683489" y="306104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42" name="rc141"/>
            <p:cNvSpPr/>
            <p:nvPr/>
          </p:nvSpPr>
          <p:spPr>
            <a:xfrm>
              <a:off x="5624745" y="319187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646691" y="330160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tx143"/>
            <p:cNvSpPr/>
            <p:nvPr/>
          </p:nvSpPr>
          <p:spPr>
            <a:xfrm>
              <a:off x="5683489" y="328049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45" name="rc144"/>
            <p:cNvSpPr/>
            <p:nvPr/>
          </p:nvSpPr>
          <p:spPr>
            <a:xfrm>
              <a:off x="5624745" y="3411328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5646691" y="352105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683489" y="349995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48" name="rc147"/>
            <p:cNvSpPr/>
            <p:nvPr/>
          </p:nvSpPr>
          <p:spPr>
            <a:xfrm>
              <a:off x="5624745" y="363078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5646691" y="374051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tx149"/>
            <p:cNvSpPr/>
            <p:nvPr/>
          </p:nvSpPr>
          <p:spPr>
            <a:xfrm>
              <a:off x="5683489" y="371941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51" name="rc150"/>
            <p:cNvSpPr/>
            <p:nvPr/>
          </p:nvSpPr>
          <p:spPr>
            <a:xfrm>
              <a:off x="5624745" y="385024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5646691" y="395996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683489" y="393886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5913790" y="1488762"/>
              <a:ext cx="341664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A, C14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913790" y="1708218"/>
              <a:ext cx="279509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A, C2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5913790" y="1927674"/>
              <a:ext cx="279509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A, C9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5913790" y="2147130"/>
              <a:ext cx="279509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B, C1</a:t>
              </a:r>
            </a:p>
          </p:txBody>
        </p:sp>
        <p:sp>
          <p:nvSpPr>
            <p:cNvPr id="158" name="tx157"/>
            <p:cNvSpPr/>
            <p:nvPr/>
          </p:nvSpPr>
          <p:spPr>
            <a:xfrm>
              <a:off x="5913790" y="2366586"/>
              <a:ext cx="341664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B, C11</a:t>
              </a:r>
            </a:p>
          </p:txBody>
        </p:sp>
        <p:sp>
          <p:nvSpPr>
            <p:cNvPr id="159" name="tx158"/>
            <p:cNvSpPr/>
            <p:nvPr/>
          </p:nvSpPr>
          <p:spPr>
            <a:xfrm>
              <a:off x="5913790" y="2586042"/>
              <a:ext cx="279509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B, C6</a:t>
              </a:r>
            </a:p>
          </p:txBody>
        </p:sp>
        <p:sp>
          <p:nvSpPr>
            <p:cNvPr id="160" name="tx159"/>
            <p:cNvSpPr/>
            <p:nvPr/>
          </p:nvSpPr>
          <p:spPr>
            <a:xfrm>
              <a:off x="5913790" y="2805498"/>
              <a:ext cx="347831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C, C12</a:t>
              </a:r>
            </a:p>
          </p:txBody>
        </p:sp>
        <p:sp>
          <p:nvSpPr>
            <p:cNvPr id="161" name="tx160"/>
            <p:cNvSpPr/>
            <p:nvPr/>
          </p:nvSpPr>
          <p:spPr>
            <a:xfrm>
              <a:off x="5913790" y="3024954"/>
              <a:ext cx="347831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C, C15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13790" y="3244410"/>
              <a:ext cx="285675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C, C3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13790" y="3463866"/>
              <a:ext cx="285675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D, C4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13790" y="3683322"/>
              <a:ext cx="285675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D, C5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13790" y="3902778"/>
              <a:ext cx="285675" cy="971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D, C8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2025-06-07T15:01:16Z</dcterms:modified>
  <cp:category/>
</cp:coreProperties>
</file>