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933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4106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887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3640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840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3174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9794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32708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7475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02242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3700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6723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6257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45790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5324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84858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54392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0672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4149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76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45790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805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15324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8485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1962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5439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9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031681" y="4230412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34379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69146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38680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734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8214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777480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1251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72818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03" name="tx10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04" name="rc10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06" name="rc10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2025-02-18T14:37:18Z</dcterms:modified>
  <cp:category/>
</cp:coreProperties>
</file>