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52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28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25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361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8976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433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9700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506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042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78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0114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509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057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29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201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274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346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419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0057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5934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7129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201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7738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12743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8346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188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419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970173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28823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64185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3490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027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563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763561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117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079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2025-02-18T18:47:14Z</dcterms:modified>
  <cp:category/>
</cp:coreProperties>
</file>