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695" y="3264624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27997" y="4070785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0005" y="2639671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05500" y="2859577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640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94570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57291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327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6960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5238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4171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423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870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24566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372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57139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9739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1058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5194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4051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458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2656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701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138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3032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6735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58000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5537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5588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47316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72543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6284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4064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3379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2383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4292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416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96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282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02649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7499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8668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71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516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09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2886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8859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9086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5456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7860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6233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2365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713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9074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60490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92859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40639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35616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86867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4639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37451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5741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242956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832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90055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236173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9917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7436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45782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7446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102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478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77651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36337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290148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7181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4800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384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04004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0684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84939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245714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2913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3750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30673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16649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70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54100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32088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8584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6065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20178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43063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9378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330926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523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423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5785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5414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7967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7404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3916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08652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34536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37399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58822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75200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56273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22927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6514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15508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37644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3951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3420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8187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460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4685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32928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5795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53817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76160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33176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09934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068957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11505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0230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71637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3560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22503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11826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32020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0433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8277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44826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1730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1035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4778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470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5282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63712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3626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95561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00123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2227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0249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10087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6200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46683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92407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090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06794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0142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05564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2635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8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1" y="1560143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38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5887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320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4699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8525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01305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7959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07759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468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53623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835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4533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3724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7893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47821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89676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7450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58004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8643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73696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9013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45130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71398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627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55879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3522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4115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320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684183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569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29710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6279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15192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48948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42314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41969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0645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45352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73816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11726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7324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368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73090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5209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9594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3021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599177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63921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86230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82119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66496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377776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69912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40502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4091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85673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28125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26409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85850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277903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312282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36292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7730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06178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25743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24457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3260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170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41175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34062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28736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36988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496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37993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21940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55004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332369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401373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68776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407124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302319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307179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37036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23388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1244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31224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53936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6497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28007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35957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93300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303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286454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26322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02746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8327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21817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364598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19651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246359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4532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52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90473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045151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945772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1810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953764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007014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000274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05852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91496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0065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47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76021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903398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90369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98809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5062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00196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08670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95295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79962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79183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925241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0027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08820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37160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93286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991911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99996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36977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045678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24973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884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9439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043777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069726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496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093890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35683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048366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08737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987547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009379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87852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041784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7509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067758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2114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93790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926551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10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2" y="316249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8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9337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439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82354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83778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2199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3911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5201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080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9352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794419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81351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6352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9498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94326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87153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79629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77330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96647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82310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96045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016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1310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2201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68923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79597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1642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962673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9862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83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8426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79188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904458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28141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5888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97528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064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9296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83455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81797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7943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78527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4525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4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42124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3462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84385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9766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88529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83706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596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485092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995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88128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5903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2356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5586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613478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51051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8500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64128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8365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4959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64958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51088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32127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64149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472175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90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8796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76024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57303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66067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54737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01929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6106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66962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52570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662842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60446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1338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95549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799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49723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66371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63852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995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20130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9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58400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56771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4725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602717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04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63139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6150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5817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4304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0946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593375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59578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3364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235223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7688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3006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295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22760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350841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1900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18312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324946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284340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21375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78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4500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266396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249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0207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4876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013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178466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31495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15985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2585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352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25584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327171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0879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7062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65356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32782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25570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2479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0915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170470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222425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27631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150202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27578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2335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19277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275723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2463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186205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22163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167515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32941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34046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148167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1771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6056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4" y="2210269"/>
              <a:ext cx="0" cy="161290"/>
            </a:xfrm>
            <a:custGeom>
              <a:avLst/>
              <a:pathLst>
                <a:path w="0" h="161290">
                  <a:moveTo>
                    <a:pt x="0" y="0"/>
                  </a:moveTo>
                  <a:lnTo>
                    <a:pt x="0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71" y="1631133"/>
              <a:ext cx="1" cy="161292"/>
            </a:xfrm>
            <a:custGeom>
              <a:avLst/>
              <a:pathLst>
                <a:path w="1" h="161292">
                  <a:moveTo>
                    <a:pt x="1" y="0"/>
                  </a:moveTo>
                  <a:lnTo>
                    <a:pt x="0" y="1612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8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7" y="2112019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3" y="150666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6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30892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5840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84424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869276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82281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803603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6969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85905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66342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84585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9406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5512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8221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8696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957622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788486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08569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757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816518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40034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3733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6672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78963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828942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89446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98785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92213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92053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1463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81828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77697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83750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95491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926057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90256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7364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395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96825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57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73457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05301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962842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829932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3303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81436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79949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20025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95019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1395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38143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1272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657051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2360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7196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9871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2606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36380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0128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02003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954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70080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20472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95333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175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59443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62322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143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615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5838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59717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528233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27403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1372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52842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2836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1367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6408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46836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341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3978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49924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49303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2658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6662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1925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559790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0367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63843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50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20667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51474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61106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571169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75759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52806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55101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02184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737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578499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61806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223065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16710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06902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87284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45609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1242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17245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7326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00984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253772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211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051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02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3445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239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73338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1418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09682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266386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67571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1577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18824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1031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55039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81710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3995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6804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8834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19885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6328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16686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2437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74420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26000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72105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3471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3769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5736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6973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187209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227690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16367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8153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939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47877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3726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87853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1279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275794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310356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4" y="3053019"/>
              <a:ext cx="0" cy="147054"/>
            </a:xfrm>
            <a:custGeom>
              <a:avLst/>
              <a:pathLst>
                <a:path w="0" h="147054">
                  <a:moveTo>
                    <a:pt x="0" y="0"/>
                  </a:moveTo>
                  <a:lnTo>
                    <a:pt x="0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8" y="3287280"/>
              <a:ext cx="0" cy="178786"/>
            </a:xfrm>
            <a:custGeom>
              <a:avLst/>
              <a:pathLst>
                <a:path w="0" h="178786">
                  <a:moveTo>
                    <a:pt x="0" y="0"/>
                  </a:moveTo>
                  <a:lnTo>
                    <a:pt x="0" y="17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3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9" y="3162811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2025-02-03T22:22:41Z</dcterms:modified>
  <cp:category/>
</cp:coreProperties>
</file>