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9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222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45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66921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515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3387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162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8087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3632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455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278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925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9633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45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280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1038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750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65737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93970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2220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7866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0690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3513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633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59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7" name="pl166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9633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2457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2805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1038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3750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65737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93970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22203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7866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06903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3513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633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8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932312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214643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46589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74822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331288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359522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87755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15988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472454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50068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528920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57153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205" name="tx204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206" name="rc205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tx206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208" name="rc207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19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2025-03-03T19:41:33Z</dcterms:modified>
  <cp:category/>
</cp:coreProperties>
</file>