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299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3486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3072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9820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7244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46675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814159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3563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20098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503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1110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11783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448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785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78575"/>
              <a:ext cx="0" cy="35015"/>
            </a:xfrm>
            <a:custGeom>
              <a:avLst/>
              <a:pathLst>
                <a:path w="0" h="35015">
                  <a:moveTo>
                    <a:pt x="0" y="0"/>
                  </a:moveTo>
                  <a:lnTo>
                    <a:pt x="0" y="350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2135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213591"/>
              <a:ext cx="0" cy="35015"/>
            </a:xfrm>
            <a:custGeom>
              <a:avLst/>
              <a:pathLst>
                <a:path w="0" h="35015">
                  <a:moveTo>
                    <a:pt x="0" y="0"/>
                  </a:moveTo>
                  <a:lnTo>
                    <a:pt x="0" y="350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48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48606"/>
              <a:ext cx="0" cy="14006"/>
            </a:xfrm>
            <a:custGeom>
              <a:avLst/>
              <a:pathLst>
                <a:path w="0" h="14006">
                  <a:moveTo>
                    <a:pt x="0" y="0"/>
                  </a:moveTo>
                  <a:lnTo>
                    <a:pt x="0" y="140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626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62612"/>
              <a:ext cx="0" cy="28012"/>
            </a:xfrm>
            <a:custGeom>
              <a:avLst/>
              <a:pathLst>
                <a:path w="0" h="28012">
                  <a:moveTo>
                    <a:pt x="0" y="0"/>
                  </a:moveTo>
                  <a:lnTo>
                    <a:pt x="0" y="2801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90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90625"/>
              <a:ext cx="0" cy="5252"/>
            </a:xfrm>
            <a:custGeom>
              <a:avLst/>
              <a:pathLst>
                <a:path w="0" h="5252">
                  <a:moveTo>
                    <a:pt x="0" y="0"/>
                  </a:moveTo>
                  <a:lnTo>
                    <a:pt x="0" y="525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295877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29587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227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1722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31952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3992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54650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6937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200986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202336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20368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2050355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11783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718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71827"/>
              <a:ext cx="0" cy="28008"/>
            </a:xfrm>
            <a:custGeom>
              <a:avLst/>
              <a:pathLst>
                <a:path w="0" h="28008">
                  <a:moveTo>
                    <a:pt x="0" y="0"/>
                  </a:moveTo>
                  <a:lnTo>
                    <a:pt x="0" y="280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9983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99835"/>
              <a:ext cx="0" cy="35010"/>
            </a:xfrm>
            <a:custGeom>
              <a:avLst/>
              <a:pathLst>
                <a:path w="0" h="35010">
                  <a:moveTo>
                    <a:pt x="0" y="0"/>
                  </a:moveTo>
                  <a:lnTo>
                    <a:pt x="0" y="350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23484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234846"/>
              <a:ext cx="0" cy="42012"/>
            </a:xfrm>
            <a:custGeom>
              <a:avLst/>
              <a:pathLst>
                <a:path w="0" h="42012">
                  <a:moveTo>
                    <a:pt x="0" y="0"/>
                  </a:moveTo>
                  <a:lnTo>
                    <a:pt x="0" y="4201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768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76859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838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83861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908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90863"/>
              <a:ext cx="0" cy="5251"/>
            </a:xfrm>
            <a:custGeom>
              <a:avLst/>
              <a:pathLst>
                <a:path w="0" h="5251">
                  <a:moveTo>
                    <a:pt x="0" y="0"/>
                  </a:moveTo>
                  <a:lnTo>
                    <a:pt x="0" y="52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9611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96115"/>
              <a:ext cx="0" cy="5251"/>
            </a:xfrm>
            <a:custGeom>
              <a:avLst/>
              <a:pathLst>
                <a:path w="0" h="5251">
                  <a:moveTo>
                    <a:pt x="0" y="0"/>
                  </a:moveTo>
                  <a:lnTo>
                    <a:pt x="0" y="52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3013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3013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526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6002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632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50373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6446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5219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2643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8041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4115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915386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9636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203685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5710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7734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10434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1448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785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78575"/>
              <a:ext cx="0" cy="33264"/>
            </a:xfrm>
            <a:custGeom>
              <a:avLst/>
              <a:pathLst>
                <a:path w="0" h="33264">
                  <a:moveTo>
                    <a:pt x="0" y="0"/>
                  </a:moveTo>
                  <a:lnTo>
                    <a:pt x="0" y="332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2118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211840"/>
              <a:ext cx="0" cy="35015"/>
            </a:xfrm>
            <a:custGeom>
              <a:avLst/>
              <a:pathLst>
                <a:path w="0" h="35015">
                  <a:moveTo>
                    <a:pt x="0" y="0"/>
                  </a:moveTo>
                  <a:lnTo>
                    <a:pt x="0" y="350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246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246855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253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253858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608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60862"/>
              <a:ext cx="0" cy="21009"/>
            </a:xfrm>
            <a:custGeom>
              <a:avLst/>
              <a:pathLst>
                <a:path w="0" h="21009">
                  <a:moveTo>
                    <a:pt x="0" y="0"/>
                  </a:moveTo>
                  <a:lnTo>
                    <a:pt x="0" y="210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8187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81871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88874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888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176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2275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227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2949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699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50373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618455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9268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66920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895141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92888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94238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8287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19896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198961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201661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2030110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706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7060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097594"/>
              <a:ext cx="0" cy="48944"/>
            </a:xfrm>
            <a:custGeom>
              <a:avLst/>
              <a:pathLst>
                <a:path w="0" h="48944">
                  <a:moveTo>
                    <a:pt x="0" y="0"/>
                  </a:moveTo>
                  <a:lnTo>
                    <a:pt x="0" y="4894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1465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146538"/>
              <a:ext cx="0" cy="20976"/>
            </a:xfrm>
            <a:custGeom>
              <a:avLst/>
              <a:pathLst>
                <a:path w="0" h="20976">
                  <a:moveTo>
                    <a:pt x="0" y="0"/>
                  </a:moveTo>
                  <a:lnTo>
                    <a:pt x="0" y="2097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6751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67515"/>
              <a:ext cx="0" cy="13984"/>
            </a:xfrm>
            <a:custGeom>
              <a:avLst/>
              <a:pathLst>
                <a:path w="0" h="13984">
                  <a:moveTo>
                    <a:pt x="0" y="0"/>
                  </a:moveTo>
                  <a:lnTo>
                    <a:pt x="0" y="139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814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81499"/>
              <a:ext cx="0" cy="13984"/>
            </a:xfrm>
            <a:custGeom>
              <a:avLst/>
              <a:pathLst>
                <a:path w="0" h="13984">
                  <a:moveTo>
                    <a:pt x="0" y="0"/>
                  </a:moveTo>
                  <a:lnTo>
                    <a:pt x="0" y="139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1954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195483"/>
              <a:ext cx="0" cy="6992"/>
            </a:xfrm>
            <a:custGeom>
              <a:avLst/>
              <a:pathLst>
                <a:path w="0" h="6992">
                  <a:moveTo>
                    <a:pt x="0" y="0"/>
                  </a:moveTo>
                  <a:lnTo>
                    <a:pt x="0" y="699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202475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2024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394875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394875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24947" y="136876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24947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55018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485090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485090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15161" y="142949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15161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45233" y="145649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45233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575304" y="149698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575304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05376" y="1564467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35447" y="1618455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35447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65519" y="1679191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65519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695590" y="1726430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695590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25662" y="1807411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55733" y="18546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55733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785805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15876" y="1895141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15876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45948" y="192888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876019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876019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06091" y="194238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06091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36163" y="19761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36163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66234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66234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996306" y="2016613"/>
              <a:ext cx="0" cy="26182"/>
            </a:xfrm>
            <a:custGeom>
              <a:avLst/>
              <a:pathLst>
                <a:path w="0" h="26182">
                  <a:moveTo>
                    <a:pt x="0" y="0"/>
                  </a:moveTo>
                  <a:lnTo>
                    <a:pt x="0" y="2618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996306" y="20427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26377" y="2042795"/>
              <a:ext cx="0" cy="12218"/>
            </a:xfrm>
            <a:custGeom>
              <a:avLst/>
              <a:pathLst>
                <a:path w="0" h="12218">
                  <a:moveTo>
                    <a:pt x="0" y="0"/>
                  </a:moveTo>
                  <a:lnTo>
                    <a:pt x="0" y="1221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26377" y="20550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56449" y="2055013"/>
              <a:ext cx="0" cy="20945"/>
            </a:xfrm>
            <a:custGeom>
              <a:avLst/>
              <a:pathLst>
                <a:path w="0" h="20945">
                  <a:moveTo>
                    <a:pt x="0" y="0"/>
                  </a:moveTo>
                  <a:lnTo>
                    <a:pt x="0" y="209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56449" y="20759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086520" y="2075959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086520" y="20829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16592" y="2082941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16592" y="2089923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0899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85090" y="143624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515161" y="147673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515161" y="14902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45233" y="149023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45233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75304" y="153072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605376" y="158471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605376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35447" y="1638700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35447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65519" y="1679191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65519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95590" y="1766920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95590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725662" y="181415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725662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55733" y="18411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5573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85805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85805" y="188164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845948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845948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76019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76019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906091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906091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936163" y="19153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936163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66234" y="194238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66234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96306" y="1976122"/>
              <a:ext cx="0" cy="19187"/>
            </a:xfrm>
            <a:custGeom>
              <a:avLst/>
              <a:pathLst>
                <a:path w="0" h="19187">
                  <a:moveTo>
                    <a:pt x="0" y="0"/>
                  </a:moveTo>
                  <a:lnTo>
                    <a:pt x="0" y="191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96306" y="19953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3026377" y="1995309"/>
              <a:ext cx="0" cy="40118"/>
            </a:xfrm>
            <a:custGeom>
              <a:avLst/>
              <a:pathLst>
                <a:path w="0" h="40118">
                  <a:moveTo>
                    <a:pt x="0" y="0"/>
                  </a:moveTo>
                  <a:lnTo>
                    <a:pt x="0" y="4011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3026377" y="203542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3086520" y="2035428"/>
              <a:ext cx="0" cy="13954"/>
            </a:xfrm>
            <a:custGeom>
              <a:avLst/>
              <a:pathLst>
                <a:path w="0" h="13954">
                  <a:moveTo>
                    <a:pt x="0" y="0"/>
                  </a:moveTo>
                  <a:lnTo>
                    <a:pt x="0" y="1395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3086520" y="20493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116592" y="2049383"/>
              <a:ext cx="0" cy="10465"/>
            </a:xfrm>
            <a:custGeom>
              <a:avLst/>
              <a:pathLst>
                <a:path w="0" h="10465">
                  <a:moveTo>
                    <a:pt x="0" y="0"/>
                  </a:moveTo>
                  <a:lnTo>
                    <a:pt x="0" y="1046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116592" y="2059848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236878" y="20598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2304661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2394875" y="137551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424947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424947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455018" y="140925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515161" y="144974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515161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545233" y="14699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545233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575304" y="1503731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575304" y="15509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605376" y="1550970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605376" y="16117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635447" y="1611706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635447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665519" y="165894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665519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695590" y="171293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695590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725662" y="176692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725662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755733" y="179391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755733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785805" y="18344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785805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815876" y="186139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815876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845948" y="188164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845948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876019" y="190188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876019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906091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906091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936163" y="193563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936163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966234" y="196262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966234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996306" y="1969374"/>
              <a:ext cx="0" cy="40114"/>
            </a:xfrm>
            <a:custGeom>
              <a:avLst/>
              <a:pathLst>
                <a:path w="0" h="40114">
                  <a:moveTo>
                    <a:pt x="0" y="0"/>
                  </a:moveTo>
                  <a:lnTo>
                    <a:pt x="0" y="4011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996306" y="20094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3026377" y="2009488"/>
              <a:ext cx="0" cy="13952"/>
            </a:xfrm>
            <a:custGeom>
              <a:avLst/>
              <a:pathLst>
                <a:path w="0" h="13952">
                  <a:moveTo>
                    <a:pt x="0" y="0"/>
                  </a:moveTo>
                  <a:lnTo>
                    <a:pt x="0" y="1395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3026377" y="20234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3056449" y="2023441"/>
              <a:ext cx="0" cy="34882"/>
            </a:xfrm>
            <a:custGeom>
              <a:avLst/>
              <a:pathLst>
                <a:path w="0" h="34882">
                  <a:moveTo>
                    <a:pt x="0" y="0"/>
                  </a:moveTo>
                  <a:lnTo>
                    <a:pt x="0" y="3488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3056449" y="20583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3086520" y="2058323"/>
              <a:ext cx="0" cy="20929"/>
            </a:xfrm>
            <a:custGeom>
              <a:avLst/>
              <a:pathLst>
                <a:path w="0" h="20929">
                  <a:moveTo>
                    <a:pt x="0" y="0"/>
                  </a:moveTo>
                  <a:lnTo>
                    <a:pt x="0" y="209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3086520" y="20792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3116592" y="2079252"/>
              <a:ext cx="0" cy="6976"/>
            </a:xfrm>
            <a:custGeom>
              <a:avLst/>
              <a:pathLst>
                <a:path w="0" h="6976">
                  <a:moveTo>
                    <a:pt x="0" y="0"/>
                  </a:moveTo>
                  <a:lnTo>
                    <a:pt x="0" y="697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3116592" y="208622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146663" y="2086229"/>
              <a:ext cx="0" cy="6976"/>
            </a:xfrm>
            <a:custGeom>
              <a:avLst/>
              <a:pathLst>
                <a:path w="0" h="6976">
                  <a:moveTo>
                    <a:pt x="0" y="0"/>
                  </a:moveTo>
                  <a:lnTo>
                    <a:pt x="0" y="697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146663" y="209320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206806" y="2093205"/>
              <a:ext cx="0" cy="13952"/>
            </a:xfrm>
            <a:custGeom>
              <a:avLst/>
              <a:pathLst>
                <a:path w="0" h="13952">
                  <a:moveTo>
                    <a:pt x="0" y="0"/>
                  </a:moveTo>
                  <a:lnTo>
                    <a:pt x="0" y="1395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206806" y="21071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236878" y="21071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2424947" y="139575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485090" y="13957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545233" y="143624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545233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575304" y="1510480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575304" y="16049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605376" y="16049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635447" y="1618455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635447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665519" y="1692688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665519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695590" y="17736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695590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725662" y="1807411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725662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755733" y="184115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755733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785805" y="186814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785805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815876" y="190188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815876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845948" y="192888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845948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876019" y="196262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876019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906091" y="196937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906091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936163" y="198287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936163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966234" y="199636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966234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996306" y="2023361"/>
              <a:ext cx="0" cy="19202"/>
            </a:xfrm>
            <a:custGeom>
              <a:avLst/>
              <a:pathLst>
                <a:path w="0" h="19202">
                  <a:moveTo>
                    <a:pt x="0" y="0"/>
                  </a:moveTo>
                  <a:lnTo>
                    <a:pt x="0" y="1920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996306" y="20425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3026377" y="2042564"/>
              <a:ext cx="0" cy="26185"/>
            </a:xfrm>
            <a:custGeom>
              <a:avLst/>
              <a:pathLst>
                <a:path w="0" h="26185">
                  <a:moveTo>
                    <a:pt x="0" y="0"/>
                  </a:moveTo>
                  <a:lnTo>
                    <a:pt x="0" y="2618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3026377" y="20687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3056449" y="2068749"/>
              <a:ext cx="0" cy="20948"/>
            </a:xfrm>
            <a:custGeom>
              <a:avLst/>
              <a:pathLst>
                <a:path w="0" h="20948">
                  <a:moveTo>
                    <a:pt x="0" y="0"/>
                  </a:moveTo>
                  <a:lnTo>
                    <a:pt x="0" y="209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3056449" y="2089697"/>
              <a:ext cx="180429" cy="0"/>
            </a:xfrm>
            <a:custGeom>
              <a:avLst/>
              <a:pathLst>
                <a:path w="180429" h="0">
                  <a:moveTo>
                    <a:pt x="0" y="0"/>
                  </a:moveTo>
                  <a:lnTo>
                    <a:pt x="18042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3236878" y="20896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996306" y="1868147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996306" y="18820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3026377" y="1882078"/>
              <a:ext cx="0" cy="27861"/>
            </a:xfrm>
            <a:custGeom>
              <a:avLst/>
              <a:pathLst>
                <a:path w="0" h="27861">
                  <a:moveTo>
                    <a:pt x="0" y="0"/>
                  </a:moveTo>
                  <a:lnTo>
                    <a:pt x="0" y="2786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3026377" y="1909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3056449" y="1909940"/>
              <a:ext cx="0" cy="10448"/>
            </a:xfrm>
            <a:custGeom>
              <a:avLst/>
              <a:pathLst>
                <a:path w="0" h="10448">
                  <a:moveTo>
                    <a:pt x="0" y="0"/>
                  </a:moveTo>
                  <a:lnTo>
                    <a:pt x="0" y="104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3056449" y="19203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3116592" y="1920388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3116592" y="1934319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3236878" y="19343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996306" y="181415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996306" y="18211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3026377" y="1821119"/>
              <a:ext cx="0" cy="20879"/>
            </a:xfrm>
            <a:custGeom>
              <a:avLst/>
              <a:pathLst>
                <a:path w="0" h="20879">
                  <a:moveTo>
                    <a:pt x="0" y="0"/>
                  </a:moveTo>
                  <a:lnTo>
                    <a:pt x="0" y="208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3026377" y="18419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3056449" y="1841999"/>
              <a:ext cx="0" cy="5219"/>
            </a:xfrm>
            <a:custGeom>
              <a:avLst/>
              <a:pathLst>
                <a:path w="0" h="5219">
                  <a:moveTo>
                    <a:pt x="0" y="0"/>
                  </a:moveTo>
                  <a:lnTo>
                    <a:pt x="0" y="521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3056449" y="184721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3116592" y="1847219"/>
              <a:ext cx="0" cy="13919"/>
            </a:xfrm>
            <a:custGeom>
              <a:avLst/>
              <a:pathLst>
                <a:path w="0" h="13919">
                  <a:moveTo>
                    <a:pt x="0" y="0"/>
                  </a:moveTo>
                  <a:lnTo>
                    <a:pt x="0" y="1391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3116592" y="18611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3146663" y="186113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3146663" y="1868099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3236878" y="18680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665519" y="153747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665519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695590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695590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725662" y="16184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725662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755733" y="165219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755733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785805" y="166569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785805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815876" y="167244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815876" y="16994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876019" y="16994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876019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936163" y="170618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936163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966234" y="171968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996306" y="174667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996306" y="17605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3026377" y="1760582"/>
              <a:ext cx="0" cy="34767"/>
            </a:xfrm>
            <a:custGeom>
              <a:avLst/>
              <a:pathLst>
                <a:path w="0" h="34767">
                  <a:moveTo>
                    <a:pt x="0" y="0"/>
                  </a:moveTo>
                  <a:lnTo>
                    <a:pt x="0" y="3476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3026377" y="17953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3056449" y="1795350"/>
              <a:ext cx="0" cy="48674"/>
            </a:xfrm>
            <a:custGeom>
              <a:avLst/>
              <a:pathLst>
                <a:path w="0" h="48674">
                  <a:moveTo>
                    <a:pt x="0" y="0"/>
                  </a:moveTo>
                  <a:lnTo>
                    <a:pt x="0" y="4867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3056449" y="184402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3116592" y="184402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3116592" y="18579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3146663" y="1857932"/>
              <a:ext cx="0" cy="12168"/>
            </a:xfrm>
            <a:custGeom>
              <a:avLst/>
              <a:pathLst>
                <a:path w="0" h="12168">
                  <a:moveTo>
                    <a:pt x="0" y="0"/>
                  </a:moveTo>
                  <a:lnTo>
                    <a:pt x="0" y="121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3146663" y="187010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3236878" y="18701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665519" y="151048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665519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695590" y="154422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695590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725662" y="155771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725662" y="15914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755733" y="159146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755733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785805" y="163195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785805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815876" y="165219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815876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845948" y="165894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845948" y="167919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906091" y="167919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906091" y="16994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936163" y="169943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936163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966234" y="171968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996306" y="1746675"/>
              <a:ext cx="0" cy="5215"/>
            </a:xfrm>
            <a:custGeom>
              <a:avLst/>
              <a:pathLst>
                <a:path w="0" h="5215">
                  <a:moveTo>
                    <a:pt x="0" y="0"/>
                  </a:moveTo>
                  <a:lnTo>
                    <a:pt x="0" y="521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996306" y="17518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3026377" y="1751890"/>
              <a:ext cx="0" cy="33029"/>
            </a:xfrm>
            <a:custGeom>
              <a:avLst/>
              <a:pathLst>
                <a:path w="0" h="33029">
                  <a:moveTo>
                    <a:pt x="0" y="0"/>
                  </a:moveTo>
                  <a:lnTo>
                    <a:pt x="0" y="330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3026377" y="1784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3056449" y="1784920"/>
              <a:ext cx="0" cy="20860"/>
            </a:xfrm>
            <a:custGeom>
              <a:avLst/>
              <a:pathLst>
                <a:path w="0" h="20860">
                  <a:moveTo>
                    <a:pt x="0" y="0"/>
                  </a:moveTo>
                  <a:lnTo>
                    <a:pt x="0" y="2086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3056449" y="18057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3086520" y="1805780"/>
              <a:ext cx="0" cy="20860"/>
            </a:xfrm>
            <a:custGeom>
              <a:avLst/>
              <a:pathLst>
                <a:path w="0" h="20860">
                  <a:moveTo>
                    <a:pt x="0" y="0"/>
                  </a:moveTo>
                  <a:lnTo>
                    <a:pt x="0" y="2086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3086520" y="182664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3146663" y="1826641"/>
              <a:ext cx="0" cy="27814"/>
            </a:xfrm>
            <a:custGeom>
              <a:avLst/>
              <a:pathLst>
                <a:path w="0" h="27814">
                  <a:moveTo>
                    <a:pt x="0" y="0"/>
                  </a:moveTo>
                  <a:lnTo>
                    <a:pt x="0" y="278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3146663" y="1854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3176735" y="1854455"/>
              <a:ext cx="0" cy="6953"/>
            </a:xfrm>
            <a:custGeom>
              <a:avLst/>
              <a:pathLst>
                <a:path w="0" h="6953">
                  <a:moveTo>
                    <a:pt x="0" y="0"/>
                  </a:moveTo>
                  <a:lnTo>
                    <a:pt x="0" y="695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3176735" y="186140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3236878" y="18614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tx721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23" name="tx722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24" name="tx723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25" name="pl724"/>
            <p:cNvSpPr/>
            <p:nvPr/>
          </p:nvSpPr>
          <p:spPr>
            <a:xfrm>
              <a:off x="2931125" y="201661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2966234" y="1981503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2931125" y="186814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2966234" y="183303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2931125" y="21785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2966234" y="21434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2931125" y="1976122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2966234" y="1941013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2931125" y="181415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2966234" y="177905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2931125" y="217182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2966234" y="213671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2931125" y="196937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2966234" y="193426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2931125" y="17466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2966234" y="17115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2931125" y="21785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2966234" y="21434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2931125" y="202336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2966234" y="198825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2931125" y="17466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2966234" y="17115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2931125" y="209759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2966234" y="206248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483889" y="1335020"/>
              <a:ext cx="1593790" cy="753499"/>
            </a:xfrm>
            <a:custGeom>
              <a:avLst/>
              <a:pathLst>
                <a:path w="1593790" h="753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4"/>
                  </a:lnTo>
                  <a:lnTo>
                    <a:pt x="451072" y="14"/>
                  </a:lnTo>
                  <a:lnTo>
                    <a:pt x="451072" y="31"/>
                  </a:lnTo>
                  <a:lnTo>
                    <a:pt x="481144" y="31"/>
                  </a:lnTo>
                  <a:lnTo>
                    <a:pt x="481144" y="66"/>
                  </a:lnTo>
                  <a:lnTo>
                    <a:pt x="511215" y="66"/>
                  </a:lnTo>
                  <a:lnTo>
                    <a:pt x="511215" y="140"/>
                  </a:lnTo>
                  <a:lnTo>
                    <a:pt x="541287" y="140"/>
                  </a:lnTo>
                  <a:lnTo>
                    <a:pt x="541287" y="296"/>
                  </a:lnTo>
                  <a:lnTo>
                    <a:pt x="571358" y="296"/>
                  </a:lnTo>
                  <a:lnTo>
                    <a:pt x="571358" y="622"/>
                  </a:lnTo>
                  <a:lnTo>
                    <a:pt x="601430" y="622"/>
                  </a:lnTo>
                  <a:lnTo>
                    <a:pt x="601430" y="1298"/>
                  </a:lnTo>
                  <a:lnTo>
                    <a:pt x="631501" y="1298"/>
                  </a:lnTo>
                  <a:lnTo>
                    <a:pt x="631501" y="2685"/>
                  </a:lnTo>
                  <a:lnTo>
                    <a:pt x="661573" y="2685"/>
                  </a:lnTo>
                  <a:lnTo>
                    <a:pt x="661573" y="5359"/>
                  </a:lnTo>
                  <a:lnTo>
                    <a:pt x="691644" y="5359"/>
                  </a:lnTo>
                  <a:lnTo>
                    <a:pt x="691644" y="10414"/>
                  </a:lnTo>
                  <a:lnTo>
                    <a:pt x="721716" y="10414"/>
                  </a:lnTo>
                  <a:lnTo>
                    <a:pt x="721716" y="19087"/>
                  </a:lnTo>
                  <a:lnTo>
                    <a:pt x="751787" y="19087"/>
                  </a:lnTo>
                  <a:lnTo>
                    <a:pt x="751787" y="32343"/>
                  </a:lnTo>
                  <a:lnTo>
                    <a:pt x="781859" y="32343"/>
                  </a:lnTo>
                  <a:lnTo>
                    <a:pt x="781859" y="47142"/>
                  </a:lnTo>
                  <a:lnTo>
                    <a:pt x="811930" y="47142"/>
                  </a:lnTo>
                  <a:lnTo>
                    <a:pt x="811930" y="63166"/>
                  </a:lnTo>
                  <a:lnTo>
                    <a:pt x="842002" y="63166"/>
                  </a:lnTo>
                  <a:lnTo>
                    <a:pt x="842002" y="79995"/>
                  </a:lnTo>
                  <a:lnTo>
                    <a:pt x="872073" y="79995"/>
                  </a:lnTo>
                  <a:lnTo>
                    <a:pt x="872073" y="101264"/>
                  </a:lnTo>
                  <a:lnTo>
                    <a:pt x="902145" y="101264"/>
                  </a:lnTo>
                  <a:lnTo>
                    <a:pt x="902145" y="129959"/>
                  </a:lnTo>
                  <a:lnTo>
                    <a:pt x="932216" y="129959"/>
                  </a:lnTo>
                  <a:lnTo>
                    <a:pt x="932216" y="166676"/>
                  </a:lnTo>
                  <a:lnTo>
                    <a:pt x="962288" y="166676"/>
                  </a:lnTo>
                  <a:lnTo>
                    <a:pt x="962288" y="212425"/>
                  </a:lnTo>
                  <a:lnTo>
                    <a:pt x="992359" y="212425"/>
                  </a:lnTo>
                  <a:lnTo>
                    <a:pt x="992359" y="264574"/>
                  </a:lnTo>
                  <a:lnTo>
                    <a:pt x="1022431" y="264574"/>
                  </a:lnTo>
                  <a:lnTo>
                    <a:pt x="1022431" y="321913"/>
                  </a:lnTo>
                  <a:lnTo>
                    <a:pt x="1052502" y="321913"/>
                  </a:lnTo>
                  <a:lnTo>
                    <a:pt x="1052502" y="382139"/>
                  </a:lnTo>
                  <a:lnTo>
                    <a:pt x="1082574" y="382139"/>
                  </a:lnTo>
                  <a:lnTo>
                    <a:pt x="1082574" y="432675"/>
                  </a:lnTo>
                  <a:lnTo>
                    <a:pt x="1112645" y="432675"/>
                  </a:lnTo>
                  <a:lnTo>
                    <a:pt x="1112645" y="470723"/>
                  </a:lnTo>
                  <a:lnTo>
                    <a:pt x="1142717" y="470723"/>
                  </a:lnTo>
                  <a:lnTo>
                    <a:pt x="1142717" y="501554"/>
                  </a:lnTo>
                  <a:lnTo>
                    <a:pt x="1172788" y="501554"/>
                  </a:lnTo>
                  <a:lnTo>
                    <a:pt x="1172788" y="526456"/>
                  </a:lnTo>
                  <a:lnTo>
                    <a:pt x="1202860" y="526456"/>
                  </a:lnTo>
                  <a:lnTo>
                    <a:pt x="1202860" y="544909"/>
                  </a:lnTo>
                  <a:lnTo>
                    <a:pt x="1232931" y="544909"/>
                  </a:lnTo>
                  <a:lnTo>
                    <a:pt x="1232931" y="560386"/>
                  </a:lnTo>
                  <a:lnTo>
                    <a:pt x="1263003" y="560386"/>
                  </a:lnTo>
                  <a:lnTo>
                    <a:pt x="1263003" y="576416"/>
                  </a:lnTo>
                  <a:lnTo>
                    <a:pt x="1293075" y="576416"/>
                  </a:lnTo>
                  <a:lnTo>
                    <a:pt x="1293075" y="595189"/>
                  </a:lnTo>
                  <a:lnTo>
                    <a:pt x="1323146" y="595189"/>
                  </a:lnTo>
                  <a:lnTo>
                    <a:pt x="1323146" y="619016"/>
                  </a:lnTo>
                  <a:lnTo>
                    <a:pt x="1353218" y="619016"/>
                  </a:lnTo>
                  <a:lnTo>
                    <a:pt x="1353218" y="645969"/>
                  </a:lnTo>
                  <a:lnTo>
                    <a:pt x="1383289" y="645969"/>
                  </a:lnTo>
                  <a:lnTo>
                    <a:pt x="1383289" y="675313"/>
                  </a:lnTo>
                  <a:lnTo>
                    <a:pt x="1413361" y="675313"/>
                  </a:lnTo>
                  <a:lnTo>
                    <a:pt x="1413361" y="701533"/>
                  </a:lnTo>
                  <a:lnTo>
                    <a:pt x="1443432" y="701533"/>
                  </a:lnTo>
                  <a:lnTo>
                    <a:pt x="1443432" y="722491"/>
                  </a:lnTo>
                  <a:lnTo>
                    <a:pt x="1473504" y="722491"/>
                  </a:lnTo>
                  <a:lnTo>
                    <a:pt x="1473504" y="735393"/>
                  </a:lnTo>
                  <a:lnTo>
                    <a:pt x="1503575" y="735393"/>
                  </a:lnTo>
                  <a:lnTo>
                    <a:pt x="1503575" y="743254"/>
                  </a:lnTo>
                  <a:lnTo>
                    <a:pt x="1533647" y="743254"/>
                  </a:lnTo>
                  <a:lnTo>
                    <a:pt x="1533647" y="747997"/>
                  </a:lnTo>
                  <a:lnTo>
                    <a:pt x="1563718" y="747997"/>
                  </a:lnTo>
                  <a:lnTo>
                    <a:pt x="1563718" y="751223"/>
                  </a:lnTo>
                  <a:lnTo>
                    <a:pt x="1593790" y="751223"/>
                  </a:lnTo>
                  <a:lnTo>
                    <a:pt x="1593790" y="753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tx805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807" name="tx806"/>
            <p:cNvSpPr/>
            <p:nvPr/>
          </p:nvSpPr>
          <p:spPr>
            <a:xfrm>
              <a:off x="4956291" y="1973938"/>
              <a:ext cx="151735" cy="88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72</a:t>
              </a:r>
            </a:p>
          </p:txBody>
        </p:sp>
        <p:sp>
          <p:nvSpPr>
            <p:cNvPr id="808" name="tx807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809" name="tx808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10" name="tx809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11" name="tx810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12" name="rc811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tx812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814" name="rc813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tx814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16" name="pl815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tx829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34" name="tx833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35" name="tx834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36" name="tx835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37" name="tx836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38" name="tx837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39" name="tx838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40" name="tx839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41" name="tx840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42" name="tx841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43" name="tx842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44" name="pl843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tx857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59" name="tx858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60" name="tx859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61" name="tx860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62" name="tx861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63" name="tx862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64" name="tx863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65" name="tx864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66" name="tx865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67" name="tx866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68" name="tx867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69" name="tx868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70" name="tx869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73" name="tx87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74" name="tx87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75" name="tx87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76" name="tx87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77" name="tx87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78" name="tx87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79" name="tx87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80" name="tx87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81" name="tx88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82" name="tx88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83" name="pl88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tx89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95" name="tx89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96" name="rc89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tx89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98" name="rc89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5457293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5492403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5457293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5492403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5457293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5492403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tx909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911" name="tx910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912" name="tx911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2024-10-27T08:54:45Z</dcterms:modified>
  <cp:category/>
</cp:coreProperties>
</file>