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323746" y="4308419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3746" y="369407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3746" y="3079728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23746" y="246538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23746" y="1851037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23746" y="1236692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6644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61631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86617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11604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23746" y="4001246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323746" y="3386901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23746" y="2158210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23746" y="1543864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9137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491114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799077" y="303487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913521" y="23281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737088" y="253160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777476" y="2375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721135" y="313700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916840" y="365276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87385" y="277012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818919" y="28775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55517" y="205804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849139" y="24537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60361" y="3380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60817" y="28224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827885" y="22947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69621" y="2152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840162" y="38798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800627" y="43857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834651" y="364935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45388" y="304026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027121" y="360123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750080" y="3431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17311" y="29912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35009" y="330678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481648" y="302159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76888" y="279334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822459" y="28249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993939" y="235789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2088" y="2889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58949" y="306372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7020" y="29327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98729" y="253416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76672" y="243202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8838" y="30003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80928" y="38391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86046" y="4057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895449" y="245917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834514" y="26147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35828" y="314602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35499" y="31036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96351" y="21873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858243" y="290558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85517" y="301141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052315" y="13097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19114" y="24476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986091" y="30301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878580" y="344033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920507" y="230558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724317" y="34269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718310" y="25044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1037" y="335199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36990" y="274659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3884927" y="325180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3654197" y="308749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3971627" y="310076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3452485" y="164920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3868542" y="259579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3440778" y="236014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3663660" y="3196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2895157" y="158918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776627" y="274314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3205802" y="209028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3130049" y="10983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473170" y="26846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3548793" y="164288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646863" y="260938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177910" y="245461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743931" y="3035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16839" y="26032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297599" y="22384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961732" y="173012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3301404" y="192583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3658149" y="296623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3495340" y="246788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967390" y="21519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3592859" y="246846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3636336" y="268458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743225" y="287697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3981299" y="2676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4044765" y="29262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3612755" y="258507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3173610" y="207516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3280150" y="17668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3213292" y="176059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3349127" y="224750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3859586" y="233531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3338190" y="254720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3465973" y="32411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3851883" y="304306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3849269" y="18766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3242028" y="25890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3375248" y="190947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3372508" y="203762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3587697" y="27386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3408292" y="211821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2973100" y="148704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3378430" y="219945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3255589" y="261246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3340518" y="2487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3557687" y="262858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2919856" y="177815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3358589" y="23567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4358530" y="32739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4583190" y="30850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4106639" y="271218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4373007" y="29216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4923643" y="3231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3438240" y="178485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4643714" y="29981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4459504" y="23053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4617142" y="3917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4059318" y="316512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4207869" y="248274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4383027" y="29976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3994504" y="202930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4123764" y="24701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4200020" y="315501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4126122" y="28974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4720878" y="430638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5271704" y="27518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3996778" y="16959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4478831" y="329842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3818777" y="239086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5014440" y="29942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4040045" y="24459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4268942" y="336177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4426892" y="335801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3941555" y="254722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3845541" y="278035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4323514" y="262623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4370413" y="30852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4726873" y="289971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4645263" y="434903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4369825" y="263162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3903588" y="256159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3958602" y="224419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4952852" y="32655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4191411" y="33952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4048179" y="299960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3785669" y="275150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4363186" y="315494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4464564" y="31168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4394166" y="3163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4480601" y="32721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4454186" y="33833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4374683" y="297789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4184139" y="219191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4157102" y="290570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4064682" y="336013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3807986" y="272605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323746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5"/>
            <p:cNvSpPr/>
            <p:nvPr/>
          </p:nvSpPr>
          <p:spPr>
            <a:xfrm>
              <a:off x="1149684" y="3959036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1149684" y="3346164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1190011" y="2728763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1190011" y="211747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1190011" y="1501654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1323746" y="458084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935659" y="4642002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205692" y="46404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455562" y="4642002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2383072" y="4749634"/>
              <a:ext cx="205041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186" name="tx185"/>
            <p:cNvSpPr/>
            <p:nvPr/>
          </p:nvSpPr>
          <p:spPr>
            <a:xfrm rot="-5400000">
              <a:off x="-73617" y="2714818"/>
              <a:ext cx="2183699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5701575" y="2334161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88" name="pt187"/>
            <p:cNvSpPr/>
            <p:nvPr/>
          </p:nvSpPr>
          <p:spPr>
            <a:xfrm>
              <a:off x="5779702" y="26316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5768744" y="283351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5779702" y="307051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tx190"/>
            <p:cNvSpPr/>
            <p:nvPr/>
          </p:nvSpPr>
          <p:spPr>
            <a:xfrm>
              <a:off x="5990620" y="262388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5990620" y="2836904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990620" y="303469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323746" y="4308419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3746" y="369407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3746" y="3079728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23746" y="246538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23746" y="1851037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23746" y="1236692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6644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61631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86617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11604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23746" y="4001246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323746" y="3386901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23746" y="2158210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23746" y="1543864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9137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491114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799077" y="303487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913521" y="23281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737088" y="253160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777476" y="2375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721135" y="313700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916840" y="365276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87385" y="277012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818919" y="28775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55517" y="205804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849139" y="24537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60361" y="3380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60817" y="28224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827885" y="22947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69621" y="2152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840162" y="38798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800627" y="43857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834651" y="364935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45388" y="304026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027121" y="360123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750080" y="3431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17311" y="29912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35009" y="330678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481648" y="302159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76888" y="279334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822459" y="28249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993939" y="235789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2088" y="2889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58949" y="306372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7020" y="29327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98729" y="253416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76672" y="243202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8838" y="30003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80928" y="38391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86046" y="4057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895449" y="245917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834514" y="26147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35828" y="314602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35499" y="31036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96351" y="21873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858243" y="290558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85517" y="301141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052315" y="13097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19114" y="24476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986091" y="30301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878580" y="344033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920507" y="230558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724317" y="34269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718310" y="25044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1037" y="335199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36990" y="274659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3884927" y="325180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3654197" y="308749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3971627" y="310076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3452485" y="164920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3868542" y="259579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3440778" y="236014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3663660" y="3196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2895157" y="158918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776627" y="274314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3205802" y="209028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3130049" y="10983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473170" y="26846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3548793" y="164288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646863" y="260938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177910" y="245461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743931" y="3035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16839" y="26032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297599" y="22384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961732" y="173012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3301404" y="192583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3658149" y="296623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3495340" y="246788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967390" y="21519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3592859" y="246846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3636336" y="268458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743225" y="287697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3981299" y="2676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4044765" y="29262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3612755" y="258507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3173610" y="207516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3280150" y="17668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3213292" y="176059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3349127" y="224750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3859586" y="233531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3338190" y="254720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3465973" y="32411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3851883" y="304306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3849269" y="18766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3242028" y="25890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3375248" y="190947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3372508" y="203762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3587697" y="27386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3408292" y="211821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2973100" y="148704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3378430" y="219945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3255589" y="261246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3340518" y="2487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3557687" y="262858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2919856" y="177815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3358589" y="23567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4358530" y="32739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4583190" y="30850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4106639" y="271218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4373007" y="29216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4923643" y="3231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3438240" y="178485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4643714" y="29981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4459504" y="23053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4617142" y="3917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4059318" y="316512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4207869" y="248274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4383027" y="29976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3994504" y="202930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4123764" y="24701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4200020" y="315501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4126122" y="28974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4720878" y="430638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5271704" y="27518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3996778" y="16959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4478831" y="329842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3818777" y="239086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5014440" y="29942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4040045" y="24459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4268942" y="336177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4426892" y="335801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3941555" y="254722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3845541" y="278035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4323514" y="262623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4370413" y="30852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4726873" y="289971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4645263" y="434903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4369825" y="263162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3903588" y="256159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3958602" y="224419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4952852" y="32655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4191411" y="33952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4048179" y="299960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3785669" y="275150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4363186" y="315494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4464564" y="31168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4394166" y="3163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4480601" y="32721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4454186" y="33833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4374683" y="297789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4184139" y="219191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4157102" y="290570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4064682" y="336013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3807986" y="272605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1811040" y="2751452"/>
              <a:ext cx="89031" cy="396074"/>
            </a:xfrm>
            <a:custGeom>
              <a:avLst/>
              <a:pathLst>
                <a:path w="89031" h="396074">
                  <a:moveTo>
                    <a:pt x="77469" y="51436"/>
                  </a:moveTo>
                  <a:lnTo>
                    <a:pt x="75503" y="43282"/>
                  </a:lnTo>
                  <a:lnTo>
                    <a:pt x="73413" y="35751"/>
                  </a:lnTo>
                  <a:lnTo>
                    <a:pt x="71206" y="28873"/>
                  </a:lnTo>
                  <a:lnTo>
                    <a:pt x="68892" y="22677"/>
                  </a:lnTo>
                  <a:lnTo>
                    <a:pt x="66480" y="17186"/>
                  </a:lnTo>
                  <a:lnTo>
                    <a:pt x="63979" y="12424"/>
                  </a:lnTo>
                  <a:lnTo>
                    <a:pt x="61400" y="8409"/>
                  </a:lnTo>
                  <a:lnTo>
                    <a:pt x="58753" y="5157"/>
                  </a:lnTo>
                  <a:lnTo>
                    <a:pt x="56049" y="2682"/>
                  </a:lnTo>
                  <a:lnTo>
                    <a:pt x="53298" y="993"/>
                  </a:lnTo>
                  <a:lnTo>
                    <a:pt x="50512" y="98"/>
                  </a:lnTo>
                  <a:lnTo>
                    <a:pt x="47702" y="0"/>
                  </a:lnTo>
                  <a:lnTo>
                    <a:pt x="44879" y="698"/>
                  </a:lnTo>
                  <a:lnTo>
                    <a:pt x="42054" y="2192"/>
                  </a:lnTo>
                  <a:lnTo>
                    <a:pt x="39240" y="4474"/>
                  </a:lnTo>
                  <a:lnTo>
                    <a:pt x="36447" y="7535"/>
                  </a:lnTo>
                  <a:lnTo>
                    <a:pt x="33686" y="11363"/>
                  </a:lnTo>
                  <a:lnTo>
                    <a:pt x="30969" y="15943"/>
                  </a:lnTo>
                  <a:lnTo>
                    <a:pt x="28306" y="21256"/>
                  </a:lnTo>
                  <a:lnTo>
                    <a:pt x="25709" y="27281"/>
                  </a:lnTo>
                  <a:lnTo>
                    <a:pt x="23188" y="33993"/>
                  </a:lnTo>
                  <a:lnTo>
                    <a:pt x="20752" y="41366"/>
                  </a:lnTo>
                  <a:lnTo>
                    <a:pt x="18412" y="49369"/>
                  </a:lnTo>
                  <a:lnTo>
                    <a:pt x="16177" y="57971"/>
                  </a:lnTo>
                  <a:lnTo>
                    <a:pt x="14057" y="67137"/>
                  </a:lnTo>
                  <a:lnTo>
                    <a:pt x="12059" y="76830"/>
                  </a:lnTo>
                  <a:lnTo>
                    <a:pt x="10192" y="87010"/>
                  </a:lnTo>
                  <a:lnTo>
                    <a:pt x="8463" y="97638"/>
                  </a:lnTo>
                  <a:lnTo>
                    <a:pt x="6879" y="108670"/>
                  </a:lnTo>
                  <a:lnTo>
                    <a:pt x="5447" y="120061"/>
                  </a:lnTo>
                  <a:lnTo>
                    <a:pt x="4172" y="131767"/>
                  </a:lnTo>
                  <a:lnTo>
                    <a:pt x="3059" y="143739"/>
                  </a:lnTo>
                  <a:lnTo>
                    <a:pt x="2114" y="155930"/>
                  </a:lnTo>
                  <a:lnTo>
                    <a:pt x="1339" y="168290"/>
                  </a:lnTo>
                  <a:lnTo>
                    <a:pt x="738" y="180770"/>
                  </a:lnTo>
                  <a:lnTo>
                    <a:pt x="314" y="193319"/>
                  </a:lnTo>
                  <a:lnTo>
                    <a:pt x="67" y="205887"/>
                  </a:lnTo>
                  <a:lnTo>
                    <a:pt x="0" y="218424"/>
                  </a:lnTo>
                  <a:lnTo>
                    <a:pt x="111" y="230878"/>
                  </a:lnTo>
                  <a:lnTo>
                    <a:pt x="402" y="243200"/>
                  </a:lnTo>
                  <a:lnTo>
                    <a:pt x="870" y="255340"/>
                  </a:lnTo>
                  <a:lnTo>
                    <a:pt x="1514" y="267249"/>
                  </a:lnTo>
                  <a:lnTo>
                    <a:pt x="2331" y="278880"/>
                  </a:lnTo>
                  <a:lnTo>
                    <a:pt x="3318" y="290184"/>
                  </a:lnTo>
                  <a:lnTo>
                    <a:pt x="4471" y="301118"/>
                  </a:lnTo>
                  <a:lnTo>
                    <a:pt x="5785" y="311636"/>
                  </a:lnTo>
                  <a:lnTo>
                    <a:pt x="7255" y="321697"/>
                  </a:lnTo>
                  <a:lnTo>
                    <a:pt x="8876" y="331260"/>
                  </a:lnTo>
                  <a:lnTo>
                    <a:pt x="10639" y="340286"/>
                  </a:lnTo>
                  <a:lnTo>
                    <a:pt x="12540" y="348740"/>
                  </a:lnTo>
                  <a:lnTo>
                    <a:pt x="14569" y="356586"/>
                  </a:lnTo>
                  <a:lnTo>
                    <a:pt x="16718" y="363794"/>
                  </a:lnTo>
                  <a:lnTo>
                    <a:pt x="18980" y="370334"/>
                  </a:lnTo>
                  <a:lnTo>
                    <a:pt x="21344" y="376181"/>
                  </a:lnTo>
                  <a:lnTo>
                    <a:pt x="23802" y="381310"/>
                  </a:lnTo>
                  <a:lnTo>
                    <a:pt x="26343" y="385701"/>
                  </a:lnTo>
                  <a:lnTo>
                    <a:pt x="28957" y="389336"/>
                  </a:lnTo>
                  <a:lnTo>
                    <a:pt x="31634" y="392201"/>
                  </a:lnTo>
                  <a:lnTo>
                    <a:pt x="34363" y="394284"/>
                  </a:lnTo>
                  <a:lnTo>
                    <a:pt x="37133" y="395577"/>
                  </a:lnTo>
                  <a:lnTo>
                    <a:pt x="39932" y="396074"/>
                  </a:lnTo>
                  <a:lnTo>
                    <a:pt x="42750" y="395773"/>
                  </a:lnTo>
                  <a:lnTo>
                    <a:pt x="45576" y="394676"/>
                  </a:lnTo>
                  <a:lnTo>
                    <a:pt x="48396" y="392788"/>
                  </a:lnTo>
                  <a:lnTo>
                    <a:pt x="51202" y="390115"/>
                  </a:lnTo>
                  <a:lnTo>
                    <a:pt x="53980" y="386668"/>
                  </a:lnTo>
                  <a:lnTo>
                    <a:pt x="56720" y="382462"/>
                  </a:lnTo>
                  <a:lnTo>
                    <a:pt x="59412" y="377513"/>
                  </a:lnTo>
                  <a:lnTo>
                    <a:pt x="62043" y="371842"/>
                  </a:lnTo>
                  <a:lnTo>
                    <a:pt x="64603" y="365470"/>
                  </a:lnTo>
                  <a:lnTo>
                    <a:pt x="67083" y="358424"/>
                  </a:lnTo>
                  <a:lnTo>
                    <a:pt x="69472" y="350732"/>
                  </a:lnTo>
                  <a:lnTo>
                    <a:pt x="71761" y="342425"/>
                  </a:lnTo>
                  <a:lnTo>
                    <a:pt x="73939" y="333537"/>
                  </a:lnTo>
                  <a:lnTo>
                    <a:pt x="76000" y="324103"/>
                  </a:lnTo>
                  <a:lnTo>
                    <a:pt x="77933" y="314161"/>
                  </a:lnTo>
                  <a:lnTo>
                    <a:pt x="79732" y="303752"/>
                  </a:lnTo>
                  <a:lnTo>
                    <a:pt x="81390" y="292917"/>
                  </a:lnTo>
                  <a:lnTo>
                    <a:pt x="82898" y="281699"/>
                  </a:lnTo>
                  <a:lnTo>
                    <a:pt x="84253" y="270145"/>
                  </a:lnTo>
                  <a:lnTo>
                    <a:pt x="85447" y="258300"/>
                  </a:lnTo>
                  <a:lnTo>
                    <a:pt x="86476" y="246213"/>
                  </a:lnTo>
                  <a:lnTo>
                    <a:pt x="87337" y="233931"/>
                  </a:lnTo>
                  <a:lnTo>
                    <a:pt x="88025" y="221505"/>
                  </a:lnTo>
                  <a:lnTo>
                    <a:pt x="88538" y="208984"/>
                  </a:lnTo>
                  <a:lnTo>
                    <a:pt x="88874" y="196419"/>
                  </a:lnTo>
                  <a:lnTo>
                    <a:pt x="89031" y="183860"/>
                  </a:lnTo>
                  <a:lnTo>
                    <a:pt x="89009" y="171358"/>
                  </a:lnTo>
                  <a:lnTo>
                    <a:pt x="88807" y="158964"/>
                  </a:lnTo>
                  <a:lnTo>
                    <a:pt x="88428" y="146727"/>
                  </a:lnTo>
                  <a:lnTo>
                    <a:pt x="87872" y="134696"/>
                  </a:lnTo>
                  <a:lnTo>
                    <a:pt x="87141" y="122920"/>
                  </a:lnTo>
                  <a:lnTo>
                    <a:pt x="86238" y="111447"/>
                  </a:lnTo>
                  <a:lnTo>
                    <a:pt x="85168" y="100322"/>
                  </a:lnTo>
                  <a:lnTo>
                    <a:pt x="83933" y="89591"/>
                  </a:lnTo>
                  <a:lnTo>
                    <a:pt x="82540" y="79296"/>
                  </a:lnTo>
                  <a:lnTo>
                    <a:pt x="80994" y="69479"/>
                  </a:lnTo>
                  <a:lnTo>
                    <a:pt x="79302" y="60180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3450382" y="2259143"/>
              <a:ext cx="200195" cy="353011"/>
            </a:xfrm>
            <a:custGeom>
              <a:avLst/>
              <a:pathLst>
                <a:path w="200195" h="353011">
                  <a:moveTo>
                    <a:pt x="147236" y="93385"/>
                  </a:moveTo>
                  <a:lnTo>
                    <a:pt x="141539" y="83675"/>
                  </a:lnTo>
                  <a:lnTo>
                    <a:pt x="135676" y="74339"/>
                  </a:lnTo>
                  <a:lnTo>
                    <a:pt x="129669" y="65415"/>
                  </a:lnTo>
                  <a:lnTo>
                    <a:pt x="123543" y="56938"/>
                  </a:lnTo>
                  <a:lnTo>
                    <a:pt x="117323" y="48943"/>
                  </a:lnTo>
                  <a:lnTo>
                    <a:pt x="111033" y="41461"/>
                  </a:lnTo>
                  <a:lnTo>
                    <a:pt x="104699" y="34524"/>
                  </a:lnTo>
                  <a:lnTo>
                    <a:pt x="98346" y="28158"/>
                  </a:lnTo>
                  <a:lnTo>
                    <a:pt x="92001" y="22390"/>
                  </a:lnTo>
                  <a:lnTo>
                    <a:pt x="85688" y="17243"/>
                  </a:lnTo>
                  <a:lnTo>
                    <a:pt x="79433" y="12737"/>
                  </a:lnTo>
                  <a:lnTo>
                    <a:pt x="73260" y="8891"/>
                  </a:lnTo>
                  <a:lnTo>
                    <a:pt x="67196" y="5720"/>
                  </a:lnTo>
                  <a:lnTo>
                    <a:pt x="61265" y="3236"/>
                  </a:lnTo>
                  <a:lnTo>
                    <a:pt x="55489" y="1451"/>
                  </a:lnTo>
                  <a:lnTo>
                    <a:pt x="49893" y="371"/>
                  </a:lnTo>
                  <a:lnTo>
                    <a:pt x="44499" y="0"/>
                  </a:lnTo>
                  <a:lnTo>
                    <a:pt x="39329" y="339"/>
                  </a:lnTo>
                  <a:lnTo>
                    <a:pt x="34404" y="1389"/>
                  </a:lnTo>
                  <a:lnTo>
                    <a:pt x="29743" y="3143"/>
                  </a:lnTo>
                  <a:lnTo>
                    <a:pt x="25365" y="5596"/>
                  </a:lnTo>
                  <a:lnTo>
                    <a:pt x="21288" y="8738"/>
                  </a:lnTo>
                  <a:lnTo>
                    <a:pt x="17528" y="12555"/>
                  </a:lnTo>
                  <a:lnTo>
                    <a:pt x="14101" y="17032"/>
                  </a:lnTo>
                  <a:lnTo>
                    <a:pt x="11020" y="22152"/>
                  </a:lnTo>
                  <a:lnTo>
                    <a:pt x="8297" y="27893"/>
                  </a:lnTo>
                  <a:lnTo>
                    <a:pt x="5944" y="34233"/>
                  </a:lnTo>
                  <a:lnTo>
                    <a:pt x="3970" y="41146"/>
                  </a:lnTo>
                  <a:lnTo>
                    <a:pt x="2383" y="48604"/>
                  </a:lnTo>
                  <a:lnTo>
                    <a:pt x="1189" y="56577"/>
                  </a:lnTo>
                  <a:lnTo>
                    <a:pt x="394" y="65033"/>
                  </a:lnTo>
                  <a:lnTo>
                    <a:pt x="0" y="73939"/>
                  </a:lnTo>
                  <a:lnTo>
                    <a:pt x="8" y="83257"/>
                  </a:lnTo>
                  <a:lnTo>
                    <a:pt x="420" y="92952"/>
                  </a:lnTo>
                  <a:lnTo>
                    <a:pt x="1233" y="102982"/>
                  </a:lnTo>
                  <a:lnTo>
                    <a:pt x="2444" y="113309"/>
                  </a:lnTo>
                  <a:lnTo>
                    <a:pt x="4048" y="123891"/>
                  </a:lnTo>
                  <a:lnTo>
                    <a:pt x="6039" y="134685"/>
                  </a:lnTo>
                  <a:lnTo>
                    <a:pt x="8409" y="145647"/>
                  </a:lnTo>
                  <a:lnTo>
                    <a:pt x="11147" y="156734"/>
                  </a:lnTo>
                  <a:lnTo>
                    <a:pt x="14244" y="167900"/>
                  </a:lnTo>
                  <a:lnTo>
                    <a:pt x="17686" y="179101"/>
                  </a:lnTo>
                  <a:lnTo>
                    <a:pt x="21460" y="190292"/>
                  </a:lnTo>
                  <a:lnTo>
                    <a:pt x="25551" y="201428"/>
                  </a:lnTo>
                  <a:lnTo>
                    <a:pt x="29941" y="212463"/>
                  </a:lnTo>
                  <a:lnTo>
                    <a:pt x="34614" y="223354"/>
                  </a:lnTo>
                  <a:lnTo>
                    <a:pt x="39551" y="234056"/>
                  </a:lnTo>
                  <a:lnTo>
                    <a:pt x="44731" y="244527"/>
                  </a:lnTo>
                  <a:lnTo>
                    <a:pt x="50135" y="254724"/>
                  </a:lnTo>
                  <a:lnTo>
                    <a:pt x="55739" y="264606"/>
                  </a:lnTo>
                  <a:lnTo>
                    <a:pt x="61522" y="274134"/>
                  </a:lnTo>
                  <a:lnTo>
                    <a:pt x="67460" y="283269"/>
                  </a:lnTo>
                  <a:lnTo>
                    <a:pt x="73529" y="291974"/>
                  </a:lnTo>
                  <a:lnTo>
                    <a:pt x="79705" y="300214"/>
                  </a:lnTo>
                  <a:lnTo>
                    <a:pt x="85963" y="307956"/>
                  </a:lnTo>
                  <a:lnTo>
                    <a:pt x="92279" y="315169"/>
                  </a:lnTo>
                  <a:lnTo>
                    <a:pt x="98625" y="321824"/>
                  </a:lnTo>
                  <a:lnTo>
                    <a:pt x="104977" y="327894"/>
                  </a:lnTo>
                  <a:lnTo>
                    <a:pt x="111310" y="333354"/>
                  </a:lnTo>
                  <a:lnTo>
                    <a:pt x="117597" y="338183"/>
                  </a:lnTo>
                  <a:lnTo>
                    <a:pt x="123814" y="342361"/>
                  </a:lnTo>
                  <a:lnTo>
                    <a:pt x="129935" y="345872"/>
                  </a:lnTo>
                  <a:lnTo>
                    <a:pt x="135936" y="348700"/>
                  </a:lnTo>
                  <a:lnTo>
                    <a:pt x="141793" y="350836"/>
                  </a:lnTo>
                  <a:lnTo>
                    <a:pt x="147481" y="352269"/>
                  </a:lnTo>
                  <a:lnTo>
                    <a:pt x="152979" y="352996"/>
                  </a:lnTo>
                  <a:lnTo>
                    <a:pt x="158263" y="353011"/>
                  </a:lnTo>
                  <a:lnTo>
                    <a:pt x="163314" y="352316"/>
                  </a:lnTo>
                  <a:lnTo>
                    <a:pt x="168109" y="350913"/>
                  </a:lnTo>
                  <a:lnTo>
                    <a:pt x="172631" y="348809"/>
                  </a:lnTo>
                  <a:lnTo>
                    <a:pt x="176861" y="346010"/>
                  </a:lnTo>
                  <a:lnTo>
                    <a:pt x="180781" y="342529"/>
                  </a:lnTo>
                  <a:lnTo>
                    <a:pt x="184377" y="338380"/>
                  </a:lnTo>
                  <a:lnTo>
                    <a:pt x="187632" y="333579"/>
                  </a:lnTo>
                  <a:lnTo>
                    <a:pt x="190536" y="328146"/>
                  </a:lnTo>
                  <a:lnTo>
                    <a:pt x="193075" y="322102"/>
                  </a:lnTo>
                  <a:lnTo>
                    <a:pt x="195240" y="315473"/>
                  </a:lnTo>
                  <a:lnTo>
                    <a:pt x="197021" y="308283"/>
                  </a:lnTo>
                  <a:lnTo>
                    <a:pt x="198412" y="300564"/>
                  </a:lnTo>
                  <a:lnTo>
                    <a:pt x="199407" y="292345"/>
                  </a:lnTo>
                  <a:lnTo>
                    <a:pt x="200002" y="283660"/>
                  </a:lnTo>
                  <a:lnTo>
                    <a:pt x="200195" y="274543"/>
                  </a:lnTo>
                  <a:lnTo>
                    <a:pt x="199985" y="265032"/>
                  </a:lnTo>
                  <a:lnTo>
                    <a:pt x="199372" y="255164"/>
                  </a:lnTo>
                  <a:lnTo>
                    <a:pt x="198359" y="244980"/>
                  </a:lnTo>
                  <a:lnTo>
                    <a:pt x="196951" y="234521"/>
                  </a:lnTo>
                  <a:lnTo>
                    <a:pt x="195153" y="223828"/>
                  </a:lnTo>
                  <a:lnTo>
                    <a:pt x="192971" y="212944"/>
                  </a:lnTo>
                  <a:lnTo>
                    <a:pt x="190416" y="201914"/>
                  </a:lnTo>
                  <a:lnTo>
                    <a:pt x="187497" y="190782"/>
                  </a:lnTo>
                  <a:lnTo>
                    <a:pt x="184226" y="179593"/>
                  </a:lnTo>
                  <a:lnTo>
                    <a:pt x="180616" y="168391"/>
                  </a:lnTo>
                  <a:lnTo>
                    <a:pt x="176682" y="157222"/>
                  </a:lnTo>
                  <a:lnTo>
                    <a:pt x="172439" y="146131"/>
                  </a:lnTo>
                  <a:lnTo>
                    <a:pt x="167905" y="135162"/>
                  </a:lnTo>
                  <a:lnTo>
                    <a:pt x="163098" y="124360"/>
                  </a:lnTo>
                  <a:lnTo>
                    <a:pt x="158037" y="113768"/>
                  </a:lnTo>
                  <a:lnTo>
                    <a:pt x="152742" y="103429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4194698" y="2746851"/>
              <a:ext cx="246098" cy="371231"/>
            </a:xfrm>
            <a:custGeom>
              <a:avLst/>
              <a:pathLst>
                <a:path w="246098" h="371231">
                  <a:moveTo>
                    <a:pt x="181126" y="98008"/>
                  </a:moveTo>
                  <a:lnTo>
                    <a:pt x="174128" y="87804"/>
                  </a:lnTo>
                  <a:lnTo>
                    <a:pt x="166923" y="77994"/>
                  </a:lnTo>
                  <a:lnTo>
                    <a:pt x="159542" y="68617"/>
                  </a:lnTo>
                  <a:lnTo>
                    <a:pt x="152014" y="59712"/>
                  </a:lnTo>
                  <a:lnTo>
                    <a:pt x="144369" y="51314"/>
                  </a:lnTo>
                  <a:lnTo>
                    <a:pt x="136638" y="43457"/>
                  </a:lnTo>
                  <a:lnTo>
                    <a:pt x="128853" y="36173"/>
                  </a:lnTo>
                  <a:lnTo>
                    <a:pt x="121044" y="29491"/>
                  </a:lnTo>
                  <a:lnTo>
                    <a:pt x="113242" y="23437"/>
                  </a:lnTo>
                  <a:lnTo>
                    <a:pt x="105480" y="18037"/>
                  </a:lnTo>
                  <a:lnTo>
                    <a:pt x="97789" y="13311"/>
                  </a:lnTo>
                  <a:lnTo>
                    <a:pt x="90200" y="9280"/>
                  </a:lnTo>
                  <a:lnTo>
                    <a:pt x="82742" y="5959"/>
                  </a:lnTo>
                  <a:lnTo>
                    <a:pt x="75447" y="3361"/>
                  </a:lnTo>
                  <a:lnTo>
                    <a:pt x="68343" y="1497"/>
                  </a:lnTo>
                  <a:lnTo>
                    <a:pt x="61459" y="375"/>
                  </a:lnTo>
                  <a:lnTo>
                    <a:pt x="54824" y="0"/>
                  </a:lnTo>
                  <a:lnTo>
                    <a:pt x="48462" y="371"/>
                  </a:lnTo>
                  <a:lnTo>
                    <a:pt x="42401" y="1489"/>
                  </a:lnTo>
                  <a:lnTo>
                    <a:pt x="36665" y="3348"/>
                  </a:lnTo>
                  <a:lnTo>
                    <a:pt x="31276" y="5942"/>
                  </a:lnTo>
                  <a:lnTo>
                    <a:pt x="26257" y="9259"/>
                  </a:lnTo>
                  <a:lnTo>
                    <a:pt x="21628" y="13287"/>
                  </a:lnTo>
                  <a:lnTo>
                    <a:pt x="17406" y="18008"/>
                  </a:lnTo>
                  <a:lnTo>
                    <a:pt x="13610" y="23405"/>
                  </a:lnTo>
                  <a:lnTo>
                    <a:pt x="10255" y="29455"/>
                  </a:lnTo>
                  <a:lnTo>
                    <a:pt x="7353" y="36134"/>
                  </a:lnTo>
                  <a:lnTo>
                    <a:pt x="4918" y="43415"/>
                  </a:lnTo>
                  <a:lnTo>
                    <a:pt x="2958" y="51269"/>
                  </a:lnTo>
                  <a:lnTo>
                    <a:pt x="1481" y="59664"/>
                  </a:lnTo>
                  <a:lnTo>
                    <a:pt x="493" y="68566"/>
                  </a:lnTo>
                  <a:lnTo>
                    <a:pt x="0" y="77940"/>
                  </a:lnTo>
                  <a:lnTo>
                    <a:pt x="1" y="87748"/>
                  </a:lnTo>
                  <a:lnTo>
                    <a:pt x="498" y="97950"/>
                  </a:lnTo>
                  <a:lnTo>
                    <a:pt x="1488" y="108505"/>
                  </a:lnTo>
                  <a:lnTo>
                    <a:pt x="2967" y="119370"/>
                  </a:lnTo>
                  <a:lnTo>
                    <a:pt x="4930" y="130503"/>
                  </a:lnTo>
                  <a:lnTo>
                    <a:pt x="7368" y="141858"/>
                  </a:lnTo>
                  <a:lnTo>
                    <a:pt x="10272" y="153389"/>
                  </a:lnTo>
                  <a:lnTo>
                    <a:pt x="13630" y="165050"/>
                  </a:lnTo>
                  <a:lnTo>
                    <a:pt x="17429" y="176794"/>
                  </a:lnTo>
                  <a:lnTo>
                    <a:pt x="21653" y="188574"/>
                  </a:lnTo>
                  <a:lnTo>
                    <a:pt x="26284" y="200342"/>
                  </a:lnTo>
                  <a:lnTo>
                    <a:pt x="31306" y="212051"/>
                  </a:lnTo>
                  <a:lnTo>
                    <a:pt x="36696" y="223654"/>
                  </a:lnTo>
                  <a:lnTo>
                    <a:pt x="42435" y="235104"/>
                  </a:lnTo>
                  <a:lnTo>
                    <a:pt x="48497" y="246354"/>
                  </a:lnTo>
                  <a:lnTo>
                    <a:pt x="54860" y="257360"/>
                  </a:lnTo>
                  <a:lnTo>
                    <a:pt x="61497" y="268078"/>
                  </a:lnTo>
                  <a:lnTo>
                    <a:pt x="68382" y="278464"/>
                  </a:lnTo>
                  <a:lnTo>
                    <a:pt x="75487" y="288476"/>
                  </a:lnTo>
                  <a:lnTo>
                    <a:pt x="82783" y="298074"/>
                  </a:lnTo>
                  <a:lnTo>
                    <a:pt x="90242" y="307219"/>
                  </a:lnTo>
                  <a:lnTo>
                    <a:pt x="97832" y="315875"/>
                  </a:lnTo>
                  <a:lnTo>
                    <a:pt x="105524" y="324007"/>
                  </a:lnTo>
                  <a:lnTo>
                    <a:pt x="113286" y="331581"/>
                  </a:lnTo>
                  <a:lnTo>
                    <a:pt x="121087" y="338568"/>
                  </a:lnTo>
                  <a:lnTo>
                    <a:pt x="128897" y="344939"/>
                  </a:lnTo>
                  <a:lnTo>
                    <a:pt x="136682" y="350669"/>
                  </a:lnTo>
                  <a:lnTo>
                    <a:pt x="144412" y="355735"/>
                  </a:lnTo>
                  <a:lnTo>
                    <a:pt x="152057" y="360115"/>
                  </a:lnTo>
                  <a:lnTo>
                    <a:pt x="159584" y="363793"/>
                  </a:lnTo>
                  <a:lnTo>
                    <a:pt x="166964" y="366754"/>
                  </a:lnTo>
                  <a:lnTo>
                    <a:pt x="174167" y="368986"/>
                  </a:lnTo>
                  <a:lnTo>
                    <a:pt x="181165" y="370479"/>
                  </a:lnTo>
                  <a:lnTo>
                    <a:pt x="187928" y="371229"/>
                  </a:lnTo>
                  <a:lnTo>
                    <a:pt x="194429" y="371231"/>
                  </a:lnTo>
                  <a:lnTo>
                    <a:pt x="200644" y="370486"/>
                  </a:lnTo>
                  <a:lnTo>
                    <a:pt x="206545" y="368996"/>
                  </a:lnTo>
                  <a:lnTo>
                    <a:pt x="212111" y="366769"/>
                  </a:lnTo>
                  <a:lnTo>
                    <a:pt x="217317" y="363812"/>
                  </a:lnTo>
                  <a:lnTo>
                    <a:pt x="222144" y="360138"/>
                  </a:lnTo>
                  <a:lnTo>
                    <a:pt x="226572" y="355761"/>
                  </a:lnTo>
                  <a:lnTo>
                    <a:pt x="230582" y="350699"/>
                  </a:lnTo>
                  <a:lnTo>
                    <a:pt x="234160" y="344973"/>
                  </a:lnTo>
                  <a:lnTo>
                    <a:pt x="237290" y="338605"/>
                  </a:lnTo>
                  <a:lnTo>
                    <a:pt x="239960" y="331622"/>
                  </a:lnTo>
                  <a:lnTo>
                    <a:pt x="242159" y="324051"/>
                  </a:lnTo>
                  <a:lnTo>
                    <a:pt x="243878" y="315922"/>
                  </a:lnTo>
                  <a:lnTo>
                    <a:pt x="245111" y="307269"/>
                  </a:lnTo>
                  <a:lnTo>
                    <a:pt x="245852" y="298126"/>
                  </a:lnTo>
                  <a:lnTo>
                    <a:pt x="246098" y="288531"/>
                  </a:lnTo>
                  <a:lnTo>
                    <a:pt x="245849" y="278521"/>
                  </a:lnTo>
                  <a:lnTo>
                    <a:pt x="245105" y="268137"/>
                  </a:lnTo>
                  <a:lnTo>
                    <a:pt x="243870" y="257421"/>
                  </a:lnTo>
                  <a:lnTo>
                    <a:pt x="242148" y="246417"/>
                  </a:lnTo>
                  <a:lnTo>
                    <a:pt x="239946" y="235167"/>
                  </a:lnTo>
                  <a:lnTo>
                    <a:pt x="237274" y="223719"/>
                  </a:lnTo>
                  <a:lnTo>
                    <a:pt x="234141" y="212117"/>
                  </a:lnTo>
                  <a:lnTo>
                    <a:pt x="230561" y="200408"/>
                  </a:lnTo>
                  <a:lnTo>
                    <a:pt x="226548" y="188640"/>
                  </a:lnTo>
                  <a:lnTo>
                    <a:pt x="222118" y="176860"/>
                  </a:lnTo>
                  <a:lnTo>
                    <a:pt x="217289" y="165116"/>
                  </a:lnTo>
                  <a:lnTo>
                    <a:pt x="212080" y="153454"/>
                  </a:lnTo>
                  <a:lnTo>
                    <a:pt x="206513" y="141922"/>
                  </a:lnTo>
                  <a:lnTo>
                    <a:pt x="200610" y="130566"/>
                  </a:lnTo>
                  <a:lnTo>
                    <a:pt x="194394" y="119432"/>
                  </a:lnTo>
                  <a:lnTo>
                    <a:pt x="187891" y="108565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323746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>
              <a:off x="1149684" y="3959036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1149684" y="3346164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1190011" y="2728763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1190011" y="211747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190011" y="1501654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4" name="pl183"/>
            <p:cNvSpPr/>
            <p:nvPr/>
          </p:nvSpPr>
          <p:spPr>
            <a:xfrm>
              <a:off x="1323746" y="458084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4"/>
            <p:cNvSpPr/>
            <p:nvPr/>
          </p:nvSpPr>
          <p:spPr>
            <a:xfrm>
              <a:off x="1935659" y="4642002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3205692" y="46404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455562" y="4642002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2383072" y="4749634"/>
              <a:ext cx="205041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189" name="tx188"/>
            <p:cNvSpPr/>
            <p:nvPr/>
          </p:nvSpPr>
          <p:spPr>
            <a:xfrm rot="-5400000">
              <a:off x="-73617" y="2714818"/>
              <a:ext cx="2183699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701575" y="2334161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1" name="pt190"/>
            <p:cNvSpPr/>
            <p:nvPr/>
          </p:nvSpPr>
          <p:spPr>
            <a:xfrm>
              <a:off x="5779702" y="26316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5710575" y="2562477"/>
              <a:ext cx="201456" cy="201456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5768744" y="283351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5710575" y="2781933"/>
              <a:ext cx="201456" cy="201456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5779702" y="307051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710575" y="3001389"/>
              <a:ext cx="201456" cy="201456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tx196"/>
            <p:cNvSpPr/>
            <p:nvPr/>
          </p:nvSpPr>
          <p:spPr>
            <a:xfrm>
              <a:off x="5990620" y="262388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5990620" y="2836904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5990620" y="303469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2025-01-09T13:24:53Z</dcterms:modified>
  <cp:category/>
</cp:coreProperties>
</file>