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1198851"/>
              <a:ext cx="1826916" cy="29732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9017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63148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611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908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82060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55031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2800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20097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7394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4691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11988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818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4120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6423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8725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1028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3330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5633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7935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0237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2540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4842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145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447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750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4052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0203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369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666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963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2260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9557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68545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4151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21448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87458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6042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3339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7969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0271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2574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4876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7179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9481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1784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4086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6389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8691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0994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296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599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901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79694" y="1333997"/>
              <a:ext cx="676635" cy="0"/>
            </a:xfrm>
            <a:custGeom>
              <a:avLst/>
              <a:pathLst>
                <a:path w="676635" h="0">
                  <a:moveTo>
                    <a:pt x="0" y="0"/>
                  </a:moveTo>
                  <a:lnTo>
                    <a:pt x="67663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256330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256330" y="13407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17842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17842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48598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48598" y="1361026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410111" y="136102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410111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40867" y="138805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40867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71623" y="142184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71623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502379" y="1442114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502379" y="14826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33135" y="1482658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33135" y="153671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63891" y="1536716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63891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94648" y="158401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94648" y="16178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25404" y="1617804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25404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56160" y="167862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56160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86916" y="1732678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86916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17672" y="1779979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17672" y="186782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48428" y="1867824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48428" y="19286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79185" y="192864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79185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809941" y="19353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09941" y="19421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40697" y="194215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40697" y="19556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71453" y="195566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71453" y="19826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902209" y="198269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902209" y="20164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32965" y="201648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32965" y="20570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63722" y="205702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63722" y="209757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94478" y="209757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94478" y="21043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25234" y="210433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25234" y="21313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55990" y="213135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55990" y="2151631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17502" y="215163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117502" y="216514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148259" y="216514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148259" y="2171903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240527" y="21719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87086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287086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317842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317842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48598" y="136102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48598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79354" y="138805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79354" y="1435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410111" y="143535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10111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40867" y="144887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40867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71623" y="1469143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71623" y="15164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502379" y="1516444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02379" y="15772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33135" y="1577260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33135" y="163807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63891" y="1638076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63891" y="16921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94648" y="1692134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94648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25404" y="1759707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25404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56160" y="1827280"/>
              <a:ext cx="0" cy="94602"/>
            </a:xfrm>
            <a:custGeom>
              <a:avLst/>
              <a:pathLst>
                <a:path w="0" h="94602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56160" y="192188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86916" y="1921883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86916" y="2002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17672" y="200297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17672" y="20570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48428" y="205702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48428" y="209757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79185" y="2097573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79185" y="21448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809941" y="214487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809941" y="217190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40697" y="217190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40697" y="21786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71453" y="217866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71453" y="22056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02209" y="220569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902209" y="22327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32965" y="223271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32965" y="22597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63722" y="225974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63722" y="22800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94478" y="228002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94478" y="23070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025234" y="230704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25234" y="23205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55990" y="232056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55990" y="234083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86746" y="234083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86746" y="2354350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179015" y="235435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179015" y="236110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209771" y="236110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09771" y="23678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240527" y="23678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579694" y="1333997"/>
              <a:ext cx="615123" cy="0"/>
            </a:xfrm>
            <a:custGeom>
              <a:avLst/>
              <a:pathLst>
                <a:path w="615123" h="0">
                  <a:moveTo>
                    <a:pt x="0" y="0"/>
                  </a:moveTo>
                  <a:lnTo>
                    <a:pt x="61512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194817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194817" y="13407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256330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256330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87086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87086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17842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17842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48598" y="1361026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48598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79354" y="140832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379354" y="1435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10111" y="143535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10111" y="14556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40867" y="145562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40867" y="14826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471623" y="1482658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471623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02379" y="152995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02379" y="155698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33135" y="1556988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33135" y="16042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563891" y="1604289"/>
              <a:ext cx="0" cy="94602"/>
            </a:xfrm>
            <a:custGeom>
              <a:avLst/>
              <a:pathLst>
                <a:path w="0" h="94602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563891" y="16988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594648" y="1698892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594648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25404" y="1759707"/>
              <a:ext cx="0" cy="94602"/>
            </a:xfrm>
            <a:custGeom>
              <a:avLst/>
              <a:pathLst>
                <a:path w="0" h="94602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25404" y="18543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56160" y="185431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56160" y="190836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686916" y="190836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686916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17672" y="193539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17672" y="19759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48428" y="197594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48428" y="19962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779185" y="1996213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779185" y="20300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09941" y="203000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09941" y="2036757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1453" y="203675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1453" y="20502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2209" y="205027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2209" y="20570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2965" y="205702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2965" y="207730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3722" y="207730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3722" y="21043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4478" y="210433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4478" y="21313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5234" y="213135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5234" y="216514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5990" y="216514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5990" y="21786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746" y="217866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746" y="2185418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48259" y="218541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48259" y="22056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79015" y="220569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79015" y="221920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40527" y="22192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287086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287086" y="13407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48598" y="134075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48598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79354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79354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10111" y="13745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10111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40867" y="138805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40867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471623" y="142184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471623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02379" y="144887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02379" y="14826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33135" y="148265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33135" y="15096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563891" y="1509687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563891" y="15772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594648" y="1577260"/>
              <a:ext cx="0" cy="101359"/>
            </a:xfrm>
            <a:custGeom>
              <a:avLst/>
              <a:pathLst>
                <a:path w="0" h="101359">
                  <a:moveTo>
                    <a:pt x="0" y="0"/>
                  </a:moveTo>
                  <a:lnTo>
                    <a:pt x="0" y="10135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594648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25404" y="1678620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25404" y="17664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56160" y="1766465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56160" y="18340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686916" y="1834038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686916" y="188133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17672" y="188133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17672" y="190836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48428" y="1908368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48428" y="19489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779185" y="19489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779185" y="19624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09941" y="196242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09941" y="19894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40697" y="198945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40697" y="200972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871453" y="200972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871453" y="20164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02209" y="201648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02209" y="20300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32965" y="203000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32965" y="20502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63722" y="205027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63722" y="207730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994478" y="207730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994478" y="21178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25234" y="211784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25234" y="21516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55990" y="215163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55990" y="217190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086746" y="217190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086746" y="21921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117502" y="219217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117502" y="219893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148259" y="219893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148259" y="22056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179015" y="220569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179015" y="2212447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40527" y="22124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579694" y="1333997"/>
              <a:ext cx="645879" cy="0"/>
            </a:xfrm>
            <a:custGeom>
              <a:avLst/>
              <a:pathLst>
                <a:path w="645879" h="0">
                  <a:moveTo>
                    <a:pt x="0" y="0"/>
                  </a:moveTo>
                  <a:lnTo>
                    <a:pt x="645879" y="0"/>
                  </a:lnTo>
                </a:path>
              </a:pathLst>
            </a:custGeom>
            <a:ln w="13550" cap="flat">
              <a:solidFill>
                <a:srgbClr val="F8766D">
                  <a:alpha val="8431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225574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225574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256330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256330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287086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287086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317842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317842" y="1374541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410111" y="137454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410111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440867" y="139481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440867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471623" y="1421842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471623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502379" y="1469143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502379" y="15164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533135" y="151644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533135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563891" y="1529959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563891" y="16110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594648" y="1611047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594648" y="166510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625404" y="166510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625404" y="16988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656160" y="1698892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656160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686916" y="1759707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686916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717672" y="1813766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717672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748428" y="1847552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748428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779185" y="1888096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779185" y="19489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809941" y="19489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809941" y="19556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840697" y="195566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840697" y="19826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871453" y="198269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871453" y="200972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902209" y="200972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902209" y="20300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932965" y="2030000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932965" y="207730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963722" y="207730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963722" y="209757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994478" y="2097573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994478" y="216514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025234" y="2165146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025234" y="223947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55990" y="223947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055990" y="226650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086746" y="226650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086746" y="2286777"/>
              <a:ext cx="153780" cy="0"/>
            </a:xfrm>
            <a:custGeom>
              <a:avLst/>
              <a:pathLst>
                <a:path w="153780" h="0">
                  <a:moveTo>
                    <a:pt x="0" y="0"/>
                  </a:moveTo>
                  <a:lnTo>
                    <a:pt x="153780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240527" y="22867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8431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F8766D">
                  <a:alpha val="7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287086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287086" y="1347512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48598" y="134751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48598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379354" y="136778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379354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10111" y="1394813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10111" y="14556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40867" y="145562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40867" y="14759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471623" y="147590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471623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02379" y="1489415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02379" y="15434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33135" y="1543474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33135" y="16178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563891" y="1617804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563891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594648" y="1678620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594648" y="17394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25404" y="1739435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25404" y="182052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56160" y="1820523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56160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686916" y="1888096"/>
              <a:ext cx="0" cy="121631"/>
            </a:xfrm>
            <a:custGeom>
              <a:avLst/>
              <a:pathLst>
                <a:path w="0" h="121631">
                  <a:moveTo>
                    <a:pt x="0" y="0"/>
                  </a:moveTo>
                  <a:lnTo>
                    <a:pt x="0" y="12163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686916" y="200972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17672" y="2009728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17672" y="20840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48428" y="2084058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48428" y="21448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779185" y="2144874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779185" y="218541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09941" y="2185418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09941" y="22192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40697" y="221920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40697" y="225299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871453" y="225299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871453" y="226650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02209" y="226650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02209" y="22867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32965" y="228677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32965" y="23273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63722" y="2327321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63722" y="237462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994478" y="2374622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994478" y="24151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25234" y="241516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25234" y="24421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55990" y="244219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55990" y="24557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086746" y="245571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086746" y="2469225"/>
              <a:ext cx="153780" cy="0"/>
            </a:xfrm>
            <a:custGeom>
              <a:avLst/>
              <a:pathLst>
                <a:path w="153780" h="0">
                  <a:moveTo>
                    <a:pt x="0" y="0"/>
                  </a:moveTo>
                  <a:lnTo>
                    <a:pt x="153780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40527" y="24692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7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579694" y="1333997"/>
              <a:ext cx="768904" cy="0"/>
            </a:xfrm>
            <a:custGeom>
              <a:avLst/>
              <a:pathLst>
                <a:path w="768904" h="0">
                  <a:moveTo>
                    <a:pt x="0" y="0"/>
                  </a:moveTo>
                  <a:lnTo>
                    <a:pt x="768904" y="0"/>
                  </a:lnTo>
                </a:path>
              </a:pathLst>
            </a:custGeom>
            <a:ln w="13550" cap="flat">
              <a:solidFill>
                <a:srgbClr val="F8766D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48598" y="133399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48598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79354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79354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410111" y="13745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410111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440867" y="138805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440867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71623" y="140157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71623" y="1435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502379" y="1435357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502379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533135" y="148941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533135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63891" y="152995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63891" y="15502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94648" y="1550231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94648" y="16110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625404" y="1611047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625404" y="166510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56160" y="1665105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56160" y="17394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86916" y="1739435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86916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717672" y="1827280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717672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48428" y="188809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48428" y="191512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79185" y="191512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79185" y="19556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809941" y="195566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809941" y="19759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840697" y="197594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840697" y="19962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71453" y="1996213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71453" y="20300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902209" y="203000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902209" y="20637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932965" y="206378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932965" y="20908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63722" y="209081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63722" y="21381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94478" y="213811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94478" y="216514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025234" y="216514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025234" y="21921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055990" y="219217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055990" y="22056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86746" y="220569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86746" y="224623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148259" y="224623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148259" y="2252991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240527" y="22529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F8766D">
                  <a:alpha val="6823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287086" y="133399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287086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17842" y="135426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17842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348598" y="13745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348598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379354" y="138805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379354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410111" y="141508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410111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440867" y="144887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440867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471623" y="146238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471623" y="14826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502379" y="1482658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502379" y="15164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533135" y="151644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533135" y="15637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563891" y="1563745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563891" y="16515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94648" y="1651590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94648" y="17259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625404" y="1725921"/>
              <a:ext cx="0" cy="94602"/>
            </a:xfrm>
            <a:custGeom>
              <a:avLst/>
              <a:pathLst>
                <a:path w="0" h="94602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625404" y="182052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656160" y="1820523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656160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86916" y="1888096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86916" y="19556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717672" y="195566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717672" y="19962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748428" y="199621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748428" y="20232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779185" y="202324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779185" y="20367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809941" y="2036757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809941" y="20840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840697" y="208405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840697" y="21110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871453" y="211108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871453" y="21246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902209" y="212460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902209" y="21448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932965" y="214487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932965" y="217190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963722" y="2171903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963722" y="22124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94478" y="221244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94478" y="22462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3025234" y="2246234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3025234" y="23070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3055990" y="230704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3055990" y="234083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086746" y="234083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086746" y="2361108"/>
              <a:ext cx="153780" cy="0"/>
            </a:xfrm>
            <a:custGeom>
              <a:avLst/>
              <a:pathLst>
                <a:path w="153780" h="0">
                  <a:moveTo>
                    <a:pt x="0" y="0"/>
                  </a:moveTo>
                  <a:lnTo>
                    <a:pt x="153780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240527" y="23611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6823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F8766D">
                  <a:alpha val="6392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317842" y="133399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317842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348598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348598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379354" y="13745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379354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410111" y="138805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2410111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440867" y="1394813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440867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471623" y="142859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471623" y="14556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502379" y="145562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502379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533135" y="1489415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533135" y="15434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563891" y="1543474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563891" y="16178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594648" y="1617804"/>
              <a:ext cx="0" cy="94602"/>
            </a:xfrm>
            <a:custGeom>
              <a:avLst/>
              <a:pathLst>
                <a:path w="0" h="94602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594648" y="171240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625404" y="1712406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625404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656160" y="1793494"/>
              <a:ext cx="0" cy="94602"/>
            </a:xfrm>
            <a:custGeom>
              <a:avLst/>
              <a:pathLst>
                <a:path w="0" h="94602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656160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686916" y="1888096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686916" y="19286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717672" y="192864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717672" y="19826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748428" y="198269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748428" y="2002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779185" y="200297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779185" y="20164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809941" y="201648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809941" y="20570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840697" y="205702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840697" y="20908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871453" y="209081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871453" y="21043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902209" y="210433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902209" y="21246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932965" y="212460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932965" y="21381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963722" y="213811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963722" y="217190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994478" y="2171903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994478" y="22056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3025234" y="220569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3025234" y="22462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3055990" y="2246234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3055990" y="22867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3086746" y="228677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3086746" y="2293535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3179015" y="229353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3179015" y="23002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209771" y="230029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209771" y="23070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240527" y="23070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6392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2317842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2317842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2348598" y="134751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2348598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2379354" y="136778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379354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410111" y="138129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410111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40867" y="138805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40867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71623" y="142184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71623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502379" y="144211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502379" y="14759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33135" y="1475900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33135" y="15232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63891" y="1523202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63891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94648" y="1584017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94648" y="16515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25404" y="1651590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25404" y="17259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56160" y="1725921"/>
              <a:ext cx="0" cy="101359"/>
            </a:xfrm>
            <a:custGeom>
              <a:avLst/>
              <a:pathLst>
                <a:path w="0" h="101359">
                  <a:moveTo>
                    <a:pt x="0" y="0"/>
                  </a:moveTo>
                  <a:lnTo>
                    <a:pt x="0" y="10135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56160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86916" y="1827280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86916" y="18948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717672" y="189485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717672" y="19286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48428" y="192864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48428" y="19826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79185" y="198269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79185" y="19894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09941" y="198945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09941" y="2002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0697" y="200297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0697" y="20164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1453" y="201648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1453" y="20367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2209" y="203675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2209" y="20502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2965" y="2050272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2965" y="20908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3722" y="209081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3722" y="21313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4478" y="213135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4478" y="21516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5234" y="2151631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5234" y="22056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5990" y="220569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5990" y="22327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086746" y="223271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086746" y="22597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17502" y="225974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17502" y="226650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148259" y="226650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3148259" y="2273263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3209771" y="227326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3209771" y="22800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3240527" y="22800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317842" y="133399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317842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348598" y="135426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348598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379354" y="139481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379354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410111" y="142184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410111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440867" y="144211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440867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471623" y="144887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471623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502379" y="1469143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502379" y="15164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533135" y="1516444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533135" y="15772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563891" y="157726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563891" y="16313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594648" y="1631319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594648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625404" y="167862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625404" y="171240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656160" y="1712406"/>
              <a:ext cx="0" cy="94602"/>
            </a:xfrm>
            <a:custGeom>
              <a:avLst/>
              <a:pathLst>
                <a:path w="0" h="94602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656160" y="18070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686916" y="180700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686916" y="18407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717672" y="184079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717672" y="188133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748428" y="188133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748428" y="18948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779185" y="189485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779185" y="192188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809941" y="192188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809941" y="19286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840697" y="192864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2840697" y="19489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2871453" y="19489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2871453" y="19556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2902209" y="19556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2902209" y="19624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2932965" y="196242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2932965" y="19759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2963722" y="197594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2963722" y="19962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994478" y="199621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994478" y="200972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3025234" y="200972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3025234" y="20367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3055990" y="203675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3055990" y="20705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3086746" y="207054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3086746" y="2104330"/>
              <a:ext cx="153780" cy="0"/>
            </a:xfrm>
            <a:custGeom>
              <a:avLst/>
              <a:pathLst>
                <a:path w="153780" h="0">
                  <a:moveTo>
                    <a:pt x="0" y="0"/>
                  </a:moveTo>
                  <a:lnTo>
                    <a:pt x="153780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3240527" y="21043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1579694" y="1333997"/>
              <a:ext cx="645879" cy="0"/>
            </a:xfrm>
            <a:custGeom>
              <a:avLst/>
              <a:pathLst>
                <a:path w="645879" h="0">
                  <a:moveTo>
                    <a:pt x="0" y="0"/>
                  </a:moveTo>
                  <a:lnTo>
                    <a:pt x="645879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225574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225574" y="1340754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317842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317842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348598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348598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379354" y="136102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379354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410111" y="138805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410111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440867" y="139481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440867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471623" y="141508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471623" y="1435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502379" y="143535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502379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533135" y="1462386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533135" y="15096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563891" y="150968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563891" y="15502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594648" y="1550231"/>
              <a:ext cx="0" cy="94602"/>
            </a:xfrm>
            <a:custGeom>
              <a:avLst/>
              <a:pathLst>
                <a:path w="0" h="94602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594648" y="164483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625404" y="1644833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625404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656160" y="1732678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656160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686916" y="1793494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686916" y="18543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717672" y="1854310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717672" y="19016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748428" y="190161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748428" y="19421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779185" y="194215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779185" y="19826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2809941" y="198269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809941" y="2002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2840697" y="200297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2840697" y="20367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2871453" y="203675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2871453" y="207730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2902209" y="207730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2902209" y="20908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2932965" y="209081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2932965" y="21043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2963722" y="210433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2963722" y="21178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2994478" y="211784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2994478" y="216514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025234" y="216514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025234" y="217190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055990" y="217190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055990" y="218541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086746" y="218541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086746" y="21921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117502" y="219217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117502" y="219893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148259" y="219893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148259" y="2205690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209771" y="220569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209771" y="22124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240527" y="22124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287086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287086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317842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317842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348598" y="135426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348598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379354" y="137454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379354" y="1394813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471623" y="1394813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471623" y="1435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2502379" y="143535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2502379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2533135" y="1462386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2533135" y="14961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2563891" y="149617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2563891" y="15502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2594648" y="1550231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2594648" y="159753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2625404" y="1597532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2625404" y="164483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2656160" y="1644833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2656160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2686916" y="1732678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2686916" y="18002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2717672" y="180025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2717672" y="18407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2748428" y="184079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2748428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2779185" y="1847552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2779185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2809941" y="188809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2809941" y="19016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2840697" y="190161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2840697" y="192188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2871453" y="192188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2871453" y="1935397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2932965" y="1935397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2932965" y="19826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2963722" y="198269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2963722" y="20164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2994478" y="20164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2994478" y="20435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025234" y="204351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025234" y="20637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055990" y="2063786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055990" y="209757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086746" y="2097573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086746" y="2131359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148259" y="213135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148259" y="2138117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240527" y="21381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2287086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2287086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2317842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2317842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2348598" y="134751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348598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379354" y="13745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79354" y="138805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40867" y="138805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440867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471623" y="140832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471623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502379" y="1428599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502379" y="14759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533135" y="147590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533135" y="15029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563891" y="150293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563891" y="15434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594648" y="1543474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594648" y="16178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25404" y="161780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625404" y="163807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2656160" y="1638076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656160" y="16921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686916" y="169213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686916" y="17461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717672" y="1746193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2717672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2748428" y="179349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748428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779185" y="182728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779185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809941" y="184755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809941" y="186782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840697" y="186782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40697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871453" y="188809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2871453" y="1901611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2932965" y="190161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2932965" y="191512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2963722" y="191512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2963722" y="19286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2994478" y="192864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994478" y="19826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3025234" y="198269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3025234" y="20164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3055990" y="201648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3055990" y="20367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3086746" y="203675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3086746" y="20570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3117502" y="205702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3117502" y="2077301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3179015" y="207730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3179015" y="209081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240527" y="20908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00BA38">
                  <a:alpha val="8431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2317842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2317842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2348598" y="134075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2348598" y="1361026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2410111" y="136102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2410111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2440867" y="138129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2440867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2471623" y="140157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2471623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2502379" y="141508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2502379" y="14556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2533135" y="145562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2533135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2563891" y="1469143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2563891" y="15772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2594648" y="1577260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2594648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2625404" y="1658348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2625404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2656160" y="1732678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2656160" y="182052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2686916" y="1820523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2686916" y="188133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2717672" y="1881339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2717672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2748428" y="19353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2748428" y="19489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2779185" y="19489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2779185" y="19556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2809941" y="195566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2809941" y="19759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2840697" y="19759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2840697" y="19894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2871453" y="198945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2871453" y="200972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902209" y="200972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2902209" y="20367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2932965" y="203675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2932965" y="20705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2963722" y="207054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2963722" y="20840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2994478" y="208405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2994478" y="21110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3025234" y="211108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3025234" y="21381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3055990" y="213811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3055990" y="216514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3086746" y="216514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3086746" y="21786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3117502" y="217866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3117502" y="21921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3148259" y="219217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3148259" y="219893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3179015" y="219893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3179015" y="2205690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3240527" y="22056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8431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579694" y="1333997"/>
              <a:ext cx="645879" cy="0"/>
            </a:xfrm>
            <a:custGeom>
              <a:avLst/>
              <a:pathLst>
                <a:path w="645879" h="0">
                  <a:moveTo>
                    <a:pt x="0" y="0"/>
                  </a:moveTo>
                  <a:lnTo>
                    <a:pt x="645879" y="0"/>
                  </a:lnTo>
                </a:path>
              </a:pathLst>
            </a:custGeom>
            <a:ln w="13550" cap="flat">
              <a:solidFill>
                <a:srgbClr val="00BA38">
                  <a:alpha val="7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2225574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2225574" y="1340754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2317842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2317842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2348598" y="134751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2348598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2379354" y="136778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2379354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410111" y="138129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410111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440867" y="140157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440867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471623" y="140832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471623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502379" y="14150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502379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533135" y="144211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533135" y="14961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563891" y="149617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563891" y="15232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594648" y="1523202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594648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625404" y="1584017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625404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656160" y="1658348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656160" y="17191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686916" y="1719164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686916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717672" y="1779979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717672" y="18407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748428" y="184079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748428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779185" y="1888096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779185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809941" y="193539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809941" y="19691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840697" y="196918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2840697" y="19894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2871453" y="198945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2871453" y="20164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902209" y="201648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902209" y="20232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932965" y="202324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932965" y="20367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963722" y="203675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963722" y="20705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994478" y="207054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2994478" y="21246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025234" y="212460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025234" y="21516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055990" y="215163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055990" y="2185418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117502" y="218541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117502" y="21921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3148259" y="219217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148259" y="22056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179015" y="220569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179015" y="22192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209771" y="221920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209771" y="22259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240527" y="22259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7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00BA38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2317842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2317842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2348598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2348598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2379354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2379354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2410111" y="136102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2410111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2440867" y="138129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2440867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471623" y="138805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471623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2502379" y="139481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502379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2533135" y="141508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2533135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2563891" y="146238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2563891" y="14826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2594648" y="1482658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2594648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2625404" y="1529959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2625404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2656160" y="1584017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2656160" y="16313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2686916" y="1631319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2686916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2717672" y="167862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2717672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2748428" y="1732678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748428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779185" y="179349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779185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809941" y="182728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809941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840697" y="184755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840697" y="186782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2871453" y="186782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2871453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2902209" y="188809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2902209" y="191512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2932965" y="191512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2932965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2963722" y="193539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2963722" y="19624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2994478" y="196242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2994478" y="19826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3025234" y="198269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3025234" y="20164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3055990" y="201648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3055990" y="20232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3086746" y="202324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3086746" y="20435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3117502" y="204351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3117502" y="2063786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3240527" y="20637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00BA38">
                  <a:alpha val="6823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2317842" y="133399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2317842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2348598" y="135426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2348598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2379354" y="136778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2379354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2410111" y="138129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2410111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2440867" y="140157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2440867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2471623" y="14150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2471623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2502379" y="144211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2502379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2533135" y="1448871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2533135" y="14961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2563891" y="1496172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2563891" y="15637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2594648" y="1563745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2594648" y="16178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2625404" y="1617804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2625404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2656160" y="168537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2656160" y="171240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2686916" y="1712406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2686916" y="177322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2717672" y="177322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2717672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2748428" y="179349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2748428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2779185" y="182728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2779185" y="1847552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2871453" y="184755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2871453" y="18610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2902209" y="186106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2902209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2932965" y="187458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2932965" y="18948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2963722" y="189485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2963722" y="192188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2994478" y="192188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2994478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3025234" y="193539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3025234" y="19556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3055990" y="19556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3055990" y="19624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3086746" y="196242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3086746" y="19962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3117502" y="199621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3117502" y="2009728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3240527" y="20097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6823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00BA38">
                  <a:alpha val="6392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2287086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2287086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2317842" y="134075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2317842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2348598" y="136778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2348598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2379354" y="138129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2379354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2410111" y="139481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2410111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2440867" y="140157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2440867" y="1428599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2502379" y="142859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2502379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2533135" y="144887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2533135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2563891" y="148941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2563891" y="15164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2594648" y="1516444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2594648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2625404" y="1584017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2625404" y="163807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2656160" y="1638076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2656160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2686916" y="168537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2686916" y="17191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2717672" y="171916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2717672" y="17664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2748428" y="176646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2748428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2779185" y="181376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2779185" y="18340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2809941" y="183403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2809941" y="18610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2840697" y="186106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2840697" y="188133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2871453" y="188133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2871453" y="191512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2932965" y="191512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2932965" y="19421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2963722" y="194215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2963722" y="19556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2994478" y="1955669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2994478" y="20164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3025234" y="201648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3025234" y="20502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3055990" y="205027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3055990" y="20705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3086746" y="207054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3086746" y="2077301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3148259" y="207730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3148259" y="2084058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3240527" y="20840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6392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1579694" y="1333997"/>
              <a:ext cx="584367" cy="0"/>
            </a:xfrm>
            <a:custGeom>
              <a:avLst/>
              <a:pathLst>
                <a:path w="584367" h="0">
                  <a:moveTo>
                    <a:pt x="0" y="0"/>
                  </a:moveTo>
                  <a:lnTo>
                    <a:pt x="584367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2164061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2164061" y="1340754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2287086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2287086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2317842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2317842" y="1354269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2379354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2379354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2410111" y="136102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2410111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2440867" y="138805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2440867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2471623" y="1394813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2471623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2502379" y="144887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2502379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2533135" y="146238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2533135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2563891" y="148941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2563891" y="15232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2594648" y="152320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2594648" y="155698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2625404" y="1556988"/>
              <a:ext cx="0" cy="94602"/>
            </a:xfrm>
            <a:custGeom>
              <a:avLst/>
              <a:pathLst>
                <a:path w="0" h="94602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2625404" y="16515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2656160" y="165159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2656160" y="16921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2686916" y="1692134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2686916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2717672" y="175970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2717672" y="18002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2748428" y="180025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2748428" y="18407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2779185" y="184079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2779185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2809941" y="187458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2809941" y="190836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2840697" y="190836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2840697" y="19286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2871453" y="192864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2871453" y="19421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2902209" y="194215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2902209" y="19691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2932965" y="196918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2932965" y="20232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2963722" y="202324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2963722" y="20502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2994478" y="205027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2994478" y="20705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3025234" y="207054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3025234" y="207730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3055990" y="207730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3055990" y="21110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3086746" y="211108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3086746" y="2124602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3209771" y="212460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3209771" y="21313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3240527" y="21313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1579694" y="1333997"/>
              <a:ext cx="676635" cy="0"/>
            </a:xfrm>
            <a:custGeom>
              <a:avLst/>
              <a:pathLst>
                <a:path w="676635" h="0">
                  <a:moveTo>
                    <a:pt x="0" y="0"/>
                  </a:moveTo>
                  <a:lnTo>
                    <a:pt x="67663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2256330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2256330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2287086" y="134075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2287086" y="1361026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2379354" y="1361026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2379354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2410111" y="140157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2410111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2440867" y="142859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2440867" y="1435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2471623" y="143535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2471623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2502379" y="144211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2502379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2533135" y="1469143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2533135" y="15096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2563891" y="150968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2563891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2594648" y="152995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2594648" y="157050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2625404" y="157050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2625404" y="15907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656160" y="159077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656160" y="16110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686916" y="161104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686916" y="163807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2717672" y="1638076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2717672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748428" y="167862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748428" y="17191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2779185" y="171916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2779185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809941" y="173267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809941" y="17394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2840697" y="173943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2840697" y="175295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2871453" y="175295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2871453" y="17664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2902209" y="176646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2902209" y="1786737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2963722" y="178673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2963722" y="18002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2994478" y="180025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2994478" y="18340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3025234" y="183403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3025234" y="18610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3055990" y="186106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3055990" y="18948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3086746" y="18948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3086746" y="19016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3117502" y="190161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3117502" y="1915125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3240527" y="19151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2287086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2287086" y="1347512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2348598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2348598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2379354" y="136102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2379354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2410111" y="136778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2410111" y="138805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2471623" y="138805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2471623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2502379" y="1394813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2502379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2533135" y="142859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2533135" y="1435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2563891" y="1435357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2563891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2594648" y="148941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594648" y="15232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2625404" y="152320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2625404" y="15434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2656160" y="1543474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2656160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2686916" y="1584017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2686916" y="16313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2717672" y="163131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2717672" y="166510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2748428" y="166510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2748428" y="17056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2779185" y="170564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2779185" y="17259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2809941" y="172592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2809941" y="17461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2840697" y="174619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2840697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2871453" y="175970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2871453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2902209" y="179349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2902209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2932965" y="181376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2932965" y="18340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2963722" y="183403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2963722" y="18543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2994478" y="185431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2994478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3025234" y="187458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3025234" y="19016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3055990" y="190161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3055990" y="19286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3086746" y="192864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3086746" y="1942155"/>
              <a:ext cx="153780" cy="0"/>
            </a:xfrm>
            <a:custGeom>
              <a:avLst/>
              <a:pathLst>
                <a:path w="153780" h="0">
                  <a:moveTo>
                    <a:pt x="0" y="0"/>
                  </a:moveTo>
                  <a:lnTo>
                    <a:pt x="153780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3240527" y="19421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1579694" y="1333997"/>
              <a:ext cx="615123" cy="0"/>
            </a:xfrm>
            <a:custGeom>
              <a:avLst/>
              <a:pathLst>
                <a:path w="615123" h="0">
                  <a:moveTo>
                    <a:pt x="0" y="0"/>
                  </a:moveTo>
                  <a:lnTo>
                    <a:pt x="615123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2194817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2194817" y="1340754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2287086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2287086" y="1354269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2348598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2348598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2379354" y="136102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2379354" y="136778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2440867" y="136778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2440867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2471623" y="139481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2471623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2502379" y="140832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9"/>
            <p:cNvSpPr/>
            <p:nvPr/>
          </p:nvSpPr>
          <p:spPr>
            <a:xfrm>
              <a:off x="2502379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0"/>
            <p:cNvSpPr/>
            <p:nvPr/>
          </p:nvSpPr>
          <p:spPr>
            <a:xfrm>
              <a:off x="2533135" y="142859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1"/>
            <p:cNvSpPr/>
            <p:nvPr/>
          </p:nvSpPr>
          <p:spPr>
            <a:xfrm>
              <a:off x="2533135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2"/>
            <p:cNvSpPr/>
            <p:nvPr/>
          </p:nvSpPr>
          <p:spPr>
            <a:xfrm>
              <a:off x="2563891" y="146914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3"/>
            <p:cNvSpPr/>
            <p:nvPr/>
          </p:nvSpPr>
          <p:spPr>
            <a:xfrm>
              <a:off x="2563891" y="14961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4"/>
            <p:cNvSpPr/>
            <p:nvPr/>
          </p:nvSpPr>
          <p:spPr>
            <a:xfrm>
              <a:off x="2594648" y="149617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5"/>
            <p:cNvSpPr/>
            <p:nvPr/>
          </p:nvSpPr>
          <p:spPr>
            <a:xfrm>
              <a:off x="2594648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6"/>
            <p:cNvSpPr/>
            <p:nvPr/>
          </p:nvSpPr>
          <p:spPr>
            <a:xfrm>
              <a:off x="2625404" y="152995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7"/>
            <p:cNvSpPr/>
            <p:nvPr/>
          </p:nvSpPr>
          <p:spPr>
            <a:xfrm>
              <a:off x="2625404" y="15637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8"/>
            <p:cNvSpPr/>
            <p:nvPr/>
          </p:nvSpPr>
          <p:spPr>
            <a:xfrm>
              <a:off x="2656160" y="156374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9"/>
            <p:cNvSpPr/>
            <p:nvPr/>
          </p:nvSpPr>
          <p:spPr>
            <a:xfrm>
              <a:off x="2656160" y="16042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0"/>
            <p:cNvSpPr/>
            <p:nvPr/>
          </p:nvSpPr>
          <p:spPr>
            <a:xfrm>
              <a:off x="2686916" y="1604289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2686916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2717672" y="165834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3"/>
            <p:cNvSpPr/>
            <p:nvPr/>
          </p:nvSpPr>
          <p:spPr>
            <a:xfrm>
              <a:off x="2717672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2748428" y="167186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5"/>
            <p:cNvSpPr/>
            <p:nvPr/>
          </p:nvSpPr>
          <p:spPr>
            <a:xfrm>
              <a:off x="2748428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6"/>
            <p:cNvSpPr/>
            <p:nvPr/>
          </p:nvSpPr>
          <p:spPr>
            <a:xfrm>
              <a:off x="2779185" y="167862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7"/>
            <p:cNvSpPr/>
            <p:nvPr/>
          </p:nvSpPr>
          <p:spPr>
            <a:xfrm>
              <a:off x="2779185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8"/>
            <p:cNvSpPr/>
            <p:nvPr/>
          </p:nvSpPr>
          <p:spPr>
            <a:xfrm>
              <a:off x="2809941" y="168537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9"/>
            <p:cNvSpPr/>
            <p:nvPr/>
          </p:nvSpPr>
          <p:spPr>
            <a:xfrm>
              <a:off x="2809941" y="1705649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0"/>
            <p:cNvSpPr/>
            <p:nvPr/>
          </p:nvSpPr>
          <p:spPr>
            <a:xfrm>
              <a:off x="2902209" y="170564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1"/>
            <p:cNvSpPr/>
            <p:nvPr/>
          </p:nvSpPr>
          <p:spPr>
            <a:xfrm>
              <a:off x="2902209" y="17191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2"/>
            <p:cNvSpPr/>
            <p:nvPr/>
          </p:nvSpPr>
          <p:spPr>
            <a:xfrm>
              <a:off x="2932965" y="171916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3"/>
            <p:cNvSpPr/>
            <p:nvPr/>
          </p:nvSpPr>
          <p:spPr>
            <a:xfrm>
              <a:off x="2932965" y="17394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4"/>
            <p:cNvSpPr/>
            <p:nvPr/>
          </p:nvSpPr>
          <p:spPr>
            <a:xfrm>
              <a:off x="2963722" y="173943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5"/>
            <p:cNvSpPr/>
            <p:nvPr/>
          </p:nvSpPr>
          <p:spPr>
            <a:xfrm>
              <a:off x="2963722" y="175295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2994478" y="175295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2994478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3025234" y="175970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9"/>
            <p:cNvSpPr/>
            <p:nvPr/>
          </p:nvSpPr>
          <p:spPr>
            <a:xfrm>
              <a:off x="3025234" y="178673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0"/>
            <p:cNvSpPr/>
            <p:nvPr/>
          </p:nvSpPr>
          <p:spPr>
            <a:xfrm>
              <a:off x="3055990" y="178673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1"/>
            <p:cNvSpPr/>
            <p:nvPr/>
          </p:nvSpPr>
          <p:spPr>
            <a:xfrm>
              <a:off x="3055990" y="182052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2"/>
            <p:cNvSpPr/>
            <p:nvPr/>
          </p:nvSpPr>
          <p:spPr>
            <a:xfrm>
              <a:off x="3086746" y="182052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3086746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3117502" y="182728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3117502" y="1834038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6"/>
            <p:cNvSpPr/>
            <p:nvPr/>
          </p:nvSpPr>
          <p:spPr>
            <a:xfrm>
              <a:off x="3209771" y="183403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7"/>
            <p:cNvSpPr/>
            <p:nvPr/>
          </p:nvSpPr>
          <p:spPr>
            <a:xfrm>
              <a:off x="3209771" y="18407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8"/>
            <p:cNvSpPr/>
            <p:nvPr/>
          </p:nvSpPr>
          <p:spPr>
            <a:xfrm>
              <a:off x="3240527" y="18407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9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2287086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2287086" y="1347512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2379354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3"/>
            <p:cNvSpPr/>
            <p:nvPr/>
          </p:nvSpPr>
          <p:spPr>
            <a:xfrm>
              <a:off x="2379354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4"/>
            <p:cNvSpPr/>
            <p:nvPr/>
          </p:nvSpPr>
          <p:spPr>
            <a:xfrm>
              <a:off x="2410111" y="135426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5"/>
            <p:cNvSpPr/>
            <p:nvPr/>
          </p:nvSpPr>
          <p:spPr>
            <a:xfrm>
              <a:off x="2410111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6"/>
            <p:cNvSpPr/>
            <p:nvPr/>
          </p:nvSpPr>
          <p:spPr>
            <a:xfrm>
              <a:off x="2440867" y="136778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2440867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2471623" y="1381298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2471623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0"/>
            <p:cNvSpPr/>
            <p:nvPr/>
          </p:nvSpPr>
          <p:spPr>
            <a:xfrm>
              <a:off x="2502379" y="141508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1"/>
            <p:cNvSpPr/>
            <p:nvPr/>
          </p:nvSpPr>
          <p:spPr>
            <a:xfrm>
              <a:off x="2502379" y="1435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2"/>
            <p:cNvSpPr/>
            <p:nvPr/>
          </p:nvSpPr>
          <p:spPr>
            <a:xfrm>
              <a:off x="2533135" y="143535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3"/>
            <p:cNvSpPr/>
            <p:nvPr/>
          </p:nvSpPr>
          <p:spPr>
            <a:xfrm>
              <a:off x="2533135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2563891" y="144887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2563891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2594648" y="148941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7"/>
            <p:cNvSpPr/>
            <p:nvPr/>
          </p:nvSpPr>
          <p:spPr>
            <a:xfrm>
              <a:off x="2594648" y="15164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8"/>
            <p:cNvSpPr/>
            <p:nvPr/>
          </p:nvSpPr>
          <p:spPr>
            <a:xfrm>
              <a:off x="2625404" y="1516444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9"/>
            <p:cNvSpPr/>
            <p:nvPr/>
          </p:nvSpPr>
          <p:spPr>
            <a:xfrm>
              <a:off x="2625404" y="155698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0"/>
            <p:cNvSpPr/>
            <p:nvPr/>
          </p:nvSpPr>
          <p:spPr>
            <a:xfrm>
              <a:off x="2656160" y="1556988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1"/>
            <p:cNvSpPr/>
            <p:nvPr/>
          </p:nvSpPr>
          <p:spPr>
            <a:xfrm>
              <a:off x="2656160" y="16042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2"/>
            <p:cNvSpPr/>
            <p:nvPr/>
          </p:nvSpPr>
          <p:spPr>
            <a:xfrm>
              <a:off x="2686916" y="160428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3"/>
            <p:cNvSpPr/>
            <p:nvPr/>
          </p:nvSpPr>
          <p:spPr>
            <a:xfrm>
              <a:off x="2686916" y="164483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4"/>
            <p:cNvSpPr/>
            <p:nvPr/>
          </p:nvSpPr>
          <p:spPr>
            <a:xfrm>
              <a:off x="2717672" y="1644833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5"/>
            <p:cNvSpPr/>
            <p:nvPr/>
          </p:nvSpPr>
          <p:spPr>
            <a:xfrm>
              <a:off x="2717672" y="16921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6"/>
            <p:cNvSpPr/>
            <p:nvPr/>
          </p:nvSpPr>
          <p:spPr>
            <a:xfrm>
              <a:off x="2748428" y="169213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7"/>
            <p:cNvSpPr/>
            <p:nvPr/>
          </p:nvSpPr>
          <p:spPr>
            <a:xfrm>
              <a:off x="2748428" y="17191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8"/>
            <p:cNvSpPr/>
            <p:nvPr/>
          </p:nvSpPr>
          <p:spPr>
            <a:xfrm>
              <a:off x="2779185" y="171916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9"/>
            <p:cNvSpPr/>
            <p:nvPr/>
          </p:nvSpPr>
          <p:spPr>
            <a:xfrm>
              <a:off x="2779185" y="173943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0"/>
            <p:cNvSpPr/>
            <p:nvPr/>
          </p:nvSpPr>
          <p:spPr>
            <a:xfrm>
              <a:off x="2840697" y="173943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1"/>
            <p:cNvSpPr/>
            <p:nvPr/>
          </p:nvSpPr>
          <p:spPr>
            <a:xfrm>
              <a:off x="2840697" y="17461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2"/>
            <p:cNvSpPr/>
            <p:nvPr/>
          </p:nvSpPr>
          <p:spPr>
            <a:xfrm>
              <a:off x="2871453" y="174619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3"/>
            <p:cNvSpPr/>
            <p:nvPr/>
          </p:nvSpPr>
          <p:spPr>
            <a:xfrm>
              <a:off x="2871453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4"/>
            <p:cNvSpPr/>
            <p:nvPr/>
          </p:nvSpPr>
          <p:spPr>
            <a:xfrm>
              <a:off x="2902209" y="175970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5"/>
            <p:cNvSpPr/>
            <p:nvPr/>
          </p:nvSpPr>
          <p:spPr>
            <a:xfrm>
              <a:off x="2902209" y="178673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6"/>
            <p:cNvSpPr/>
            <p:nvPr/>
          </p:nvSpPr>
          <p:spPr>
            <a:xfrm>
              <a:off x="2932965" y="178673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7"/>
            <p:cNvSpPr/>
            <p:nvPr/>
          </p:nvSpPr>
          <p:spPr>
            <a:xfrm>
              <a:off x="2932965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8"/>
            <p:cNvSpPr/>
            <p:nvPr/>
          </p:nvSpPr>
          <p:spPr>
            <a:xfrm>
              <a:off x="2963722" y="179349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9"/>
            <p:cNvSpPr/>
            <p:nvPr/>
          </p:nvSpPr>
          <p:spPr>
            <a:xfrm>
              <a:off x="2963722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0"/>
            <p:cNvSpPr/>
            <p:nvPr/>
          </p:nvSpPr>
          <p:spPr>
            <a:xfrm>
              <a:off x="2994478" y="181376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1"/>
            <p:cNvSpPr/>
            <p:nvPr/>
          </p:nvSpPr>
          <p:spPr>
            <a:xfrm>
              <a:off x="2994478" y="18340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3025234" y="183403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3025234" y="18543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3055990" y="185431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3055990" y="18610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3086746" y="186106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3086746" y="1874582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3179015" y="187458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3179015" y="1881339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3240527" y="18813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1579694" y="1333997"/>
              <a:ext cx="799660" cy="0"/>
            </a:xfrm>
            <a:custGeom>
              <a:avLst/>
              <a:pathLst>
                <a:path w="799660" h="0">
                  <a:moveTo>
                    <a:pt x="0" y="0"/>
                  </a:moveTo>
                  <a:lnTo>
                    <a:pt x="799660" y="0"/>
                  </a:lnTo>
                </a:path>
              </a:pathLst>
            </a:custGeom>
            <a:ln w="13550" cap="flat">
              <a:solidFill>
                <a:srgbClr val="619CFF">
                  <a:alpha val="8431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2379354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2379354" y="13407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2440867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2440867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2471623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2471623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2502379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2502379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2533135" y="137454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2533135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2563891" y="141508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2563891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2594648" y="1421842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2594648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2625404" y="1469143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7"/>
            <p:cNvSpPr/>
            <p:nvPr/>
          </p:nvSpPr>
          <p:spPr>
            <a:xfrm>
              <a:off x="2625404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2656160" y="1529959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2656160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2686916" y="158401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1"/>
            <p:cNvSpPr/>
            <p:nvPr/>
          </p:nvSpPr>
          <p:spPr>
            <a:xfrm>
              <a:off x="2686916" y="16178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2717672" y="1617804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2717672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2748428" y="165834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5"/>
            <p:cNvSpPr/>
            <p:nvPr/>
          </p:nvSpPr>
          <p:spPr>
            <a:xfrm>
              <a:off x="2748428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2779185" y="167862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7"/>
            <p:cNvSpPr/>
            <p:nvPr/>
          </p:nvSpPr>
          <p:spPr>
            <a:xfrm>
              <a:off x="2779185" y="169213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8"/>
            <p:cNvSpPr/>
            <p:nvPr/>
          </p:nvSpPr>
          <p:spPr>
            <a:xfrm>
              <a:off x="2840697" y="169213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9"/>
            <p:cNvSpPr/>
            <p:nvPr/>
          </p:nvSpPr>
          <p:spPr>
            <a:xfrm>
              <a:off x="2840697" y="16988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0"/>
            <p:cNvSpPr/>
            <p:nvPr/>
          </p:nvSpPr>
          <p:spPr>
            <a:xfrm>
              <a:off x="2871453" y="169889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1"/>
            <p:cNvSpPr/>
            <p:nvPr/>
          </p:nvSpPr>
          <p:spPr>
            <a:xfrm>
              <a:off x="2871453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2"/>
            <p:cNvSpPr/>
            <p:nvPr/>
          </p:nvSpPr>
          <p:spPr>
            <a:xfrm>
              <a:off x="2902209" y="173267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3"/>
            <p:cNvSpPr/>
            <p:nvPr/>
          </p:nvSpPr>
          <p:spPr>
            <a:xfrm>
              <a:off x="2902209" y="175295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4"/>
            <p:cNvSpPr/>
            <p:nvPr/>
          </p:nvSpPr>
          <p:spPr>
            <a:xfrm>
              <a:off x="2932965" y="175295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5"/>
            <p:cNvSpPr/>
            <p:nvPr/>
          </p:nvSpPr>
          <p:spPr>
            <a:xfrm>
              <a:off x="2932965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6"/>
            <p:cNvSpPr/>
            <p:nvPr/>
          </p:nvSpPr>
          <p:spPr>
            <a:xfrm>
              <a:off x="2963722" y="177997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7"/>
            <p:cNvSpPr/>
            <p:nvPr/>
          </p:nvSpPr>
          <p:spPr>
            <a:xfrm>
              <a:off x="2963722" y="18002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8"/>
            <p:cNvSpPr/>
            <p:nvPr/>
          </p:nvSpPr>
          <p:spPr>
            <a:xfrm>
              <a:off x="2994478" y="180025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9"/>
            <p:cNvSpPr/>
            <p:nvPr/>
          </p:nvSpPr>
          <p:spPr>
            <a:xfrm>
              <a:off x="2994478" y="1827280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0"/>
            <p:cNvSpPr/>
            <p:nvPr/>
          </p:nvSpPr>
          <p:spPr>
            <a:xfrm>
              <a:off x="3055990" y="182728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1"/>
            <p:cNvSpPr/>
            <p:nvPr/>
          </p:nvSpPr>
          <p:spPr>
            <a:xfrm>
              <a:off x="3055990" y="18340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2"/>
            <p:cNvSpPr/>
            <p:nvPr/>
          </p:nvSpPr>
          <p:spPr>
            <a:xfrm>
              <a:off x="3086746" y="183403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3"/>
            <p:cNvSpPr/>
            <p:nvPr/>
          </p:nvSpPr>
          <p:spPr>
            <a:xfrm>
              <a:off x="3086746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4"/>
            <p:cNvSpPr/>
            <p:nvPr/>
          </p:nvSpPr>
          <p:spPr>
            <a:xfrm>
              <a:off x="3117502" y="184755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5"/>
            <p:cNvSpPr/>
            <p:nvPr/>
          </p:nvSpPr>
          <p:spPr>
            <a:xfrm>
              <a:off x="3117502" y="1854310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6"/>
            <p:cNvSpPr/>
            <p:nvPr/>
          </p:nvSpPr>
          <p:spPr>
            <a:xfrm>
              <a:off x="3240527" y="1854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8431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7"/>
            <p:cNvSpPr/>
            <p:nvPr/>
          </p:nvSpPr>
          <p:spPr>
            <a:xfrm>
              <a:off x="1579694" y="1333997"/>
              <a:ext cx="584367" cy="0"/>
            </a:xfrm>
            <a:custGeom>
              <a:avLst/>
              <a:pathLst>
                <a:path w="584367" h="0">
                  <a:moveTo>
                    <a:pt x="0" y="0"/>
                  </a:moveTo>
                  <a:lnTo>
                    <a:pt x="584367" y="0"/>
                  </a:lnTo>
                </a:path>
              </a:pathLst>
            </a:custGeom>
            <a:ln w="13550" cap="flat">
              <a:solidFill>
                <a:srgbClr val="619CFF">
                  <a:alpha val="7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8"/>
            <p:cNvSpPr/>
            <p:nvPr/>
          </p:nvSpPr>
          <p:spPr>
            <a:xfrm>
              <a:off x="2164061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9"/>
            <p:cNvSpPr/>
            <p:nvPr/>
          </p:nvSpPr>
          <p:spPr>
            <a:xfrm>
              <a:off x="2164061" y="1340754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0"/>
            <p:cNvSpPr/>
            <p:nvPr/>
          </p:nvSpPr>
          <p:spPr>
            <a:xfrm>
              <a:off x="2256330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1"/>
            <p:cNvSpPr/>
            <p:nvPr/>
          </p:nvSpPr>
          <p:spPr>
            <a:xfrm>
              <a:off x="2256330" y="1347512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2"/>
            <p:cNvSpPr/>
            <p:nvPr/>
          </p:nvSpPr>
          <p:spPr>
            <a:xfrm>
              <a:off x="2348598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3"/>
            <p:cNvSpPr/>
            <p:nvPr/>
          </p:nvSpPr>
          <p:spPr>
            <a:xfrm>
              <a:off x="2348598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4"/>
            <p:cNvSpPr/>
            <p:nvPr/>
          </p:nvSpPr>
          <p:spPr>
            <a:xfrm>
              <a:off x="2379354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5"/>
            <p:cNvSpPr/>
            <p:nvPr/>
          </p:nvSpPr>
          <p:spPr>
            <a:xfrm>
              <a:off x="2379354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6"/>
            <p:cNvSpPr/>
            <p:nvPr/>
          </p:nvSpPr>
          <p:spPr>
            <a:xfrm>
              <a:off x="2410111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7"/>
            <p:cNvSpPr/>
            <p:nvPr/>
          </p:nvSpPr>
          <p:spPr>
            <a:xfrm>
              <a:off x="2410111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8"/>
            <p:cNvSpPr/>
            <p:nvPr/>
          </p:nvSpPr>
          <p:spPr>
            <a:xfrm>
              <a:off x="2440867" y="137454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9"/>
            <p:cNvSpPr/>
            <p:nvPr/>
          </p:nvSpPr>
          <p:spPr>
            <a:xfrm>
              <a:off x="2440867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2471623" y="138129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2471623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2"/>
            <p:cNvSpPr/>
            <p:nvPr/>
          </p:nvSpPr>
          <p:spPr>
            <a:xfrm>
              <a:off x="2502379" y="139481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2502379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2533135" y="1408327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2533135" y="14556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6"/>
            <p:cNvSpPr/>
            <p:nvPr/>
          </p:nvSpPr>
          <p:spPr>
            <a:xfrm>
              <a:off x="2563891" y="145562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7"/>
            <p:cNvSpPr/>
            <p:nvPr/>
          </p:nvSpPr>
          <p:spPr>
            <a:xfrm>
              <a:off x="2563891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8"/>
            <p:cNvSpPr/>
            <p:nvPr/>
          </p:nvSpPr>
          <p:spPr>
            <a:xfrm>
              <a:off x="2594648" y="146914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9"/>
            <p:cNvSpPr/>
            <p:nvPr/>
          </p:nvSpPr>
          <p:spPr>
            <a:xfrm>
              <a:off x="2594648" y="14961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2625404" y="149617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2625404" y="15232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2656160" y="1523202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3"/>
            <p:cNvSpPr/>
            <p:nvPr/>
          </p:nvSpPr>
          <p:spPr>
            <a:xfrm>
              <a:off x="2656160" y="15637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2686916" y="156374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2686916" y="15907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2717672" y="159077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2717672" y="16110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2748428" y="161104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2748428" y="16313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2779185" y="163131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2779185" y="16515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2809941" y="165159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2809941" y="166510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2840697" y="166510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2840697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2871453" y="167862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2871453" y="16921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2902209" y="169213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2902209" y="17056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2932965" y="170564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2932965" y="17394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2963722" y="173943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2963722" y="17664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2994478" y="176646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2994478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3025234" y="177997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3025234" y="18070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3055990" y="180700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3055990" y="182052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3086746" y="182052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3086746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3117502" y="182728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3117502" y="18407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3148259" y="184079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3148259" y="1847552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6"/>
            <p:cNvSpPr/>
            <p:nvPr/>
          </p:nvSpPr>
          <p:spPr>
            <a:xfrm>
              <a:off x="3240527" y="18475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7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7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619CFF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2287086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2287086" y="13407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0"/>
            <p:cNvSpPr/>
            <p:nvPr/>
          </p:nvSpPr>
          <p:spPr>
            <a:xfrm>
              <a:off x="2348598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1"/>
            <p:cNvSpPr/>
            <p:nvPr/>
          </p:nvSpPr>
          <p:spPr>
            <a:xfrm>
              <a:off x="2348598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2"/>
            <p:cNvSpPr/>
            <p:nvPr/>
          </p:nvSpPr>
          <p:spPr>
            <a:xfrm>
              <a:off x="2379354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3"/>
            <p:cNvSpPr/>
            <p:nvPr/>
          </p:nvSpPr>
          <p:spPr>
            <a:xfrm>
              <a:off x="2379354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2410111" y="136102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2410111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2440867" y="136778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2440867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8"/>
            <p:cNvSpPr/>
            <p:nvPr/>
          </p:nvSpPr>
          <p:spPr>
            <a:xfrm>
              <a:off x="2471623" y="138805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2471623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2502379" y="140832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2502379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2533135" y="144887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2533135" y="14556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2563891" y="1455629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2563891" y="15232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6"/>
            <p:cNvSpPr/>
            <p:nvPr/>
          </p:nvSpPr>
          <p:spPr>
            <a:xfrm>
              <a:off x="2594648" y="152320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2594648" y="153671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2625404" y="1536716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2625404" y="15772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2656160" y="157726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1"/>
            <p:cNvSpPr/>
            <p:nvPr/>
          </p:nvSpPr>
          <p:spPr>
            <a:xfrm>
              <a:off x="2656160" y="16313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2"/>
            <p:cNvSpPr/>
            <p:nvPr/>
          </p:nvSpPr>
          <p:spPr>
            <a:xfrm>
              <a:off x="2686916" y="163131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3"/>
            <p:cNvSpPr/>
            <p:nvPr/>
          </p:nvSpPr>
          <p:spPr>
            <a:xfrm>
              <a:off x="2686916" y="16515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4"/>
            <p:cNvSpPr/>
            <p:nvPr/>
          </p:nvSpPr>
          <p:spPr>
            <a:xfrm>
              <a:off x="2717672" y="165159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5"/>
            <p:cNvSpPr/>
            <p:nvPr/>
          </p:nvSpPr>
          <p:spPr>
            <a:xfrm>
              <a:off x="2717672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6"/>
            <p:cNvSpPr/>
            <p:nvPr/>
          </p:nvSpPr>
          <p:spPr>
            <a:xfrm>
              <a:off x="2748428" y="167862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2748428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2779185" y="168537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2779185" y="171240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0"/>
            <p:cNvSpPr/>
            <p:nvPr/>
          </p:nvSpPr>
          <p:spPr>
            <a:xfrm>
              <a:off x="2809941" y="171240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1"/>
            <p:cNvSpPr/>
            <p:nvPr/>
          </p:nvSpPr>
          <p:spPr>
            <a:xfrm>
              <a:off x="2809941" y="17259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2"/>
            <p:cNvSpPr/>
            <p:nvPr/>
          </p:nvSpPr>
          <p:spPr>
            <a:xfrm>
              <a:off x="2840697" y="172592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3"/>
            <p:cNvSpPr/>
            <p:nvPr/>
          </p:nvSpPr>
          <p:spPr>
            <a:xfrm>
              <a:off x="2840697" y="17461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4"/>
            <p:cNvSpPr/>
            <p:nvPr/>
          </p:nvSpPr>
          <p:spPr>
            <a:xfrm>
              <a:off x="2871453" y="174619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5"/>
            <p:cNvSpPr/>
            <p:nvPr/>
          </p:nvSpPr>
          <p:spPr>
            <a:xfrm>
              <a:off x="2871453" y="175295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6"/>
            <p:cNvSpPr/>
            <p:nvPr/>
          </p:nvSpPr>
          <p:spPr>
            <a:xfrm>
              <a:off x="2902209" y="175295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2902209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2932965" y="175970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9"/>
            <p:cNvSpPr/>
            <p:nvPr/>
          </p:nvSpPr>
          <p:spPr>
            <a:xfrm>
              <a:off x="2932965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0"/>
            <p:cNvSpPr/>
            <p:nvPr/>
          </p:nvSpPr>
          <p:spPr>
            <a:xfrm>
              <a:off x="2963722" y="177997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2963722" y="18002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2"/>
            <p:cNvSpPr/>
            <p:nvPr/>
          </p:nvSpPr>
          <p:spPr>
            <a:xfrm>
              <a:off x="2994478" y="180025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2994478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3025234" y="181376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3025234" y="18407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3055990" y="184079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3055990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3086746" y="184755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3086746" y="18610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3117502" y="186106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3117502" y="1874582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2"/>
            <p:cNvSpPr/>
            <p:nvPr/>
          </p:nvSpPr>
          <p:spPr>
            <a:xfrm>
              <a:off x="3240527" y="18745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3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619CFF">
                  <a:alpha val="6823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4"/>
            <p:cNvSpPr/>
            <p:nvPr/>
          </p:nvSpPr>
          <p:spPr>
            <a:xfrm>
              <a:off x="2287086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5"/>
            <p:cNvSpPr/>
            <p:nvPr/>
          </p:nvSpPr>
          <p:spPr>
            <a:xfrm>
              <a:off x="2287086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6"/>
            <p:cNvSpPr/>
            <p:nvPr/>
          </p:nvSpPr>
          <p:spPr>
            <a:xfrm>
              <a:off x="2317842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7"/>
            <p:cNvSpPr/>
            <p:nvPr/>
          </p:nvSpPr>
          <p:spPr>
            <a:xfrm>
              <a:off x="2317842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8"/>
            <p:cNvSpPr/>
            <p:nvPr/>
          </p:nvSpPr>
          <p:spPr>
            <a:xfrm>
              <a:off x="2348598" y="135426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9"/>
            <p:cNvSpPr/>
            <p:nvPr/>
          </p:nvSpPr>
          <p:spPr>
            <a:xfrm>
              <a:off x="2348598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0"/>
            <p:cNvSpPr/>
            <p:nvPr/>
          </p:nvSpPr>
          <p:spPr>
            <a:xfrm>
              <a:off x="2379354" y="137454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1"/>
            <p:cNvSpPr/>
            <p:nvPr/>
          </p:nvSpPr>
          <p:spPr>
            <a:xfrm>
              <a:off x="2379354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2"/>
            <p:cNvSpPr/>
            <p:nvPr/>
          </p:nvSpPr>
          <p:spPr>
            <a:xfrm>
              <a:off x="2410111" y="138129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3"/>
            <p:cNvSpPr/>
            <p:nvPr/>
          </p:nvSpPr>
          <p:spPr>
            <a:xfrm>
              <a:off x="2410111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4"/>
            <p:cNvSpPr/>
            <p:nvPr/>
          </p:nvSpPr>
          <p:spPr>
            <a:xfrm>
              <a:off x="2440867" y="139481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5"/>
            <p:cNvSpPr/>
            <p:nvPr/>
          </p:nvSpPr>
          <p:spPr>
            <a:xfrm>
              <a:off x="2440867" y="1421842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6"/>
            <p:cNvSpPr/>
            <p:nvPr/>
          </p:nvSpPr>
          <p:spPr>
            <a:xfrm>
              <a:off x="2502379" y="1421842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7"/>
            <p:cNvSpPr/>
            <p:nvPr/>
          </p:nvSpPr>
          <p:spPr>
            <a:xfrm>
              <a:off x="2502379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8"/>
            <p:cNvSpPr/>
            <p:nvPr/>
          </p:nvSpPr>
          <p:spPr>
            <a:xfrm>
              <a:off x="2533135" y="146238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9"/>
            <p:cNvSpPr/>
            <p:nvPr/>
          </p:nvSpPr>
          <p:spPr>
            <a:xfrm>
              <a:off x="2533135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0"/>
            <p:cNvSpPr/>
            <p:nvPr/>
          </p:nvSpPr>
          <p:spPr>
            <a:xfrm>
              <a:off x="2563891" y="148941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1"/>
            <p:cNvSpPr/>
            <p:nvPr/>
          </p:nvSpPr>
          <p:spPr>
            <a:xfrm>
              <a:off x="2563891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2"/>
            <p:cNvSpPr/>
            <p:nvPr/>
          </p:nvSpPr>
          <p:spPr>
            <a:xfrm>
              <a:off x="2594648" y="1529959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3"/>
            <p:cNvSpPr/>
            <p:nvPr/>
          </p:nvSpPr>
          <p:spPr>
            <a:xfrm>
              <a:off x="2594648" y="15772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4"/>
            <p:cNvSpPr/>
            <p:nvPr/>
          </p:nvSpPr>
          <p:spPr>
            <a:xfrm>
              <a:off x="2625404" y="157726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5"/>
            <p:cNvSpPr/>
            <p:nvPr/>
          </p:nvSpPr>
          <p:spPr>
            <a:xfrm>
              <a:off x="2625404" y="16178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6"/>
            <p:cNvSpPr/>
            <p:nvPr/>
          </p:nvSpPr>
          <p:spPr>
            <a:xfrm>
              <a:off x="2656160" y="1617804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7"/>
            <p:cNvSpPr/>
            <p:nvPr/>
          </p:nvSpPr>
          <p:spPr>
            <a:xfrm>
              <a:off x="2656160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8"/>
            <p:cNvSpPr/>
            <p:nvPr/>
          </p:nvSpPr>
          <p:spPr>
            <a:xfrm>
              <a:off x="2686916" y="165834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9"/>
            <p:cNvSpPr/>
            <p:nvPr/>
          </p:nvSpPr>
          <p:spPr>
            <a:xfrm>
              <a:off x="2686916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0"/>
            <p:cNvSpPr/>
            <p:nvPr/>
          </p:nvSpPr>
          <p:spPr>
            <a:xfrm>
              <a:off x="2717672" y="168537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1"/>
            <p:cNvSpPr/>
            <p:nvPr/>
          </p:nvSpPr>
          <p:spPr>
            <a:xfrm>
              <a:off x="2717672" y="16988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2"/>
            <p:cNvSpPr/>
            <p:nvPr/>
          </p:nvSpPr>
          <p:spPr>
            <a:xfrm>
              <a:off x="2748428" y="169889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3"/>
            <p:cNvSpPr/>
            <p:nvPr/>
          </p:nvSpPr>
          <p:spPr>
            <a:xfrm>
              <a:off x="2748428" y="17259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4"/>
            <p:cNvSpPr/>
            <p:nvPr/>
          </p:nvSpPr>
          <p:spPr>
            <a:xfrm>
              <a:off x="2779185" y="172592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5"/>
            <p:cNvSpPr/>
            <p:nvPr/>
          </p:nvSpPr>
          <p:spPr>
            <a:xfrm>
              <a:off x="2779185" y="17394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6"/>
            <p:cNvSpPr/>
            <p:nvPr/>
          </p:nvSpPr>
          <p:spPr>
            <a:xfrm>
              <a:off x="2809941" y="173943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7"/>
            <p:cNvSpPr/>
            <p:nvPr/>
          </p:nvSpPr>
          <p:spPr>
            <a:xfrm>
              <a:off x="2809941" y="17461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8"/>
            <p:cNvSpPr/>
            <p:nvPr/>
          </p:nvSpPr>
          <p:spPr>
            <a:xfrm>
              <a:off x="2840697" y="1746193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9"/>
            <p:cNvSpPr/>
            <p:nvPr/>
          </p:nvSpPr>
          <p:spPr>
            <a:xfrm>
              <a:off x="2840697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0"/>
            <p:cNvSpPr/>
            <p:nvPr/>
          </p:nvSpPr>
          <p:spPr>
            <a:xfrm>
              <a:off x="2871453" y="177997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1"/>
            <p:cNvSpPr/>
            <p:nvPr/>
          </p:nvSpPr>
          <p:spPr>
            <a:xfrm>
              <a:off x="2871453" y="178673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2"/>
            <p:cNvSpPr/>
            <p:nvPr/>
          </p:nvSpPr>
          <p:spPr>
            <a:xfrm>
              <a:off x="2902209" y="178673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3"/>
            <p:cNvSpPr/>
            <p:nvPr/>
          </p:nvSpPr>
          <p:spPr>
            <a:xfrm>
              <a:off x="2902209" y="18070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4"/>
            <p:cNvSpPr/>
            <p:nvPr/>
          </p:nvSpPr>
          <p:spPr>
            <a:xfrm>
              <a:off x="2932965" y="180700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5"/>
            <p:cNvSpPr/>
            <p:nvPr/>
          </p:nvSpPr>
          <p:spPr>
            <a:xfrm>
              <a:off x="2932965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6"/>
            <p:cNvSpPr/>
            <p:nvPr/>
          </p:nvSpPr>
          <p:spPr>
            <a:xfrm>
              <a:off x="2963722" y="181376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7"/>
            <p:cNvSpPr/>
            <p:nvPr/>
          </p:nvSpPr>
          <p:spPr>
            <a:xfrm>
              <a:off x="2963722" y="18340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8"/>
            <p:cNvSpPr/>
            <p:nvPr/>
          </p:nvSpPr>
          <p:spPr>
            <a:xfrm>
              <a:off x="2994478" y="183403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9"/>
            <p:cNvSpPr/>
            <p:nvPr/>
          </p:nvSpPr>
          <p:spPr>
            <a:xfrm>
              <a:off x="2994478" y="18407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0"/>
            <p:cNvSpPr/>
            <p:nvPr/>
          </p:nvSpPr>
          <p:spPr>
            <a:xfrm>
              <a:off x="3025234" y="184079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1"/>
            <p:cNvSpPr/>
            <p:nvPr/>
          </p:nvSpPr>
          <p:spPr>
            <a:xfrm>
              <a:off x="3025234" y="186782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2"/>
            <p:cNvSpPr/>
            <p:nvPr/>
          </p:nvSpPr>
          <p:spPr>
            <a:xfrm>
              <a:off x="3055990" y="186782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3"/>
            <p:cNvSpPr/>
            <p:nvPr/>
          </p:nvSpPr>
          <p:spPr>
            <a:xfrm>
              <a:off x="3055990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4"/>
            <p:cNvSpPr/>
            <p:nvPr/>
          </p:nvSpPr>
          <p:spPr>
            <a:xfrm>
              <a:off x="3086746" y="187458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5"/>
            <p:cNvSpPr/>
            <p:nvPr/>
          </p:nvSpPr>
          <p:spPr>
            <a:xfrm>
              <a:off x="3086746" y="188133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6"/>
            <p:cNvSpPr/>
            <p:nvPr/>
          </p:nvSpPr>
          <p:spPr>
            <a:xfrm>
              <a:off x="3117502" y="188133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7"/>
            <p:cNvSpPr/>
            <p:nvPr/>
          </p:nvSpPr>
          <p:spPr>
            <a:xfrm>
              <a:off x="3117502" y="1901611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8"/>
            <p:cNvSpPr/>
            <p:nvPr/>
          </p:nvSpPr>
          <p:spPr>
            <a:xfrm>
              <a:off x="3209771" y="190161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9"/>
            <p:cNvSpPr/>
            <p:nvPr/>
          </p:nvSpPr>
          <p:spPr>
            <a:xfrm>
              <a:off x="3209771" y="190836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0"/>
            <p:cNvSpPr/>
            <p:nvPr/>
          </p:nvSpPr>
          <p:spPr>
            <a:xfrm>
              <a:off x="3240527" y="19083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6823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1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619CFF">
                  <a:alpha val="6392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2"/>
            <p:cNvSpPr/>
            <p:nvPr/>
          </p:nvSpPr>
          <p:spPr>
            <a:xfrm>
              <a:off x="2317842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3"/>
            <p:cNvSpPr/>
            <p:nvPr/>
          </p:nvSpPr>
          <p:spPr>
            <a:xfrm>
              <a:off x="2317842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4"/>
            <p:cNvSpPr/>
            <p:nvPr/>
          </p:nvSpPr>
          <p:spPr>
            <a:xfrm>
              <a:off x="2348598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5"/>
            <p:cNvSpPr/>
            <p:nvPr/>
          </p:nvSpPr>
          <p:spPr>
            <a:xfrm>
              <a:off x="2348598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6"/>
            <p:cNvSpPr/>
            <p:nvPr/>
          </p:nvSpPr>
          <p:spPr>
            <a:xfrm>
              <a:off x="2379354" y="136102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7"/>
            <p:cNvSpPr/>
            <p:nvPr/>
          </p:nvSpPr>
          <p:spPr>
            <a:xfrm>
              <a:off x="2379354" y="136778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8"/>
            <p:cNvSpPr/>
            <p:nvPr/>
          </p:nvSpPr>
          <p:spPr>
            <a:xfrm>
              <a:off x="2440867" y="136778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9"/>
            <p:cNvSpPr/>
            <p:nvPr/>
          </p:nvSpPr>
          <p:spPr>
            <a:xfrm>
              <a:off x="2440867" y="1381298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0"/>
            <p:cNvSpPr/>
            <p:nvPr/>
          </p:nvSpPr>
          <p:spPr>
            <a:xfrm>
              <a:off x="2502379" y="138129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1"/>
            <p:cNvSpPr/>
            <p:nvPr/>
          </p:nvSpPr>
          <p:spPr>
            <a:xfrm>
              <a:off x="2502379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2"/>
            <p:cNvSpPr/>
            <p:nvPr/>
          </p:nvSpPr>
          <p:spPr>
            <a:xfrm>
              <a:off x="2533135" y="138805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3"/>
            <p:cNvSpPr/>
            <p:nvPr/>
          </p:nvSpPr>
          <p:spPr>
            <a:xfrm>
              <a:off x="2533135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4"/>
            <p:cNvSpPr/>
            <p:nvPr/>
          </p:nvSpPr>
          <p:spPr>
            <a:xfrm>
              <a:off x="2563891" y="140832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5"/>
            <p:cNvSpPr/>
            <p:nvPr/>
          </p:nvSpPr>
          <p:spPr>
            <a:xfrm>
              <a:off x="2563891" y="1435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6"/>
            <p:cNvSpPr/>
            <p:nvPr/>
          </p:nvSpPr>
          <p:spPr>
            <a:xfrm>
              <a:off x="2594648" y="143535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7"/>
            <p:cNvSpPr/>
            <p:nvPr/>
          </p:nvSpPr>
          <p:spPr>
            <a:xfrm>
              <a:off x="2594648" y="14556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8"/>
            <p:cNvSpPr/>
            <p:nvPr/>
          </p:nvSpPr>
          <p:spPr>
            <a:xfrm>
              <a:off x="2625404" y="145562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9"/>
            <p:cNvSpPr/>
            <p:nvPr/>
          </p:nvSpPr>
          <p:spPr>
            <a:xfrm>
              <a:off x="2625404" y="14961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0"/>
            <p:cNvSpPr/>
            <p:nvPr/>
          </p:nvSpPr>
          <p:spPr>
            <a:xfrm>
              <a:off x="2656160" y="149617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1"/>
            <p:cNvSpPr/>
            <p:nvPr/>
          </p:nvSpPr>
          <p:spPr>
            <a:xfrm>
              <a:off x="2656160" y="15164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2"/>
            <p:cNvSpPr/>
            <p:nvPr/>
          </p:nvSpPr>
          <p:spPr>
            <a:xfrm>
              <a:off x="2686916" y="151644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3"/>
            <p:cNvSpPr/>
            <p:nvPr/>
          </p:nvSpPr>
          <p:spPr>
            <a:xfrm>
              <a:off x="2686916" y="157050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4"/>
            <p:cNvSpPr/>
            <p:nvPr/>
          </p:nvSpPr>
          <p:spPr>
            <a:xfrm>
              <a:off x="2717672" y="157050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5"/>
            <p:cNvSpPr/>
            <p:nvPr/>
          </p:nvSpPr>
          <p:spPr>
            <a:xfrm>
              <a:off x="2717672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6"/>
            <p:cNvSpPr/>
            <p:nvPr/>
          </p:nvSpPr>
          <p:spPr>
            <a:xfrm>
              <a:off x="2748428" y="158401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2748428" y="16178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2779185" y="161780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2779185" y="1624561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2840697" y="162456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2840697" y="163807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2871453" y="163807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2871453" y="16515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2902209" y="165159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2902209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2932965" y="165834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2932965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8"/>
            <p:cNvSpPr/>
            <p:nvPr/>
          </p:nvSpPr>
          <p:spPr>
            <a:xfrm>
              <a:off x="2963722" y="168537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9"/>
            <p:cNvSpPr/>
            <p:nvPr/>
          </p:nvSpPr>
          <p:spPr>
            <a:xfrm>
              <a:off x="2963722" y="17056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0"/>
            <p:cNvSpPr/>
            <p:nvPr/>
          </p:nvSpPr>
          <p:spPr>
            <a:xfrm>
              <a:off x="2994478" y="170564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1"/>
            <p:cNvSpPr/>
            <p:nvPr/>
          </p:nvSpPr>
          <p:spPr>
            <a:xfrm>
              <a:off x="2994478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2"/>
            <p:cNvSpPr/>
            <p:nvPr/>
          </p:nvSpPr>
          <p:spPr>
            <a:xfrm>
              <a:off x="3025234" y="173267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3"/>
            <p:cNvSpPr/>
            <p:nvPr/>
          </p:nvSpPr>
          <p:spPr>
            <a:xfrm>
              <a:off x="3025234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4"/>
            <p:cNvSpPr/>
            <p:nvPr/>
          </p:nvSpPr>
          <p:spPr>
            <a:xfrm>
              <a:off x="3055990" y="175970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5"/>
            <p:cNvSpPr/>
            <p:nvPr/>
          </p:nvSpPr>
          <p:spPr>
            <a:xfrm>
              <a:off x="3055990" y="177322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6"/>
            <p:cNvSpPr/>
            <p:nvPr/>
          </p:nvSpPr>
          <p:spPr>
            <a:xfrm>
              <a:off x="3086746" y="177322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7"/>
            <p:cNvSpPr/>
            <p:nvPr/>
          </p:nvSpPr>
          <p:spPr>
            <a:xfrm>
              <a:off x="3086746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8"/>
            <p:cNvSpPr/>
            <p:nvPr/>
          </p:nvSpPr>
          <p:spPr>
            <a:xfrm>
              <a:off x="3117502" y="179349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9"/>
            <p:cNvSpPr/>
            <p:nvPr/>
          </p:nvSpPr>
          <p:spPr>
            <a:xfrm>
              <a:off x="3117502" y="1800251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0"/>
            <p:cNvSpPr/>
            <p:nvPr/>
          </p:nvSpPr>
          <p:spPr>
            <a:xfrm>
              <a:off x="3179015" y="180025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1"/>
            <p:cNvSpPr/>
            <p:nvPr/>
          </p:nvSpPr>
          <p:spPr>
            <a:xfrm>
              <a:off x="3179015" y="1807009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2"/>
            <p:cNvSpPr/>
            <p:nvPr/>
          </p:nvSpPr>
          <p:spPr>
            <a:xfrm>
              <a:off x="3240527" y="18070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6392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3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4"/>
            <p:cNvSpPr/>
            <p:nvPr/>
          </p:nvSpPr>
          <p:spPr>
            <a:xfrm>
              <a:off x="2287086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5"/>
            <p:cNvSpPr/>
            <p:nvPr/>
          </p:nvSpPr>
          <p:spPr>
            <a:xfrm>
              <a:off x="2287086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6"/>
            <p:cNvSpPr/>
            <p:nvPr/>
          </p:nvSpPr>
          <p:spPr>
            <a:xfrm>
              <a:off x="2317842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7"/>
            <p:cNvSpPr/>
            <p:nvPr/>
          </p:nvSpPr>
          <p:spPr>
            <a:xfrm>
              <a:off x="2317842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8"/>
            <p:cNvSpPr/>
            <p:nvPr/>
          </p:nvSpPr>
          <p:spPr>
            <a:xfrm>
              <a:off x="2348598" y="136102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9"/>
            <p:cNvSpPr/>
            <p:nvPr/>
          </p:nvSpPr>
          <p:spPr>
            <a:xfrm>
              <a:off x="2348598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0"/>
            <p:cNvSpPr/>
            <p:nvPr/>
          </p:nvSpPr>
          <p:spPr>
            <a:xfrm>
              <a:off x="2379354" y="136778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1"/>
            <p:cNvSpPr/>
            <p:nvPr/>
          </p:nvSpPr>
          <p:spPr>
            <a:xfrm>
              <a:off x="2379354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2"/>
            <p:cNvSpPr/>
            <p:nvPr/>
          </p:nvSpPr>
          <p:spPr>
            <a:xfrm>
              <a:off x="2410111" y="140157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3"/>
            <p:cNvSpPr/>
            <p:nvPr/>
          </p:nvSpPr>
          <p:spPr>
            <a:xfrm>
              <a:off x="2410111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4"/>
            <p:cNvSpPr/>
            <p:nvPr/>
          </p:nvSpPr>
          <p:spPr>
            <a:xfrm>
              <a:off x="2440867" y="140832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5"/>
            <p:cNvSpPr/>
            <p:nvPr/>
          </p:nvSpPr>
          <p:spPr>
            <a:xfrm>
              <a:off x="2440867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6"/>
            <p:cNvSpPr/>
            <p:nvPr/>
          </p:nvSpPr>
          <p:spPr>
            <a:xfrm>
              <a:off x="2471623" y="141508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7"/>
            <p:cNvSpPr/>
            <p:nvPr/>
          </p:nvSpPr>
          <p:spPr>
            <a:xfrm>
              <a:off x="2471623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8"/>
            <p:cNvSpPr/>
            <p:nvPr/>
          </p:nvSpPr>
          <p:spPr>
            <a:xfrm>
              <a:off x="2502379" y="142859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9"/>
            <p:cNvSpPr/>
            <p:nvPr/>
          </p:nvSpPr>
          <p:spPr>
            <a:xfrm>
              <a:off x="2502379" y="1435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0"/>
            <p:cNvSpPr/>
            <p:nvPr/>
          </p:nvSpPr>
          <p:spPr>
            <a:xfrm>
              <a:off x="2533135" y="143535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1"/>
            <p:cNvSpPr/>
            <p:nvPr/>
          </p:nvSpPr>
          <p:spPr>
            <a:xfrm>
              <a:off x="2533135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2"/>
            <p:cNvSpPr/>
            <p:nvPr/>
          </p:nvSpPr>
          <p:spPr>
            <a:xfrm>
              <a:off x="2563891" y="146238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3"/>
            <p:cNvSpPr/>
            <p:nvPr/>
          </p:nvSpPr>
          <p:spPr>
            <a:xfrm>
              <a:off x="2563891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4"/>
            <p:cNvSpPr/>
            <p:nvPr/>
          </p:nvSpPr>
          <p:spPr>
            <a:xfrm>
              <a:off x="2594648" y="1469143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5"/>
            <p:cNvSpPr/>
            <p:nvPr/>
          </p:nvSpPr>
          <p:spPr>
            <a:xfrm>
              <a:off x="2594648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6"/>
            <p:cNvSpPr/>
            <p:nvPr/>
          </p:nvSpPr>
          <p:spPr>
            <a:xfrm>
              <a:off x="2625404" y="152995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7"/>
            <p:cNvSpPr/>
            <p:nvPr/>
          </p:nvSpPr>
          <p:spPr>
            <a:xfrm>
              <a:off x="2625404" y="15637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8"/>
            <p:cNvSpPr/>
            <p:nvPr/>
          </p:nvSpPr>
          <p:spPr>
            <a:xfrm>
              <a:off x="2656160" y="156374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9"/>
            <p:cNvSpPr/>
            <p:nvPr/>
          </p:nvSpPr>
          <p:spPr>
            <a:xfrm>
              <a:off x="2656160" y="16042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2686916" y="160428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2686916" y="163807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2717672" y="163807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2717672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2748428" y="1658348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2748428" y="16921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2779185" y="169213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2779185" y="171240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2809941" y="171240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2809941" y="17259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2840697" y="172592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2840697" y="1732678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2902209" y="1732678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3"/>
            <p:cNvSpPr/>
            <p:nvPr/>
          </p:nvSpPr>
          <p:spPr>
            <a:xfrm>
              <a:off x="2902209" y="17664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4"/>
            <p:cNvSpPr/>
            <p:nvPr/>
          </p:nvSpPr>
          <p:spPr>
            <a:xfrm>
              <a:off x="2932965" y="176646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5"/>
            <p:cNvSpPr/>
            <p:nvPr/>
          </p:nvSpPr>
          <p:spPr>
            <a:xfrm>
              <a:off x="2932965" y="178673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6"/>
            <p:cNvSpPr/>
            <p:nvPr/>
          </p:nvSpPr>
          <p:spPr>
            <a:xfrm>
              <a:off x="2963722" y="178673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7"/>
            <p:cNvSpPr/>
            <p:nvPr/>
          </p:nvSpPr>
          <p:spPr>
            <a:xfrm>
              <a:off x="2963722" y="18070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8"/>
            <p:cNvSpPr/>
            <p:nvPr/>
          </p:nvSpPr>
          <p:spPr>
            <a:xfrm>
              <a:off x="2994478" y="180700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9"/>
            <p:cNvSpPr/>
            <p:nvPr/>
          </p:nvSpPr>
          <p:spPr>
            <a:xfrm>
              <a:off x="2994478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0"/>
            <p:cNvSpPr/>
            <p:nvPr/>
          </p:nvSpPr>
          <p:spPr>
            <a:xfrm>
              <a:off x="3025234" y="181376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1"/>
            <p:cNvSpPr/>
            <p:nvPr/>
          </p:nvSpPr>
          <p:spPr>
            <a:xfrm>
              <a:off x="3025234" y="1834038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2"/>
            <p:cNvSpPr/>
            <p:nvPr/>
          </p:nvSpPr>
          <p:spPr>
            <a:xfrm>
              <a:off x="3086746" y="183403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3"/>
            <p:cNvSpPr/>
            <p:nvPr/>
          </p:nvSpPr>
          <p:spPr>
            <a:xfrm>
              <a:off x="3086746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4"/>
            <p:cNvSpPr/>
            <p:nvPr/>
          </p:nvSpPr>
          <p:spPr>
            <a:xfrm>
              <a:off x="3117502" y="184755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3117502" y="18543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3148259" y="185431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3148259" y="18610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3179015" y="186106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3179015" y="186782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3240527" y="18678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tx1741"/>
            <p:cNvSpPr/>
            <p:nvPr/>
          </p:nvSpPr>
          <p:spPr>
            <a:xfrm>
              <a:off x="3378376" y="3704598"/>
              <a:ext cx="1010282" cy="105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 of the sample</a:t>
              </a:r>
            </a:p>
          </p:txBody>
        </p:sp>
        <p:sp>
          <p:nvSpPr>
            <p:cNvPr id="1743" name="tx1742"/>
            <p:cNvSpPr/>
            <p:nvPr/>
          </p:nvSpPr>
          <p:spPr>
            <a:xfrm>
              <a:off x="3378376" y="3867850"/>
              <a:ext cx="104516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sets (n) has p &lt; 0.05</a:t>
              </a:r>
            </a:p>
          </p:txBody>
        </p:sp>
        <p:sp>
          <p:nvSpPr>
            <p:cNvPr id="1744" name="tx1743"/>
            <p:cNvSpPr/>
            <p:nvPr/>
          </p:nvSpPr>
          <p:spPr>
            <a:xfrm>
              <a:off x="3378376" y="4032442"/>
              <a:ext cx="927403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(global test of Trt.)</a:t>
              </a:r>
            </a:p>
          </p:txBody>
        </p:sp>
        <p:sp>
          <p:nvSpPr>
            <p:cNvPr id="1745" name="rc1744"/>
            <p:cNvSpPr/>
            <p:nvPr/>
          </p:nvSpPr>
          <p:spPr>
            <a:xfrm>
              <a:off x="3393158" y="1198851"/>
              <a:ext cx="1826916" cy="29732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6" name="pl1745"/>
            <p:cNvSpPr/>
            <p:nvPr/>
          </p:nvSpPr>
          <p:spPr>
            <a:xfrm>
              <a:off x="3393158" y="41720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6"/>
            <p:cNvSpPr/>
            <p:nvPr/>
          </p:nvSpPr>
          <p:spPr>
            <a:xfrm>
              <a:off x="3393158" y="39017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7"/>
            <p:cNvSpPr/>
            <p:nvPr/>
          </p:nvSpPr>
          <p:spPr>
            <a:xfrm>
              <a:off x="3393158" y="363148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8"/>
            <p:cNvSpPr/>
            <p:nvPr/>
          </p:nvSpPr>
          <p:spPr>
            <a:xfrm>
              <a:off x="3393158" y="33611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9"/>
            <p:cNvSpPr/>
            <p:nvPr/>
          </p:nvSpPr>
          <p:spPr>
            <a:xfrm>
              <a:off x="3393158" y="30908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0"/>
            <p:cNvSpPr/>
            <p:nvPr/>
          </p:nvSpPr>
          <p:spPr>
            <a:xfrm>
              <a:off x="3393158" y="282060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1"/>
            <p:cNvSpPr/>
            <p:nvPr/>
          </p:nvSpPr>
          <p:spPr>
            <a:xfrm>
              <a:off x="3393158" y="255031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2"/>
            <p:cNvSpPr/>
            <p:nvPr/>
          </p:nvSpPr>
          <p:spPr>
            <a:xfrm>
              <a:off x="3393158" y="22800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3"/>
            <p:cNvSpPr/>
            <p:nvPr/>
          </p:nvSpPr>
          <p:spPr>
            <a:xfrm>
              <a:off x="3393158" y="20097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4"/>
            <p:cNvSpPr/>
            <p:nvPr/>
          </p:nvSpPr>
          <p:spPr>
            <a:xfrm>
              <a:off x="3393158" y="17394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5"/>
            <p:cNvSpPr/>
            <p:nvPr/>
          </p:nvSpPr>
          <p:spPr>
            <a:xfrm>
              <a:off x="3393158" y="14691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6"/>
            <p:cNvSpPr/>
            <p:nvPr/>
          </p:nvSpPr>
          <p:spPr>
            <a:xfrm>
              <a:off x="3393158" y="11988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7"/>
            <p:cNvSpPr/>
            <p:nvPr/>
          </p:nvSpPr>
          <p:spPr>
            <a:xfrm>
              <a:off x="341468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8"/>
            <p:cNvSpPr/>
            <p:nvPr/>
          </p:nvSpPr>
          <p:spPr>
            <a:xfrm>
              <a:off x="353771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9"/>
            <p:cNvSpPr/>
            <p:nvPr/>
          </p:nvSpPr>
          <p:spPr>
            <a:xfrm>
              <a:off x="366073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0"/>
            <p:cNvSpPr/>
            <p:nvPr/>
          </p:nvSpPr>
          <p:spPr>
            <a:xfrm>
              <a:off x="378376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1"/>
            <p:cNvSpPr/>
            <p:nvPr/>
          </p:nvSpPr>
          <p:spPr>
            <a:xfrm>
              <a:off x="390678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2"/>
            <p:cNvSpPr/>
            <p:nvPr/>
          </p:nvSpPr>
          <p:spPr>
            <a:xfrm>
              <a:off x="402981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3"/>
            <p:cNvSpPr/>
            <p:nvPr/>
          </p:nvSpPr>
          <p:spPr>
            <a:xfrm>
              <a:off x="415283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4"/>
            <p:cNvSpPr/>
            <p:nvPr/>
          </p:nvSpPr>
          <p:spPr>
            <a:xfrm>
              <a:off x="427586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5"/>
            <p:cNvSpPr/>
            <p:nvPr/>
          </p:nvSpPr>
          <p:spPr>
            <a:xfrm>
              <a:off x="439888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6"/>
            <p:cNvSpPr/>
            <p:nvPr/>
          </p:nvSpPr>
          <p:spPr>
            <a:xfrm>
              <a:off x="452190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7"/>
            <p:cNvSpPr/>
            <p:nvPr/>
          </p:nvSpPr>
          <p:spPr>
            <a:xfrm>
              <a:off x="464493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8"/>
            <p:cNvSpPr/>
            <p:nvPr/>
          </p:nvSpPr>
          <p:spPr>
            <a:xfrm>
              <a:off x="476795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9"/>
            <p:cNvSpPr/>
            <p:nvPr/>
          </p:nvSpPr>
          <p:spPr>
            <a:xfrm>
              <a:off x="489098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0"/>
            <p:cNvSpPr/>
            <p:nvPr/>
          </p:nvSpPr>
          <p:spPr>
            <a:xfrm>
              <a:off x="501400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1"/>
            <p:cNvSpPr/>
            <p:nvPr/>
          </p:nvSpPr>
          <p:spPr>
            <a:xfrm>
              <a:off x="513703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2"/>
            <p:cNvSpPr/>
            <p:nvPr/>
          </p:nvSpPr>
          <p:spPr>
            <a:xfrm>
              <a:off x="519854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3"/>
            <p:cNvSpPr/>
            <p:nvPr/>
          </p:nvSpPr>
          <p:spPr>
            <a:xfrm>
              <a:off x="3393158" y="40369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4"/>
            <p:cNvSpPr/>
            <p:nvPr/>
          </p:nvSpPr>
          <p:spPr>
            <a:xfrm>
              <a:off x="3393158" y="37666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5"/>
            <p:cNvSpPr/>
            <p:nvPr/>
          </p:nvSpPr>
          <p:spPr>
            <a:xfrm>
              <a:off x="3393158" y="34963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6"/>
            <p:cNvSpPr/>
            <p:nvPr/>
          </p:nvSpPr>
          <p:spPr>
            <a:xfrm>
              <a:off x="3393158" y="32260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7"/>
            <p:cNvSpPr/>
            <p:nvPr/>
          </p:nvSpPr>
          <p:spPr>
            <a:xfrm>
              <a:off x="3393158" y="29557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8"/>
            <p:cNvSpPr/>
            <p:nvPr/>
          </p:nvSpPr>
          <p:spPr>
            <a:xfrm>
              <a:off x="3393158" y="268545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9"/>
            <p:cNvSpPr/>
            <p:nvPr/>
          </p:nvSpPr>
          <p:spPr>
            <a:xfrm>
              <a:off x="3393158" y="24151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80"/>
            <p:cNvSpPr/>
            <p:nvPr/>
          </p:nvSpPr>
          <p:spPr>
            <a:xfrm>
              <a:off x="3393158" y="21448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1"/>
            <p:cNvSpPr/>
            <p:nvPr/>
          </p:nvSpPr>
          <p:spPr>
            <a:xfrm>
              <a:off x="3393158" y="187458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2"/>
            <p:cNvSpPr/>
            <p:nvPr/>
          </p:nvSpPr>
          <p:spPr>
            <a:xfrm>
              <a:off x="3393158" y="16042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3"/>
            <p:cNvSpPr/>
            <p:nvPr/>
          </p:nvSpPr>
          <p:spPr>
            <a:xfrm>
              <a:off x="3393158" y="13339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4"/>
            <p:cNvSpPr/>
            <p:nvPr/>
          </p:nvSpPr>
          <p:spPr>
            <a:xfrm>
              <a:off x="347619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5"/>
            <p:cNvSpPr/>
            <p:nvPr/>
          </p:nvSpPr>
          <p:spPr>
            <a:xfrm>
              <a:off x="359922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6"/>
            <p:cNvSpPr/>
            <p:nvPr/>
          </p:nvSpPr>
          <p:spPr>
            <a:xfrm>
              <a:off x="372224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7"/>
            <p:cNvSpPr/>
            <p:nvPr/>
          </p:nvSpPr>
          <p:spPr>
            <a:xfrm>
              <a:off x="384527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8"/>
            <p:cNvSpPr/>
            <p:nvPr/>
          </p:nvSpPr>
          <p:spPr>
            <a:xfrm>
              <a:off x="396829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9"/>
            <p:cNvSpPr/>
            <p:nvPr/>
          </p:nvSpPr>
          <p:spPr>
            <a:xfrm>
              <a:off x="409132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0"/>
            <p:cNvSpPr/>
            <p:nvPr/>
          </p:nvSpPr>
          <p:spPr>
            <a:xfrm>
              <a:off x="421434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1"/>
            <p:cNvSpPr/>
            <p:nvPr/>
          </p:nvSpPr>
          <p:spPr>
            <a:xfrm>
              <a:off x="433737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2"/>
            <p:cNvSpPr/>
            <p:nvPr/>
          </p:nvSpPr>
          <p:spPr>
            <a:xfrm>
              <a:off x="446039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3"/>
            <p:cNvSpPr/>
            <p:nvPr/>
          </p:nvSpPr>
          <p:spPr>
            <a:xfrm>
              <a:off x="458342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4"/>
            <p:cNvSpPr/>
            <p:nvPr/>
          </p:nvSpPr>
          <p:spPr>
            <a:xfrm>
              <a:off x="470644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5"/>
            <p:cNvSpPr/>
            <p:nvPr/>
          </p:nvSpPr>
          <p:spPr>
            <a:xfrm>
              <a:off x="482947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6"/>
            <p:cNvSpPr/>
            <p:nvPr/>
          </p:nvSpPr>
          <p:spPr>
            <a:xfrm>
              <a:off x="495249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7"/>
            <p:cNvSpPr/>
            <p:nvPr/>
          </p:nvSpPr>
          <p:spPr>
            <a:xfrm>
              <a:off x="507552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8"/>
            <p:cNvSpPr/>
            <p:nvPr/>
          </p:nvSpPr>
          <p:spPr>
            <a:xfrm>
              <a:off x="3491577" y="1333997"/>
              <a:ext cx="1630076" cy="955882"/>
            </a:xfrm>
            <a:custGeom>
              <a:avLst/>
              <a:pathLst>
                <a:path w="1630076" h="955882">
                  <a:moveTo>
                    <a:pt x="0" y="0"/>
                  </a:moveTo>
                  <a:lnTo>
                    <a:pt x="3075" y="0"/>
                  </a:lnTo>
                  <a:lnTo>
                    <a:pt x="3075" y="0"/>
                  </a:lnTo>
                  <a:lnTo>
                    <a:pt x="6151" y="0"/>
                  </a:lnTo>
                  <a:lnTo>
                    <a:pt x="6151" y="0"/>
                  </a:lnTo>
                  <a:lnTo>
                    <a:pt x="9226" y="0"/>
                  </a:lnTo>
                  <a:lnTo>
                    <a:pt x="9226" y="0"/>
                  </a:lnTo>
                  <a:lnTo>
                    <a:pt x="12302" y="0"/>
                  </a:lnTo>
                  <a:lnTo>
                    <a:pt x="12302" y="0"/>
                  </a:lnTo>
                  <a:lnTo>
                    <a:pt x="15378" y="0"/>
                  </a:lnTo>
                  <a:lnTo>
                    <a:pt x="15378" y="0"/>
                  </a:lnTo>
                  <a:lnTo>
                    <a:pt x="18453" y="0"/>
                  </a:lnTo>
                  <a:lnTo>
                    <a:pt x="18453" y="0"/>
                  </a:lnTo>
                  <a:lnTo>
                    <a:pt x="21529" y="0"/>
                  </a:lnTo>
                  <a:lnTo>
                    <a:pt x="21529" y="0"/>
                  </a:lnTo>
                  <a:lnTo>
                    <a:pt x="24604" y="0"/>
                  </a:lnTo>
                  <a:lnTo>
                    <a:pt x="24604" y="0"/>
                  </a:lnTo>
                  <a:lnTo>
                    <a:pt x="27680" y="0"/>
                  </a:lnTo>
                  <a:lnTo>
                    <a:pt x="27680" y="0"/>
                  </a:lnTo>
                  <a:lnTo>
                    <a:pt x="30756" y="0"/>
                  </a:lnTo>
                  <a:lnTo>
                    <a:pt x="30756" y="0"/>
                  </a:lnTo>
                  <a:lnTo>
                    <a:pt x="33831" y="0"/>
                  </a:lnTo>
                  <a:lnTo>
                    <a:pt x="33831" y="0"/>
                  </a:lnTo>
                  <a:lnTo>
                    <a:pt x="36907" y="0"/>
                  </a:lnTo>
                  <a:lnTo>
                    <a:pt x="36907" y="0"/>
                  </a:lnTo>
                  <a:lnTo>
                    <a:pt x="39983" y="0"/>
                  </a:lnTo>
                  <a:lnTo>
                    <a:pt x="39983" y="0"/>
                  </a:lnTo>
                  <a:lnTo>
                    <a:pt x="43058" y="0"/>
                  </a:lnTo>
                  <a:lnTo>
                    <a:pt x="43058" y="0"/>
                  </a:lnTo>
                  <a:lnTo>
                    <a:pt x="46134" y="0"/>
                  </a:lnTo>
                  <a:lnTo>
                    <a:pt x="46134" y="0"/>
                  </a:lnTo>
                  <a:lnTo>
                    <a:pt x="49209" y="0"/>
                  </a:lnTo>
                  <a:lnTo>
                    <a:pt x="49209" y="0"/>
                  </a:lnTo>
                  <a:lnTo>
                    <a:pt x="52285" y="0"/>
                  </a:lnTo>
                  <a:lnTo>
                    <a:pt x="52285" y="0"/>
                  </a:lnTo>
                  <a:lnTo>
                    <a:pt x="55361" y="0"/>
                  </a:lnTo>
                  <a:lnTo>
                    <a:pt x="55361" y="0"/>
                  </a:lnTo>
                  <a:lnTo>
                    <a:pt x="58436" y="0"/>
                  </a:lnTo>
                  <a:lnTo>
                    <a:pt x="58436" y="0"/>
                  </a:lnTo>
                  <a:lnTo>
                    <a:pt x="61512" y="0"/>
                  </a:lnTo>
                  <a:lnTo>
                    <a:pt x="61512" y="0"/>
                  </a:lnTo>
                  <a:lnTo>
                    <a:pt x="64587" y="0"/>
                  </a:lnTo>
                  <a:lnTo>
                    <a:pt x="64587" y="0"/>
                  </a:lnTo>
                  <a:lnTo>
                    <a:pt x="67663" y="0"/>
                  </a:lnTo>
                  <a:lnTo>
                    <a:pt x="67663" y="0"/>
                  </a:lnTo>
                  <a:lnTo>
                    <a:pt x="70739" y="0"/>
                  </a:lnTo>
                  <a:lnTo>
                    <a:pt x="70739" y="0"/>
                  </a:lnTo>
                  <a:lnTo>
                    <a:pt x="73814" y="0"/>
                  </a:lnTo>
                  <a:lnTo>
                    <a:pt x="73814" y="0"/>
                  </a:lnTo>
                  <a:lnTo>
                    <a:pt x="76890" y="0"/>
                  </a:lnTo>
                  <a:lnTo>
                    <a:pt x="76890" y="0"/>
                  </a:lnTo>
                  <a:lnTo>
                    <a:pt x="79966" y="0"/>
                  </a:lnTo>
                  <a:lnTo>
                    <a:pt x="79966" y="0"/>
                  </a:lnTo>
                  <a:lnTo>
                    <a:pt x="83041" y="0"/>
                  </a:lnTo>
                  <a:lnTo>
                    <a:pt x="83041" y="0"/>
                  </a:lnTo>
                  <a:lnTo>
                    <a:pt x="86117" y="0"/>
                  </a:lnTo>
                  <a:lnTo>
                    <a:pt x="86117" y="0"/>
                  </a:lnTo>
                  <a:lnTo>
                    <a:pt x="89192" y="0"/>
                  </a:lnTo>
                  <a:lnTo>
                    <a:pt x="89192" y="0"/>
                  </a:lnTo>
                  <a:lnTo>
                    <a:pt x="92268" y="0"/>
                  </a:lnTo>
                  <a:lnTo>
                    <a:pt x="92268" y="0"/>
                  </a:lnTo>
                  <a:lnTo>
                    <a:pt x="95344" y="0"/>
                  </a:lnTo>
                  <a:lnTo>
                    <a:pt x="95344" y="0"/>
                  </a:lnTo>
                  <a:lnTo>
                    <a:pt x="98419" y="0"/>
                  </a:lnTo>
                  <a:lnTo>
                    <a:pt x="98419" y="0"/>
                  </a:lnTo>
                  <a:lnTo>
                    <a:pt x="101495" y="0"/>
                  </a:lnTo>
                  <a:lnTo>
                    <a:pt x="101495" y="0"/>
                  </a:lnTo>
                  <a:lnTo>
                    <a:pt x="104570" y="0"/>
                  </a:lnTo>
                  <a:lnTo>
                    <a:pt x="104570" y="0"/>
                  </a:lnTo>
                  <a:lnTo>
                    <a:pt x="107646" y="0"/>
                  </a:lnTo>
                  <a:lnTo>
                    <a:pt x="107646" y="0"/>
                  </a:lnTo>
                  <a:lnTo>
                    <a:pt x="110722" y="0"/>
                  </a:lnTo>
                  <a:lnTo>
                    <a:pt x="110722" y="0"/>
                  </a:lnTo>
                  <a:lnTo>
                    <a:pt x="113797" y="0"/>
                  </a:lnTo>
                  <a:lnTo>
                    <a:pt x="113797" y="0"/>
                  </a:lnTo>
                  <a:lnTo>
                    <a:pt x="116873" y="0"/>
                  </a:lnTo>
                  <a:lnTo>
                    <a:pt x="116873" y="0"/>
                  </a:lnTo>
                  <a:lnTo>
                    <a:pt x="119949" y="0"/>
                  </a:lnTo>
                  <a:lnTo>
                    <a:pt x="119949" y="0"/>
                  </a:lnTo>
                  <a:lnTo>
                    <a:pt x="123024" y="0"/>
                  </a:lnTo>
                  <a:lnTo>
                    <a:pt x="123024" y="0"/>
                  </a:lnTo>
                  <a:lnTo>
                    <a:pt x="126100" y="0"/>
                  </a:lnTo>
                  <a:lnTo>
                    <a:pt x="126100" y="0"/>
                  </a:lnTo>
                  <a:lnTo>
                    <a:pt x="129175" y="0"/>
                  </a:lnTo>
                  <a:lnTo>
                    <a:pt x="129175" y="0"/>
                  </a:lnTo>
                  <a:lnTo>
                    <a:pt x="132251" y="0"/>
                  </a:lnTo>
                  <a:lnTo>
                    <a:pt x="132251" y="0"/>
                  </a:lnTo>
                  <a:lnTo>
                    <a:pt x="135327" y="0"/>
                  </a:lnTo>
                  <a:lnTo>
                    <a:pt x="135327" y="0"/>
                  </a:lnTo>
                  <a:lnTo>
                    <a:pt x="138402" y="0"/>
                  </a:lnTo>
                  <a:lnTo>
                    <a:pt x="138402" y="0"/>
                  </a:lnTo>
                  <a:lnTo>
                    <a:pt x="141478" y="0"/>
                  </a:lnTo>
                  <a:lnTo>
                    <a:pt x="141478" y="0"/>
                  </a:lnTo>
                  <a:lnTo>
                    <a:pt x="144553" y="0"/>
                  </a:lnTo>
                  <a:lnTo>
                    <a:pt x="144553" y="0"/>
                  </a:lnTo>
                  <a:lnTo>
                    <a:pt x="147629" y="0"/>
                  </a:lnTo>
                  <a:lnTo>
                    <a:pt x="147629" y="0"/>
                  </a:lnTo>
                  <a:lnTo>
                    <a:pt x="150705" y="0"/>
                  </a:lnTo>
                  <a:lnTo>
                    <a:pt x="150705" y="0"/>
                  </a:lnTo>
                  <a:lnTo>
                    <a:pt x="153780" y="0"/>
                  </a:lnTo>
                  <a:lnTo>
                    <a:pt x="153780" y="0"/>
                  </a:lnTo>
                  <a:lnTo>
                    <a:pt x="156856" y="0"/>
                  </a:lnTo>
                  <a:lnTo>
                    <a:pt x="156856" y="0"/>
                  </a:lnTo>
                  <a:lnTo>
                    <a:pt x="159932" y="0"/>
                  </a:lnTo>
                  <a:lnTo>
                    <a:pt x="159932" y="0"/>
                  </a:lnTo>
                  <a:lnTo>
                    <a:pt x="163007" y="0"/>
                  </a:lnTo>
                  <a:lnTo>
                    <a:pt x="163007" y="0"/>
                  </a:lnTo>
                  <a:lnTo>
                    <a:pt x="166083" y="0"/>
                  </a:lnTo>
                  <a:lnTo>
                    <a:pt x="166083" y="0"/>
                  </a:lnTo>
                  <a:lnTo>
                    <a:pt x="169158" y="0"/>
                  </a:lnTo>
                  <a:lnTo>
                    <a:pt x="169158" y="0"/>
                  </a:lnTo>
                  <a:lnTo>
                    <a:pt x="172234" y="0"/>
                  </a:lnTo>
                  <a:lnTo>
                    <a:pt x="172234" y="0"/>
                  </a:lnTo>
                  <a:lnTo>
                    <a:pt x="175310" y="0"/>
                  </a:lnTo>
                  <a:lnTo>
                    <a:pt x="175310" y="0"/>
                  </a:lnTo>
                  <a:lnTo>
                    <a:pt x="178385" y="0"/>
                  </a:lnTo>
                  <a:lnTo>
                    <a:pt x="178385" y="0"/>
                  </a:lnTo>
                  <a:lnTo>
                    <a:pt x="181461" y="0"/>
                  </a:lnTo>
                  <a:lnTo>
                    <a:pt x="181461" y="0"/>
                  </a:lnTo>
                  <a:lnTo>
                    <a:pt x="184537" y="0"/>
                  </a:lnTo>
                  <a:lnTo>
                    <a:pt x="184537" y="0"/>
                  </a:lnTo>
                  <a:lnTo>
                    <a:pt x="187612" y="0"/>
                  </a:lnTo>
                  <a:lnTo>
                    <a:pt x="187612" y="0"/>
                  </a:lnTo>
                  <a:lnTo>
                    <a:pt x="190688" y="0"/>
                  </a:lnTo>
                  <a:lnTo>
                    <a:pt x="190688" y="0"/>
                  </a:lnTo>
                  <a:lnTo>
                    <a:pt x="193763" y="0"/>
                  </a:lnTo>
                  <a:lnTo>
                    <a:pt x="193763" y="0"/>
                  </a:lnTo>
                  <a:lnTo>
                    <a:pt x="196839" y="0"/>
                  </a:lnTo>
                  <a:lnTo>
                    <a:pt x="196839" y="0"/>
                  </a:lnTo>
                  <a:lnTo>
                    <a:pt x="199915" y="0"/>
                  </a:lnTo>
                  <a:lnTo>
                    <a:pt x="199915" y="0"/>
                  </a:lnTo>
                  <a:lnTo>
                    <a:pt x="202990" y="0"/>
                  </a:lnTo>
                  <a:lnTo>
                    <a:pt x="202990" y="0"/>
                  </a:lnTo>
                  <a:lnTo>
                    <a:pt x="206066" y="0"/>
                  </a:lnTo>
                  <a:lnTo>
                    <a:pt x="206066" y="0"/>
                  </a:lnTo>
                  <a:lnTo>
                    <a:pt x="209141" y="0"/>
                  </a:lnTo>
                  <a:lnTo>
                    <a:pt x="209141" y="0"/>
                  </a:lnTo>
                  <a:lnTo>
                    <a:pt x="212217" y="0"/>
                  </a:lnTo>
                  <a:lnTo>
                    <a:pt x="212217" y="0"/>
                  </a:lnTo>
                  <a:lnTo>
                    <a:pt x="215293" y="0"/>
                  </a:lnTo>
                  <a:lnTo>
                    <a:pt x="215293" y="0"/>
                  </a:lnTo>
                  <a:lnTo>
                    <a:pt x="218368" y="0"/>
                  </a:lnTo>
                  <a:lnTo>
                    <a:pt x="218368" y="0"/>
                  </a:lnTo>
                  <a:lnTo>
                    <a:pt x="221444" y="0"/>
                  </a:lnTo>
                  <a:lnTo>
                    <a:pt x="221444" y="0"/>
                  </a:lnTo>
                  <a:lnTo>
                    <a:pt x="224520" y="0"/>
                  </a:lnTo>
                  <a:lnTo>
                    <a:pt x="224520" y="0"/>
                  </a:lnTo>
                  <a:lnTo>
                    <a:pt x="227595" y="0"/>
                  </a:lnTo>
                  <a:lnTo>
                    <a:pt x="227595" y="0"/>
                  </a:lnTo>
                  <a:lnTo>
                    <a:pt x="230671" y="0"/>
                  </a:lnTo>
                  <a:lnTo>
                    <a:pt x="230671" y="0"/>
                  </a:lnTo>
                  <a:lnTo>
                    <a:pt x="233746" y="0"/>
                  </a:lnTo>
                  <a:lnTo>
                    <a:pt x="233746" y="0"/>
                  </a:lnTo>
                  <a:lnTo>
                    <a:pt x="236822" y="0"/>
                  </a:lnTo>
                  <a:lnTo>
                    <a:pt x="236822" y="0"/>
                  </a:lnTo>
                  <a:lnTo>
                    <a:pt x="239898" y="0"/>
                  </a:lnTo>
                  <a:lnTo>
                    <a:pt x="239898" y="0"/>
                  </a:lnTo>
                  <a:lnTo>
                    <a:pt x="242973" y="0"/>
                  </a:lnTo>
                  <a:lnTo>
                    <a:pt x="242973" y="0"/>
                  </a:lnTo>
                  <a:lnTo>
                    <a:pt x="246049" y="0"/>
                  </a:lnTo>
                  <a:lnTo>
                    <a:pt x="246049" y="0"/>
                  </a:lnTo>
                  <a:lnTo>
                    <a:pt x="249124" y="0"/>
                  </a:lnTo>
                  <a:lnTo>
                    <a:pt x="249124" y="0"/>
                  </a:lnTo>
                  <a:lnTo>
                    <a:pt x="252200" y="0"/>
                  </a:lnTo>
                  <a:lnTo>
                    <a:pt x="252200" y="0"/>
                  </a:lnTo>
                  <a:lnTo>
                    <a:pt x="255276" y="0"/>
                  </a:lnTo>
                  <a:lnTo>
                    <a:pt x="255276" y="0"/>
                  </a:lnTo>
                  <a:lnTo>
                    <a:pt x="258351" y="0"/>
                  </a:lnTo>
                  <a:lnTo>
                    <a:pt x="258351" y="0"/>
                  </a:lnTo>
                  <a:lnTo>
                    <a:pt x="261427" y="0"/>
                  </a:lnTo>
                  <a:lnTo>
                    <a:pt x="261427" y="0"/>
                  </a:lnTo>
                  <a:lnTo>
                    <a:pt x="264503" y="0"/>
                  </a:lnTo>
                  <a:lnTo>
                    <a:pt x="264503" y="0"/>
                  </a:lnTo>
                  <a:lnTo>
                    <a:pt x="267578" y="0"/>
                  </a:lnTo>
                  <a:lnTo>
                    <a:pt x="267578" y="0"/>
                  </a:lnTo>
                  <a:lnTo>
                    <a:pt x="270654" y="0"/>
                  </a:lnTo>
                  <a:lnTo>
                    <a:pt x="270654" y="0"/>
                  </a:lnTo>
                  <a:lnTo>
                    <a:pt x="273729" y="0"/>
                  </a:lnTo>
                  <a:lnTo>
                    <a:pt x="273729" y="0"/>
                  </a:lnTo>
                  <a:lnTo>
                    <a:pt x="276805" y="0"/>
                  </a:lnTo>
                  <a:lnTo>
                    <a:pt x="276805" y="0"/>
                  </a:lnTo>
                  <a:lnTo>
                    <a:pt x="279881" y="0"/>
                  </a:lnTo>
                  <a:lnTo>
                    <a:pt x="279881" y="0"/>
                  </a:lnTo>
                  <a:lnTo>
                    <a:pt x="282956" y="0"/>
                  </a:lnTo>
                  <a:lnTo>
                    <a:pt x="282956" y="0"/>
                  </a:lnTo>
                  <a:lnTo>
                    <a:pt x="286032" y="0"/>
                  </a:lnTo>
                  <a:lnTo>
                    <a:pt x="286032" y="0"/>
                  </a:lnTo>
                  <a:lnTo>
                    <a:pt x="289107" y="0"/>
                  </a:lnTo>
                  <a:lnTo>
                    <a:pt x="289107" y="0"/>
                  </a:lnTo>
                  <a:lnTo>
                    <a:pt x="292183" y="0"/>
                  </a:lnTo>
                  <a:lnTo>
                    <a:pt x="292183" y="0"/>
                  </a:lnTo>
                  <a:lnTo>
                    <a:pt x="295259" y="0"/>
                  </a:lnTo>
                  <a:lnTo>
                    <a:pt x="295259" y="0"/>
                  </a:lnTo>
                  <a:lnTo>
                    <a:pt x="298334" y="0"/>
                  </a:lnTo>
                  <a:lnTo>
                    <a:pt x="298334" y="0"/>
                  </a:lnTo>
                  <a:lnTo>
                    <a:pt x="301410" y="0"/>
                  </a:lnTo>
                  <a:lnTo>
                    <a:pt x="301410" y="0"/>
                  </a:lnTo>
                  <a:lnTo>
                    <a:pt x="304486" y="0"/>
                  </a:lnTo>
                  <a:lnTo>
                    <a:pt x="304486" y="0"/>
                  </a:lnTo>
                  <a:lnTo>
                    <a:pt x="307561" y="0"/>
                  </a:lnTo>
                  <a:lnTo>
                    <a:pt x="307561" y="0"/>
                  </a:lnTo>
                  <a:lnTo>
                    <a:pt x="310637" y="0"/>
                  </a:lnTo>
                  <a:lnTo>
                    <a:pt x="310637" y="1"/>
                  </a:lnTo>
                  <a:lnTo>
                    <a:pt x="313712" y="1"/>
                  </a:lnTo>
                  <a:lnTo>
                    <a:pt x="313712" y="1"/>
                  </a:lnTo>
                  <a:lnTo>
                    <a:pt x="316788" y="1"/>
                  </a:lnTo>
                  <a:lnTo>
                    <a:pt x="316788" y="1"/>
                  </a:lnTo>
                  <a:lnTo>
                    <a:pt x="319864" y="1"/>
                  </a:lnTo>
                  <a:lnTo>
                    <a:pt x="319864" y="1"/>
                  </a:lnTo>
                  <a:lnTo>
                    <a:pt x="322939" y="1"/>
                  </a:lnTo>
                  <a:lnTo>
                    <a:pt x="322939" y="1"/>
                  </a:lnTo>
                  <a:lnTo>
                    <a:pt x="326015" y="1"/>
                  </a:lnTo>
                  <a:lnTo>
                    <a:pt x="326015" y="1"/>
                  </a:lnTo>
                  <a:lnTo>
                    <a:pt x="329090" y="1"/>
                  </a:lnTo>
                  <a:lnTo>
                    <a:pt x="329090" y="1"/>
                  </a:lnTo>
                  <a:lnTo>
                    <a:pt x="332166" y="1"/>
                  </a:lnTo>
                  <a:lnTo>
                    <a:pt x="332166" y="1"/>
                  </a:lnTo>
                  <a:lnTo>
                    <a:pt x="335242" y="1"/>
                  </a:lnTo>
                  <a:lnTo>
                    <a:pt x="335242" y="2"/>
                  </a:lnTo>
                  <a:lnTo>
                    <a:pt x="338317" y="2"/>
                  </a:lnTo>
                  <a:lnTo>
                    <a:pt x="338317" y="2"/>
                  </a:lnTo>
                  <a:lnTo>
                    <a:pt x="341393" y="2"/>
                  </a:lnTo>
                  <a:lnTo>
                    <a:pt x="341393" y="2"/>
                  </a:lnTo>
                  <a:lnTo>
                    <a:pt x="344469" y="2"/>
                  </a:lnTo>
                  <a:lnTo>
                    <a:pt x="344469" y="2"/>
                  </a:lnTo>
                  <a:lnTo>
                    <a:pt x="347544" y="2"/>
                  </a:lnTo>
                  <a:lnTo>
                    <a:pt x="347544" y="2"/>
                  </a:lnTo>
                  <a:lnTo>
                    <a:pt x="350620" y="2"/>
                  </a:lnTo>
                  <a:lnTo>
                    <a:pt x="350620" y="3"/>
                  </a:lnTo>
                  <a:lnTo>
                    <a:pt x="353695" y="3"/>
                  </a:lnTo>
                  <a:lnTo>
                    <a:pt x="353695" y="3"/>
                  </a:lnTo>
                  <a:lnTo>
                    <a:pt x="356771" y="3"/>
                  </a:lnTo>
                  <a:lnTo>
                    <a:pt x="356771" y="3"/>
                  </a:lnTo>
                  <a:lnTo>
                    <a:pt x="359847" y="3"/>
                  </a:lnTo>
                  <a:lnTo>
                    <a:pt x="359847" y="3"/>
                  </a:lnTo>
                  <a:lnTo>
                    <a:pt x="362922" y="3"/>
                  </a:lnTo>
                  <a:lnTo>
                    <a:pt x="362922" y="3"/>
                  </a:lnTo>
                  <a:lnTo>
                    <a:pt x="365998" y="3"/>
                  </a:lnTo>
                  <a:lnTo>
                    <a:pt x="365998" y="4"/>
                  </a:lnTo>
                  <a:lnTo>
                    <a:pt x="369074" y="4"/>
                  </a:lnTo>
                  <a:lnTo>
                    <a:pt x="369074" y="4"/>
                  </a:lnTo>
                  <a:lnTo>
                    <a:pt x="372149" y="4"/>
                  </a:lnTo>
                  <a:lnTo>
                    <a:pt x="372149" y="4"/>
                  </a:lnTo>
                  <a:lnTo>
                    <a:pt x="375225" y="4"/>
                  </a:lnTo>
                  <a:lnTo>
                    <a:pt x="375225" y="5"/>
                  </a:lnTo>
                  <a:lnTo>
                    <a:pt x="378300" y="5"/>
                  </a:lnTo>
                  <a:lnTo>
                    <a:pt x="378300" y="5"/>
                  </a:lnTo>
                  <a:lnTo>
                    <a:pt x="381376" y="5"/>
                  </a:lnTo>
                  <a:lnTo>
                    <a:pt x="381376" y="6"/>
                  </a:lnTo>
                  <a:lnTo>
                    <a:pt x="384452" y="6"/>
                  </a:lnTo>
                  <a:lnTo>
                    <a:pt x="384452" y="6"/>
                  </a:lnTo>
                  <a:lnTo>
                    <a:pt x="387527" y="6"/>
                  </a:lnTo>
                  <a:lnTo>
                    <a:pt x="387527" y="7"/>
                  </a:lnTo>
                  <a:lnTo>
                    <a:pt x="390603" y="7"/>
                  </a:lnTo>
                  <a:lnTo>
                    <a:pt x="390603" y="7"/>
                  </a:lnTo>
                  <a:lnTo>
                    <a:pt x="393678" y="7"/>
                  </a:lnTo>
                  <a:lnTo>
                    <a:pt x="393678" y="8"/>
                  </a:lnTo>
                  <a:lnTo>
                    <a:pt x="396754" y="8"/>
                  </a:lnTo>
                  <a:lnTo>
                    <a:pt x="396754" y="8"/>
                  </a:lnTo>
                  <a:lnTo>
                    <a:pt x="399830" y="8"/>
                  </a:lnTo>
                  <a:lnTo>
                    <a:pt x="399830" y="9"/>
                  </a:lnTo>
                  <a:lnTo>
                    <a:pt x="402905" y="9"/>
                  </a:lnTo>
                  <a:lnTo>
                    <a:pt x="402905" y="10"/>
                  </a:lnTo>
                  <a:lnTo>
                    <a:pt x="405981" y="10"/>
                  </a:lnTo>
                  <a:lnTo>
                    <a:pt x="405981" y="11"/>
                  </a:lnTo>
                  <a:lnTo>
                    <a:pt x="409057" y="11"/>
                  </a:lnTo>
                  <a:lnTo>
                    <a:pt x="409057" y="12"/>
                  </a:lnTo>
                  <a:lnTo>
                    <a:pt x="412132" y="12"/>
                  </a:lnTo>
                  <a:lnTo>
                    <a:pt x="412132" y="13"/>
                  </a:lnTo>
                  <a:lnTo>
                    <a:pt x="415208" y="13"/>
                  </a:lnTo>
                  <a:lnTo>
                    <a:pt x="415208" y="14"/>
                  </a:lnTo>
                  <a:lnTo>
                    <a:pt x="418283" y="14"/>
                  </a:lnTo>
                  <a:lnTo>
                    <a:pt x="418283" y="15"/>
                  </a:lnTo>
                  <a:lnTo>
                    <a:pt x="421359" y="15"/>
                  </a:lnTo>
                  <a:lnTo>
                    <a:pt x="421359" y="16"/>
                  </a:lnTo>
                  <a:lnTo>
                    <a:pt x="424435" y="16"/>
                  </a:lnTo>
                  <a:lnTo>
                    <a:pt x="424435" y="17"/>
                  </a:lnTo>
                  <a:lnTo>
                    <a:pt x="427510" y="17"/>
                  </a:lnTo>
                  <a:lnTo>
                    <a:pt x="427510" y="18"/>
                  </a:lnTo>
                  <a:lnTo>
                    <a:pt x="430586" y="18"/>
                  </a:lnTo>
                  <a:lnTo>
                    <a:pt x="430586" y="19"/>
                  </a:lnTo>
                  <a:lnTo>
                    <a:pt x="433661" y="19"/>
                  </a:lnTo>
                  <a:lnTo>
                    <a:pt x="433661" y="22"/>
                  </a:lnTo>
                  <a:lnTo>
                    <a:pt x="436737" y="22"/>
                  </a:lnTo>
                  <a:lnTo>
                    <a:pt x="436737" y="24"/>
                  </a:lnTo>
                  <a:lnTo>
                    <a:pt x="439813" y="24"/>
                  </a:lnTo>
                  <a:lnTo>
                    <a:pt x="439813" y="26"/>
                  </a:lnTo>
                  <a:lnTo>
                    <a:pt x="442888" y="26"/>
                  </a:lnTo>
                  <a:lnTo>
                    <a:pt x="442888" y="28"/>
                  </a:lnTo>
                  <a:lnTo>
                    <a:pt x="445964" y="28"/>
                  </a:lnTo>
                  <a:lnTo>
                    <a:pt x="445964" y="31"/>
                  </a:lnTo>
                  <a:lnTo>
                    <a:pt x="449040" y="31"/>
                  </a:lnTo>
                  <a:lnTo>
                    <a:pt x="449040" y="33"/>
                  </a:lnTo>
                  <a:lnTo>
                    <a:pt x="452115" y="33"/>
                  </a:lnTo>
                  <a:lnTo>
                    <a:pt x="452115" y="35"/>
                  </a:lnTo>
                  <a:lnTo>
                    <a:pt x="455191" y="35"/>
                  </a:lnTo>
                  <a:lnTo>
                    <a:pt x="455191" y="37"/>
                  </a:lnTo>
                  <a:lnTo>
                    <a:pt x="458266" y="37"/>
                  </a:lnTo>
                  <a:lnTo>
                    <a:pt x="458266" y="39"/>
                  </a:lnTo>
                  <a:lnTo>
                    <a:pt x="461342" y="39"/>
                  </a:lnTo>
                  <a:lnTo>
                    <a:pt x="461342" y="42"/>
                  </a:lnTo>
                  <a:lnTo>
                    <a:pt x="464418" y="42"/>
                  </a:lnTo>
                  <a:lnTo>
                    <a:pt x="464418" y="46"/>
                  </a:lnTo>
                  <a:lnTo>
                    <a:pt x="467493" y="46"/>
                  </a:lnTo>
                  <a:lnTo>
                    <a:pt x="467493" y="51"/>
                  </a:lnTo>
                  <a:lnTo>
                    <a:pt x="470569" y="51"/>
                  </a:lnTo>
                  <a:lnTo>
                    <a:pt x="470569" y="56"/>
                  </a:lnTo>
                  <a:lnTo>
                    <a:pt x="473644" y="56"/>
                  </a:lnTo>
                  <a:lnTo>
                    <a:pt x="473644" y="60"/>
                  </a:lnTo>
                  <a:lnTo>
                    <a:pt x="476720" y="60"/>
                  </a:lnTo>
                  <a:lnTo>
                    <a:pt x="476720" y="65"/>
                  </a:lnTo>
                  <a:lnTo>
                    <a:pt x="479796" y="65"/>
                  </a:lnTo>
                  <a:lnTo>
                    <a:pt x="479796" y="70"/>
                  </a:lnTo>
                  <a:lnTo>
                    <a:pt x="482871" y="70"/>
                  </a:lnTo>
                  <a:lnTo>
                    <a:pt x="482871" y="74"/>
                  </a:lnTo>
                  <a:lnTo>
                    <a:pt x="485947" y="74"/>
                  </a:lnTo>
                  <a:lnTo>
                    <a:pt x="485947" y="79"/>
                  </a:lnTo>
                  <a:lnTo>
                    <a:pt x="489023" y="79"/>
                  </a:lnTo>
                  <a:lnTo>
                    <a:pt x="489023" y="84"/>
                  </a:lnTo>
                  <a:lnTo>
                    <a:pt x="492098" y="84"/>
                  </a:lnTo>
                  <a:lnTo>
                    <a:pt x="492098" y="88"/>
                  </a:lnTo>
                  <a:lnTo>
                    <a:pt x="495174" y="88"/>
                  </a:lnTo>
                  <a:lnTo>
                    <a:pt x="495174" y="98"/>
                  </a:lnTo>
                  <a:lnTo>
                    <a:pt x="498249" y="98"/>
                  </a:lnTo>
                  <a:lnTo>
                    <a:pt x="498249" y="108"/>
                  </a:lnTo>
                  <a:lnTo>
                    <a:pt x="501325" y="108"/>
                  </a:lnTo>
                  <a:lnTo>
                    <a:pt x="501325" y="118"/>
                  </a:lnTo>
                  <a:lnTo>
                    <a:pt x="504401" y="118"/>
                  </a:lnTo>
                  <a:lnTo>
                    <a:pt x="504401" y="128"/>
                  </a:lnTo>
                  <a:lnTo>
                    <a:pt x="507476" y="128"/>
                  </a:lnTo>
                  <a:lnTo>
                    <a:pt x="507476" y="138"/>
                  </a:lnTo>
                  <a:lnTo>
                    <a:pt x="510552" y="138"/>
                  </a:lnTo>
                  <a:lnTo>
                    <a:pt x="510552" y="148"/>
                  </a:lnTo>
                  <a:lnTo>
                    <a:pt x="513627" y="148"/>
                  </a:lnTo>
                  <a:lnTo>
                    <a:pt x="513627" y="158"/>
                  </a:lnTo>
                  <a:lnTo>
                    <a:pt x="516703" y="158"/>
                  </a:lnTo>
                  <a:lnTo>
                    <a:pt x="516703" y="167"/>
                  </a:lnTo>
                  <a:lnTo>
                    <a:pt x="519779" y="167"/>
                  </a:lnTo>
                  <a:lnTo>
                    <a:pt x="519779" y="177"/>
                  </a:lnTo>
                  <a:lnTo>
                    <a:pt x="522854" y="177"/>
                  </a:lnTo>
                  <a:lnTo>
                    <a:pt x="522854" y="187"/>
                  </a:lnTo>
                  <a:lnTo>
                    <a:pt x="525930" y="187"/>
                  </a:lnTo>
                  <a:lnTo>
                    <a:pt x="525930" y="208"/>
                  </a:lnTo>
                  <a:lnTo>
                    <a:pt x="529006" y="208"/>
                  </a:lnTo>
                  <a:lnTo>
                    <a:pt x="529006" y="229"/>
                  </a:lnTo>
                  <a:lnTo>
                    <a:pt x="532081" y="229"/>
                  </a:lnTo>
                  <a:lnTo>
                    <a:pt x="532081" y="249"/>
                  </a:lnTo>
                  <a:lnTo>
                    <a:pt x="535157" y="249"/>
                  </a:lnTo>
                  <a:lnTo>
                    <a:pt x="535157" y="270"/>
                  </a:lnTo>
                  <a:lnTo>
                    <a:pt x="538232" y="270"/>
                  </a:lnTo>
                  <a:lnTo>
                    <a:pt x="538232" y="291"/>
                  </a:lnTo>
                  <a:lnTo>
                    <a:pt x="541308" y="291"/>
                  </a:lnTo>
                  <a:lnTo>
                    <a:pt x="541308" y="312"/>
                  </a:lnTo>
                  <a:lnTo>
                    <a:pt x="544384" y="312"/>
                  </a:lnTo>
                  <a:lnTo>
                    <a:pt x="544384" y="333"/>
                  </a:lnTo>
                  <a:lnTo>
                    <a:pt x="547459" y="333"/>
                  </a:lnTo>
                  <a:lnTo>
                    <a:pt x="547459" y="353"/>
                  </a:lnTo>
                  <a:lnTo>
                    <a:pt x="550535" y="353"/>
                  </a:lnTo>
                  <a:lnTo>
                    <a:pt x="550535" y="374"/>
                  </a:lnTo>
                  <a:lnTo>
                    <a:pt x="553611" y="374"/>
                  </a:lnTo>
                  <a:lnTo>
                    <a:pt x="553611" y="395"/>
                  </a:lnTo>
                  <a:lnTo>
                    <a:pt x="556686" y="395"/>
                  </a:lnTo>
                  <a:lnTo>
                    <a:pt x="556686" y="438"/>
                  </a:lnTo>
                  <a:lnTo>
                    <a:pt x="559762" y="438"/>
                  </a:lnTo>
                  <a:lnTo>
                    <a:pt x="559762" y="482"/>
                  </a:lnTo>
                  <a:lnTo>
                    <a:pt x="562837" y="482"/>
                  </a:lnTo>
                  <a:lnTo>
                    <a:pt x="562837" y="526"/>
                  </a:lnTo>
                  <a:lnTo>
                    <a:pt x="565913" y="526"/>
                  </a:lnTo>
                  <a:lnTo>
                    <a:pt x="565913" y="569"/>
                  </a:lnTo>
                  <a:lnTo>
                    <a:pt x="568989" y="569"/>
                  </a:lnTo>
                  <a:lnTo>
                    <a:pt x="568989" y="613"/>
                  </a:lnTo>
                  <a:lnTo>
                    <a:pt x="572064" y="613"/>
                  </a:lnTo>
                  <a:lnTo>
                    <a:pt x="572064" y="656"/>
                  </a:lnTo>
                  <a:lnTo>
                    <a:pt x="575140" y="656"/>
                  </a:lnTo>
                  <a:lnTo>
                    <a:pt x="575140" y="700"/>
                  </a:lnTo>
                  <a:lnTo>
                    <a:pt x="578215" y="700"/>
                  </a:lnTo>
                  <a:lnTo>
                    <a:pt x="578215" y="743"/>
                  </a:lnTo>
                  <a:lnTo>
                    <a:pt x="581291" y="743"/>
                  </a:lnTo>
                  <a:lnTo>
                    <a:pt x="581291" y="787"/>
                  </a:lnTo>
                  <a:lnTo>
                    <a:pt x="584367" y="787"/>
                  </a:lnTo>
                  <a:lnTo>
                    <a:pt x="584367" y="831"/>
                  </a:lnTo>
                  <a:lnTo>
                    <a:pt x="587442" y="831"/>
                  </a:lnTo>
                  <a:lnTo>
                    <a:pt x="587442" y="921"/>
                  </a:lnTo>
                  <a:lnTo>
                    <a:pt x="590518" y="921"/>
                  </a:lnTo>
                  <a:lnTo>
                    <a:pt x="590518" y="1011"/>
                  </a:lnTo>
                  <a:lnTo>
                    <a:pt x="593594" y="1011"/>
                  </a:lnTo>
                  <a:lnTo>
                    <a:pt x="593594" y="1101"/>
                  </a:lnTo>
                  <a:lnTo>
                    <a:pt x="596669" y="1101"/>
                  </a:lnTo>
                  <a:lnTo>
                    <a:pt x="596669" y="1192"/>
                  </a:lnTo>
                  <a:lnTo>
                    <a:pt x="599745" y="1192"/>
                  </a:lnTo>
                  <a:lnTo>
                    <a:pt x="599745" y="1282"/>
                  </a:lnTo>
                  <a:lnTo>
                    <a:pt x="602820" y="1282"/>
                  </a:lnTo>
                  <a:lnTo>
                    <a:pt x="602820" y="1372"/>
                  </a:lnTo>
                  <a:lnTo>
                    <a:pt x="605896" y="1372"/>
                  </a:lnTo>
                  <a:lnTo>
                    <a:pt x="605896" y="1462"/>
                  </a:lnTo>
                  <a:lnTo>
                    <a:pt x="608972" y="1462"/>
                  </a:lnTo>
                  <a:lnTo>
                    <a:pt x="608972" y="1552"/>
                  </a:lnTo>
                  <a:lnTo>
                    <a:pt x="612047" y="1552"/>
                  </a:lnTo>
                  <a:lnTo>
                    <a:pt x="612047" y="1643"/>
                  </a:lnTo>
                  <a:lnTo>
                    <a:pt x="615123" y="1643"/>
                  </a:lnTo>
                  <a:lnTo>
                    <a:pt x="615123" y="1733"/>
                  </a:lnTo>
                  <a:lnTo>
                    <a:pt x="618198" y="1733"/>
                  </a:lnTo>
                  <a:lnTo>
                    <a:pt x="618198" y="1918"/>
                  </a:lnTo>
                  <a:lnTo>
                    <a:pt x="621274" y="1918"/>
                  </a:lnTo>
                  <a:lnTo>
                    <a:pt x="621274" y="2103"/>
                  </a:lnTo>
                  <a:lnTo>
                    <a:pt x="624350" y="2103"/>
                  </a:lnTo>
                  <a:lnTo>
                    <a:pt x="624350" y="2288"/>
                  </a:lnTo>
                  <a:lnTo>
                    <a:pt x="627425" y="2288"/>
                  </a:lnTo>
                  <a:lnTo>
                    <a:pt x="627425" y="2474"/>
                  </a:lnTo>
                  <a:lnTo>
                    <a:pt x="630501" y="2474"/>
                  </a:lnTo>
                  <a:lnTo>
                    <a:pt x="630501" y="2659"/>
                  </a:lnTo>
                  <a:lnTo>
                    <a:pt x="633577" y="2659"/>
                  </a:lnTo>
                  <a:lnTo>
                    <a:pt x="633577" y="2844"/>
                  </a:lnTo>
                  <a:lnTo>
                    <a:pt x="636652" y="2844"/>
                  </a:lnTo>
                  <a:lnTo>
                    <a:pt x="636652" y="3029"/>
                  </a:lnTo>
                  <a:lnTo>
                    <a:pt x="639728" y="3029"/>
                  </a:lnTo>
                  <a:lnTo>
                    <a:pt x="639728" y="3214"/>
                  </a:lnTo>
                  <a:lnTo>
                    <a:pt x="642803" y="3214"/>
                  </a:lnTo>
                  <a:lnTo>
                    <a:pt x="642803" y="3399"/>
                  </a:lnTo>
                  <a:lnTo>
                    <a:pt x="645879" y="3399"/>
                  </a:lnTo>
                  <a:lnTo>
                    <a:pt x="645879" y="3584"/>
                  </a:lnTo>
                  <a:lnTo>
                    <a:pt x="648955" y="3584"/>
                  </a:lnTo>
                  <a:lnTo>
                    <a:pt x="648955" y="3941"/>
                  </a:lnTo>
                  <a:lnTo>
                    <a:pt x="652030" y="3941"/>
                  </a:lnTo>
                  <a:lnTo>
                    <a:pt x="652030" y="4298"/>
                  </a:lnTo>
                  <a:lnTo>
                    <a:pt x="655106" y="4298"/>
                  </a:lnTo>
                  <a:lnTo>
                    <a:pt x="655106" y="4655"/>
                  </a:lnTo>
                  <a:lnTo>
                    <a:pt x="658181" y="4655"/>
                  </a:lnTo>
                  <a:lnTo>
                    <a:pt x="658181" y="5012"/>
                  </a:lnTo>
                  <a:lnTo>
                    <a:pt x="661257" y="5012"/>
                  </a:lnTo>
                  <a:lnTo>
                    <a:pt x="661257" y="5369"/>
                  </a:lnTo>
                  <a:lnTo>
                    <a:pt x="664333" y="5369"/>
                  </a:lnTo>
                  <a:lnTo>
                    <a:pt x="664333" y="5725"/>
                  </a:lnTo>
                  <a:lnTo>
                    <a:pt x="667408" y="5725"/>
                  </a:lnTo>
                  <a:lnTo>
                    <a:pt x="667408" y="6082"/>
                  </a:lnTo>
                  <a:lnTo>
                    <a:pt x="670484" y="6082"/>
                  </a:lnTo>
                  <a:lnTo>
                    <a:pt x="670484" y="6439"/>
                  </a:lnTo>
                  <a:lnTo>
                    <a:pt x="673560" y="6439"/>
                  </a:lnTo>
                  <a:lnTo>
                    <a:pt x="673560" y="6796"/>
                  </a:lnTo>
                  <a:lnTo>
                    <a:pt x="676635" y="6796"/>
                  </a:lnTo>
                  <a:lnTo>
                    <a:pt x="676635" y="7152"/>
                  </a:lnTo>
                  <a:lnTo>
                    <a:pt x="679711" y="7152"/>
                  </a:lnTo>
                  <a:lnTo>
                    <a:pt x="679711" y="7827"/>
                  </a:lnTo>
                  <a:lnTo>
                    <a:pt x="682786" y="7827"/>
                  </a:lnTo>
                  <a:lnTo>
                    <a:pt x="682786" y="8502"/>
                  </a:lnTo>
                  <a:lnTo>
                    <a:pt x="685862" y="8502"/>
                  </a:lnTo>
                  <a:lnTo>
                    <a:pt x="685862" y="9177"/>
                  </a:lnTo>
                  <a:lnTo>
                    <a:pt x="688938" y="9177"/>
                  </a:lnTo>
                  <a:lnTo>
                    <a:pt x="688938" y="9851"/>
                  </a:lnTo>
                  <a:lnTo>
                    <a:pt x="692013" y="9851"/>
                  </a:lnTo>
                  <a:lnTo>
                    <a:pt x="692013" y="10526"/>
                  </a:lnTo>
                  <a:lnTo>
                    <a:pt x="695089" y="10526"/>
                  </a:lnTo>
                  <a:lnTo>
                    <a:pt x="695089" y="11200"/>
                  </a:lnTo>
                  <a:lnTo>
                    <a:pt x="698164" y="11200"/>
                  </a:lnTo>
                  <a:lnTo>
                    <a:pt x="698164" y="11874"/>
                  </a:lnTo>
                  <a:lnTo>
                    <a:pt x="701240" y="11874"/>
                  </a:lnTo>
                  <a:lnTo>
                    <a:pt x="701240" y="12548"/>
                  </a:lnTo>
                  <a:lnTo>
                    <a:pt x="704316" y="12548"/>
                  </a:lnTo>
                  <a:lnTo>
                    <a:pt x="704316" y="13221"/>
                  </a:lnTo>
                  <a:lnTo>
                    <a:pt x="707391" y="13221"/>
                  </a:lnTo>
                  <a:lnTo>
                    <a:pt x="707391" y="13895"/>
                  </a:lnTo>
                  <a:lnTo>
                    <a:pt x="710467" y="13895"/>
                  </a:lnTo>
                  <a:lnTo>
                    <a:pt x="710467" y="15053"/>
                  </a:lnTo>
                  <a:lnTo>
                    <a:pt x="713543" y="15053"/>
                  </a:lnTo>
                  <a:lnTo>
                    <a:pt x="713543" y="16210"/>
                  </a:lnTo>
                  <a:lnTo>
                    <a:pt x="716618" y="16210"/>
                  </a:lnTo>
                  <a:lnTo>
                    <a:pt x="716618" y="17367"/>
                  </a:lnTo>
                  <a:lnTo>
                    <a:pt x="719694" y="17367"/>
                  </a:lnTo>
                  <a:lnTo>
                    <a:pt x="719694" y="18524"/>
                  </a:lnTo>
                  <a:lnTo>
                    <a:pt x="722769" y="18524"/>
                  </a:lnTo>
                  <a:lnTo>
                    <a:pt x="722769" y="19680"/>
                  </a:lnTo>
                  <a:lnTo>
                    <a:pt x="725845" y="19680"/>
                  </a:lnTo>
                  <a:lnTo>
                    <a:pt x="725845" y="20835"/>
                  </a:lnTo>
                  <a:lnTo>
                    <a:pt x="728921" y="20835"/>
                  </a:lnTo>
                  <a:lnTo>
                    <a:pt x="728921" y="21990"/>
                  </a:lnTo>
                  <a:lnTo>
                    <a:pt x="731996" y="21990"/>
                  </a:lnTo>
                  <a:lnTo>
                    <a:pt x="731996" y="23145"/>
                  </a:lnTo>
                  <a:lnTo>
                    <a:pt x="735072" y="23145"/>
                  </a:lnTo>
                  <a:lnTo>
                    <a:pt x="735072" y="24299"/>
                  </a:lnTo>
                  <a:lnTo>
                    <a:pt x="738148" y="24299"/>
                  </a:lnTo>
                  <a:lnTo>
                    <a:pt x="738148" y="25452"/>
                  </a:lnTo>
                  <a:lnTo>
                    <a:pt x="741223" y="25452"/>
                  </a:lnTo>
                  <a:lnTo>
                    <a:pt x="741223" y="27222"/>
                  </a:lnTo>
                  <a:lnTo>
                    <a:pt x="744299" y="27222"/>
                  </a:lnTo>
                  <a:lnTo>
                    <a:pt x="744299" y="28990"/>
                  </a:lnTo>
                  <a:lnTo>
                    <a:pt x="747374" y="28990"/>
                  </a:lnTo>
                  <a:lnTo>
                    <a:pt x="747374" y="30757"/>
                  </a:lnTo>
                  <a:lnTo>
                    <a:pt x="750450" y="30757"/>
                  </a:lnTo>
                  <a:lnTo>
                    <a:pt x="750450" y="32523"/>
                  </a:lnTo>
                  <a:lnTo>
                    <a:pt x="753526" y="32523"/>
                  </a:lnTo>
                  <a:lnTo>
                    <a:pt x="753526" y="34288"/>
                  </a:lnTo>
                  <a:lnTo>
                    <a:pt x="756601" y="34288"/>
                  </a:lnTo>
                  <a:lnTo>
                    <a:pt x="756601" y="36052"/>
                  </a:lnTo>
                  <a:lnTo>
                    <a:pt x="759677" y="36052"/>
                  </a:lnTo>
                  <a:lnTo>
                    <a:pt x="759677" y="37814"/>
                  </a:lnTo>
                  <a:lnTo>
                    <a:pt x="762752" y="37814"/>
                  </a:lnTo>
                  <a:lnTo>
                    <a:pt x="762752" y="39575"/>
                  </a:lnTo>
                  <a:lnTo>
                    <a:pt x="765828" y="39575"/>
                  </a:lnTo>
                  <a:lnTo>
                    <a:pt x="765828" y="41335"/>
                  </a:lnTo>
                  <a:lnTo>
                    <a:pt x="768904" y="41335"/>
                  </a:lnTo>
                  <a:lnTo>
                    <a:pt x="768904" y="43094"/>
                  </a:lnTo>
                  <a:lnTo>
                    <a:pt x="771979" y="43094"/>
                  </a:lnTo>
                  <a:lnTo>
                    <a:pt x="771979" y="45067"/>
                  </a:lnTo>
                  <a:lnTo>
                    <a:pt x="775055" y="45067"/>
                  </a:lnTo>
                  <a:lnTo>
                    <a:pt x="775055" y="47038"/>
                  </a:lnTo>
                  <a:lnTo>
                    <a:pt x="778131" y="47038"/>
                  </a:lnTo>
                  <a:lnTo>
                    <a:pt x="778131" y="49008"/>
                  </a:lnTo>
                  <a:lnTo>
                    <a:pt x="781206" y="49008"/>
                  </a:lnTo>
                  <a:lnTo>
                    <a:pt x="781206" y="50976"/>
                  </a:lnTo>
                  <a:lnTo>
                    <a:pt x="784282" y="50976"/>
                  </a:lnTo>
                  <a:lnTo>
                    <a:pt x="784282" y="52943"/>
                  </a:lnTo>
                  <a:lnTo>
                    <a:pt x="787357" y="52943"/>
                  </a:lnTo>
                  <a:lnTo>
                    <a:pt x="787357" y="54908"/>
                  </a:lnTo>
                  <a:lnTo>
                    <a:pt x="790433" y="54908"/>
                  </a:lnTo>
                  <a:lnTo>
                    <a:pt x="790433" y="56872"/>
                  </a:lnTo>
                  <a:lnTo>
                    <a:pt x="793509" y="56872"/>
                  </a:lnTo>
                  <a:lnTo>
                    <a:pt x="793509" y="58834"/>
                  </a:lnTo>
                  <a:lnTo>
                    <a:pt x="796584" y="58834"/>
                  </a:lnTo>
                  <a:lnTo>
                    <a:pt x="796584" y="60795"/>
                  </a:lnTo>
                  <a:lnTo>
                    <a:pt x="799660" y="60795"/>
                  </a:lnTo>
                  <a:lnTo>
                    <a:pt x="799660" y="62755"/>
                  </a:lnTo>
                  <a:lnTo>
                    <a:pt x="802735" y="62755"/>
                  </a:lnTo>
                  <a:lnTo>
                    <a:pt x="802735" y="64887"/>
                  </a:lnTo>
                  <a:lnTo>
                    <a:pt x="805811" y="64887"/>
                  </a:lnTo>
                  <a:lnTo>
                    <a:pt x="805811" y="67018"/>
                  </a:lnTo>
                  <a:lnTo>
                    <a:pt x="808887" y="67018"/>
                  </a:lnTo>
                  <a:lnTo>
                    <a:pt x="808887" y="69147"/>
                  </a:lnTo>
                  <a:lnTo>
                    <a:pt x="811962" y="69147"/>
                  </a:lnTo>
                  <a:lnTo>
                    <a:pt x="811962" y="71274"/>
                  </a:lnTo>
                  <a:lnTo>
                    <a:pt x="815038" y="71274"/>
                  </a:lnTo>
                  <a:lnTo>
                    <a:pt x="815038" y="73399"/>
                  </a:lnTo>
                  <a:lnTo>
                    <a:pt x="818114" y="73399"/>
                  </a:lnTo>
                  <a:lnTo>
                    <a:pt x="818114" y="75523"/>
                  </a:lnTo>
                  <a:lnTo>
                    <a:pt x="821189" y="75523"/>
                  </a:lnTo>
                  <a:lnTo>
                    <a:pt x="821189" y="77645"/>
                  </a:lnTo>
                  <a:lnTo>
                    <a:pt x="824265" y="77645"/>
                  </a:lnTo>
                  <a:lnTo>
                    <a:pt x="824265" y="79766"/>
                  </a:lnTo>
                  <a:lnTo>
                    <a:pt x="827340" y="79766"/>
                  </a:lnTo>
                  <a:lnTo>
                    <a:pt x="827340" y="81884"/>
                  </a:lnTo>
                  <a:lnTo>
                    <a:pt x="830416" y="81884"/>
                  </a:lnTo>
                  <a:lnTo>
                    <a:pt x="830416" y="84001"/>
                  </a:lnTo>
                  <a:lnTo>
                    <a:pt x="833492" y="84001"/>
                  </a:lnTo>
                  <a:lnTo>
                    <a:pt x="833492" y="86236"/>
                  </a:lnTo>
                  <a:lnTo>
                    <a:pt x="836567" y="86236"/>
                  </a:lnTo>
                  <a:lnTo>
                    <a:pt x="836567" y="88470"/>
                  </a:lnTo>
                  <a:lnTo>
                    <a:pt x="839643" y="88470"/>
                  </a:lnTo>
                  <a:lnTo>
                    <a:pt x="839643" y="90702"/>
                  </a:lnTo>
                  <a:lnTo>
                    <a:pt x="842718" y="90702"/>
                  </a:lnTo>
                  <a:lnTo>
                    <a:pt x="842718" y="92931"/>
                  </a:lnTo>
                  <a:lnTo>
                    <a:pt x="845794" y="92931"/>
                  </a:lnTo>
                  <a:lnTo>
                    <a:pt x="845794" y="95159"/>
                  </a:lnTo>
                  <a:lnTo>
                    <a:pt x="848870" y="95159"/>
                  </a:lnTo>
                  <a:lnTo>
                    <a:pt x="848870" y="97385"/>
                  </a:lnTo>
                  <a:lnTo>
                    <a:pt x="851945" y="97385"/>
                  </a:lnTo>
                  <a:lnTo>
                    <a:pt x="851945" y="99609"/>
                  </a:lnTo>
                  <a:lnTo>
                    <a:pt x="855021" y="99609"/>
                  </a:lnTo>
                  <a:lnTo>
                    <a:pt x="855021" y="101831"/>
                  </a:lnTo>
                  <a:lnTo>
                    <a:pt x="858097" y="101831"/>
                  </a:lnTo>
                  <a:lnTo>
                    <a:pt x="858097" y="104051"/>
                  </a:lnTo>
                  <a:lnTo>
                    <a:pt x="861172" y="104051"/>
                  </a:lnTo>
                  <a:lnTo>
                    <a:pt x="861172" y="106269"/>
                  </a:lnTo>
                  <a:lnTo>
                    <a:pt x="864248" y="106269"/>
                  </a:lnTo>
                  <a:lnTo>
                    <a:pt x="864248" y="109090"/>
                  </a:lnTo>
                  <a:lnTo>
                    <a:pt x="867323" y="109090"/>
                  </a:lnTo>
                  <a:lnTo>
                    <a:pt x="867323" y="111909"/>
                  </a:lnTo>
                  <a:lnTo>
                    <a:pt x="870399" y="111909"/>
                  </a:lnTo>
                  <a:lnTo>
                    <a:pt x="870399" y="114724"/>
                  </a:lnTo>
                  <a:lnTo>
                    <a:pt x="873475" y="114724"/>
                  </a:lnTo>
                  <a:lnTo>
                    <a:pt x="873475" y="117536"/>
                  </a:lnTo>
                  <a:lnTo>
                    <a:pt x="876550" y="117536"/>
                  </a:lnTo>
                  <a:lnTo>
                    <a:pt x="876550" y="120345"/>
                  </a:lnTo>
                  <a:lnTo>
                    <a:pt x="879626" y="120345"/>
                  </a:lnTo>
                  <a:lnTo>
                    <a:pt x="879626" y="123150"/>
                  </a:lnTo>
                  <a:lnTo>
                    <a:pt x="882701" y="123150"/>
                  </a:lnTo>
                  <a:lnTo>
                    <a:pt x="882701" y="125953"/>
                  </a:lnTo>
                  <a:lnTo>
                    <a:pt x="885777" y="125953"/>
                  </a:lnTo>
                  <a:lnTo>
                    <a:pt x="885777" y="128753"/>
                  </a:lnTo>
                  <a:lnTo>
                    <a:pt x="888853" y="128753"/>
                  </a:lnTo>
                  <a:lnTo>
                    <a:pt x="888853" y="131550"/>
                  </a:lnTo>
                  <a:lnTo>
                    <a:pt x="891928" y="131550"/>
                  </a:lnTo>
                  <a:lnTo>
                    <a:pt x="891928" y="134344"/>
                  </a:lnTo>
                  <a:lnTo>
                    <a:pt x="895004" y="134344"/>
                  </a:lnTo>
                  <a:lnTo>
                    <a:pt x="895004" y="138144"/>
                  </a:lnTo>
                  <a:lnTo>
                    <a:pt x="898080" y="138144"/>
                  </a:lnTo>
                  <a:lnTo>
                    <a:pt x="898080" y="141939"/>
                  </a:lnTo>
                  <a:lnTo>
                    <a:pt x="901155" y="141939"/>
                  </a:lnTo>
                  <a:lnTo>
                    <a:pt x="901155" y="145729"/>
                  </a:lnTo>
                  <a:lnTo>
                    <a:pt x="904231" y="145729"/>
                  </a:lnTo>
                  <a:lnTo>
                    <a:pt x="904231" y="149513"/>
                  </a:lnTo>
                  <a:lnTo>
                    <a:pt x="907306" y="149513"/>
                  </a:lnTo>
                  <a:lnTo>
                    <a:pt x="907306" y="153291"/>
                  </a:lnTo>
                  <a:lnTo>
                    <a:pt x="910382" y="153291"/>
                  </a:lnTo>
                  <a:lnTo>
                    <a:pt x="910382" y="157064"/>
                  </a:lnTo>
                  <a:lnTo>
                    <a:pt x="913458" y="157064"/>
                  </a:lnTo>
                  <a:lnTo>
                    <a:pt x="913458" y="160831"/>
                  </a:lnTo>
                  <a:lnTo>
                    <a:pt x="916533" y="160831"/>
                  </a:lnTo>
                  <a:lnTo>
                    <a:pt x="916533" y="164592"/>
                  </a:lnTo>
                  <a:lnTo>
                    <a:pt x="919609" y="164592"/>
                  </a:lnTo>
                  <a:lnTo>
                    <a:pt x="919609" y="168348"/>
                  </a:lnTo>
                  <a:lnTo>
                    <a:pt x="922685" y="168348"/>
                  </a:lnTo>
                  <a:lnTo>
                    <a:pt x="922685" y="172098"/>
                  </a:lnTo>
                  <a:lnTo>
                    <a:pt x="925760" y="172098"/>
                  </a:lnTo>
                  <a:lnTo>
                    <a:pt x="925760" y="176951"/>
                  </a:lnTo>
                  <a:lnTo>
                    <a:pt x="928836" y="176951"/>
                  </a:lnTo>
                  <a:lnTo>
                    <a:pt x="928836" y="181794"/>
                  </a:lnTo>
                  <a:lnTo>
                    <a:pt x="931911" y="181794"/>
                  </a:lnTo>
                  <a:lnTo>
                    <a:pt x="931911" y="186628"/>
                  </a:lnTo>
                  <a:lnTo>
                    <a:pt x="934987" y="186628"/>
                  </a:lnTo>
                  <a:lnTo>
                    <a:pt x="934987" y="191452"/>
                  </a:lnTo>
                  <a:lnTo>
                    <a:pt x="938063" y="191452"/>
                  </a:lnTo>
                  <a:lnTo>
                    <a:pt x="938063" y="196267"/>
                  </a:lnTo>
                  <a:lnTo>
                    <a:pt x="941138" y="196267"/>
                  </a:lnTo>
                  <a:lnTo>
                    <a:pt x="941138" y="201073"/>
                  </a:lnTo>
                  <a:lnTo>
                    <a:pt x="944214" y="201073"/>
                  </a:lnTo>
                  <a:lnTo>
                    <a:pt x="944214" y="205870"/>
                  </a:lnTo>
                  <a:lnTo>
                    <a:pt x="947289" y="205870"/>
                  </a:lnTo>
                  <a:lnTo>
                    <a:pt x="947289" y="210658"/>
                  </a:lnTo>
                  <a:lnTo>
                    <a:pt x="950365" y="210658"/>
                  </a:lnTo>
                  <a:lnTo>
                    <a:pt x="950365" y="215436"/>
                  </a:lnTo>
                  <a:lnTo>
                    <a:pt x="953441" y="215436"/>
                  </a:lnTo>
                  <a:lnTo>
                    <a:pt x="953441" y="220205"/>
                  </a:lnTo>
                  <a:lnTo>
                    <a:pt x="956516" y="220205"/>
                  </a:lnTo>
                  <a:lnTo>
                    <a:pt x="956516" y="226232"/>
                  </a:lnTo>
                  <a:lnTo>
                    <a:pt x="959592" y="226232"/>
                  </a:lnTo>
                  <a:lnTo>
                    <a:pt x="959592" y="232244"/>
                  </a:lnTo>
                  <a:lnTo>
                    <a:pt x="962668" y="232244"/>
                  </a:lnTo>
                  <a:lnTo>
                    <a:pt x="962668" y="238242"/>
                  </a:lnTo>
                  <a:lnTo>
                    <a:pt x="965743" y="238242"/>
                  </a:lnTo>
                  <a:lnTo>
                    <a:pt x="965743" y="244225"/>
                  </a:lnTo>
                  <a:lnTo>
                    <a:pt x="968819" y="244225"/>
                  </a:lnTo>
                  <a:lnTo>
                    <a:pt x="968819" y="250193"/>
                  </a:lnTo>
                  <a:lnTo>
                    <a:pt x="971894" y="250193"/>
                  </a:lnTo>
                  <a:lnTo>
                    <a:pt x="971894" y="256147"/>
                  </a:lnTo>
                  <a:lnTo>
                    <a:pt x="974970" y="256147"/>
                  </a:lnTo>
                  <a:lnTo>
                    <a:pt x="974970" y="262086"/>
                  </a:lnTo>
                  <a:lnTo>
                    <a:pt x="978046" y="262086"/>
                  </a:lnTo>
                  <a:lnTo>
                    <a:pt x="978046" y="268012"/>
                  </a:lnTo>
                  <a:lnTo>
                    <a:pt x="981121" y="268012"/>
                  </a:lnTo>
                  <a:lnTo>
                    <a:pt x="981121" y="273922"/>
                  </a:lnTo>
                  <a:lnTo>
                    <a:pt x="984197" y="273922"/>
                  </a:lnTo>
                  <a:lnTo>
                    <a:pt x="984197" y="279819"/>
                  </a:lnTo>
                  <a:lnTo>
                    <a:pt x="987272" y="279819"/>
                  </a:lnTo>
                  <a:lnTo>
                    <a:pt x="987272" y="286656"/>
                  </a:lnTo>
                  <a:lnTo>
                    <a:pt x="990348" y="286656"/>
                  </a:lnTo>
                  <a:lnTo>
                    <a:pt x="990348" y="293473"/>
                  </a:lnTo>
                  <a:lnTo>
                    <a:pt x="993424" y="293473"/>
                  </a:lnTo>
                  <a:lnTo>
                    <a:pt x="993424" y="300272"/>
                  </a:lnTo>
                  <a:lnTo>
                    <a:pt x="996499" y="300272"/>
                  </a:lnTo>
                  <a:lnTo>
                    <a:pt x="996499" y="307051"/>
                  </a:lnTo>
                  <a:lnTo>
                    <a:pt x="999575" y="307051"/>
                  </a:lnTo>
                  <a:lnTo>
                    <a:pt x="999575" y="313812"/>
                  </a:lnTo>
                  <a:lnTo>
                    <a:pt x="1002651" y="313812"/>
                  </a:lnTo>
                  <a:lnTo>
                    <a:pt x="1002651" y="320553"/>
                  </a:lnTo>
                  <a:lnTo>
                    <a:pt x="1005726" y="320553"/>
                  </a:lnTo>
                  <a:lnTo>
                    <a:pt x="1005726" y="327275"/>
                  </a:lnTo>
                  <a:lnTo>
                    <a:pt x="1008802" y="327275"/>
                  </a:lnTo>
                  <a:lnTo>
                    <a:pt x="1008802" y="333978"/>
                  </a:lnTo>
                  <a:lnTo>
                    <a:pt x="1011877" y="333978"/>
                  </a:lnTo>
                  <a:lnTo>
                    <a:pt x="1011877" y="340662"/>
                  </a:lnTo>
                  <a:lnTo>
                    <a:pt x="1014953" y="340662"/>
                  </a:lnTo>
                  <a:lnTo>
                    <a:pt x="1014953" y="347328"/>
                  </a:lnTo>
                  <a:lnTo>
                    <a:pt x="1018029" y="347328"/>
                  </a:lnTo>
                  <a:lnTo>
                    <a:pt x="1018029" y="354801"/>
                  </a:lnTo>
                  <a:lnTo>
                    <a:pt x="1021104" y="354801"/>
                  </a:lnTo>
                  <a:lnTo>
                    <a:pt x="1021104" y="362250"/>
                  </a:lnTo>
                  <a:lnTo>
                    <a:pt x="1024180" y="362250"/>
                  </a:lnTo>
                  <a:lnTo>
                    <a:pt x="1024180" y="369676"/>
                  </a:lnTo>
                  <a:lnTo>
                    <a:pt x="1027255" y="369676"/>
                  </a:lnTo>
                  <a:lnTo>
                    <a:pt x="1027255" y="377078"/>
                  </a:lnTo>
                  <a:lnTo>
                    <a:pt x="1030331" y="377078"/>
                  </a:lnTo>
                  <a:lnTo>
                    <a:pt x="1030331" y="384457"/>
                  </a:lnTo>
                  <a:lnTo>
                    <a:pt x="1033407" y="384457"/>
                  </a:lnTo>
                  <a:lnTo>
                    <a:pt x="1033407" y="391812"/>
                  </a:lnTo>
                  <a:lnTo>
                    <a:pt x="1036482" y="391812"/>
                  </a:lnTo>
                  <a:lnTo>
                    <a:pt x="1036482" y="399144"/>
                  </a:lnTo>
                  <a:lnTo>
                    <a:pt x="1039558" y="399144"/>
                  </a:lnTo>
                  <a:lnTo>
                    <a:pt x="1039558" y="406453"/>
                  </a:lnTo>
                  <a:lnTo>
                    <a:pt x="1042634" y="406453"/>
                  </a:lnTo>
                  <a:lnTo>
                    <a:pt x="1042634" y="413738"/>
                  </a:lnTo>
                  <a:lnTo>
                    <a:pt x="1045709" y="413738"/>
                  </a:lnTo>
                  <a:lnTo>
                    <a:pt x="1045709" y="421001"/>
                  </a:lnTo>
                  <a:lnTo>
                    <a:pt x="1048785" y="421001"/>
                  </a:lnTo>
                  <a:lnTo>
                    <a:pt x="1048785" y="428794"/>
                  </a:lnTo>
                  <a:lnTo>
                    <a:pt x="1051860" y="428794"/>
                  </a:lnTo>
                  <a:lnTo>
                    <a:pt x="1051860" y="436561"/>
                  </a:lnTo>
                  <a:lnTo>
                    <a:pt x="1054936" y="436561"/>
                  </a:lnTo>
                  <a:lnTo>
                    <a:pt x="1054936" y="444301"/>
                  </a:lnTo>
                  <a:lnTo>
                    <a:pt x="1058012" y="444301"/>
                  </a:lnTo>
                  <a:lnTo>
                    <a:pt x="1058012" y="452015"/>
                  </a:lnTo>
                  <a:lnTo>
                    <a:pt x="1061087" y="452015"/>
                  </a:lnTo>
                  <a:lnTo>
                    <a:pt x="1061087" y="459703"/>
                  </a:lnTo>
                  <a:lnTo>
                    <a:pt x="1064163" y="459703"/>
                  </a:lnTo>
                  <a:lnTo>
                    <a:pt x="1064163" y="467364"/>
                  </a:lnTo>
                  <a:lnTo>
                    <a:pt x="1067238" y="467364"/>
                  </a:lnTo>
                  <a:lnTo>
                    <a:pt x="1067238" y="474999"/>
                  </a:lnTo>
                  <a:lnTo>
                    <a:pt x="1070314" y="474999"/>
                  </a:lnTo>
                  <a:lnTo>
                    <a:pt x="1070314" y="482608"/>
                  </a:lnTo>
                  <a:lnTo>
                    <a:pt x="1073390" y="482608"/>
                  </a:lnTo>
                  <a:lnTo>
                    <a:pt x="1073390" y="490191"/>
                  </a:lnTo>
                  <a:lnTo>
                    <a:pt x="1076465" y="490191"/>
                  </a:lnTo>
                  <a:lnTo>
                    <a:pt x="1076465" y="497748"/>
                  </a:lnTo>
                  <a:lnTo>
                    <a:pt x="1079541" y="497748"/>
                  </a:lnTo>
                  <a:lnTo>
                    <a:pt x="1079541" y="504222"/>
                  </a:lnTo>
                  <a:lnTo>
                    <a:pt x="1082617" y="504222"/>
                  </a:lnTo>
                  <a:lnTo>
                    <a:pt x="1082617" y="510677"/>
                  </a:lnTo>
                  <a:lnTo>
                    <a:pt x="1085692" y="510677"/>
                  </a:lnTo>
                  <a:lnTo>
                    <a:pt x="1085692" y="517112"/>
                  </a:lnTo>
                  <a:lnTo>
                    <a:pt x="1088768" y="517112"/>
                  </a:lnTo>
                  <a:lnTo>
                    <a:pt x="1088768" y="523529"/>
                  </a:lnTo>
                  <a:lnTo>
                    <a:pt x="1091843" y="523529"/>
                  </a:lnTo>
                  <a:lnTo>
                    <a:pt x="1091843" y="529927"/>
                  </a:lnTo>
                  <a:lnTo>
                    <a:pt x="1094919" y="529927"/>
                  </a:lnTo>
                  <a:lnTo>
                    <a:pt x="1094919" y="536306"/>
                  </a:lnTo>
                  <a:lnTo>
                    <a:pt x="1097995" y="536306"/>
                  </a:lnTo>
                  <a:lnTo>
                    <a:pt x="1097995" y="542667"/>
                  </a:lnTo>
                  <a:lnTo>
                    <a:pt x="1101070" y="542667"/>
                  </a:lnTo>
                  <a:lnTo>
                    <a:pt x="1101070" y="549008"/>
                  </a:lnTo>
                  <a:lnTo>
                    <a:pt x="1104146" y="549008"/>
                  </a:lnTo>
                  <a:lnTo>
                    <a:pt x="1104146" y="555331"/>
                  </a:lnTo>
                  <a:lnTo>
                    <a:pt x="1107222" y="555331"/>
                  </a:lnTo>
                  <a:lnTo>
                    <a:pt x="1107222" y="561636"/>
                  </a:lnTo>
                  <a:lnTo>
                    <a:pt x="1110297" y="561636"/>
                  </a:lnTo>
                  <a:lnTo>
                    <a:pt x="1110297" y="566464"/>
                  </a:lnTo>
                  <a:lnTo>
                    <a:pt x="1113373" y="566464"/>
                  </a:lnTo>
                  <a:lnTo>
                    <a:pt x="1113373" y="571281"/>
                  </a:lnTo>
                  <a:lnTo>
                    <a:pt x="1116448" y="571281"/>
                  </a:lnTo>
                  <a:lnTo>
                    <a:pt x="1116448" y="576086"/>
                  </a:lnTo>
                  <a:lnTo>
                    <a:pt x="1119524" y="576086"/>
                  </a:lnTo>
                  <a:lnTo>
                    <a:pt x="1119524" y="580882"/>
                  </a:lnTo>
                  <a:lnTo>
                    <a:pt x="1122600" y="580882"/>
                  </a:lnTo>
                  <a:lnTo>
                    <a:pt x="1122600" y="585666"/>
                  </a:lnTo>
                  <a:lnTo>
                    <a:pt x="1125675" y="585666"/>
                  </a:lnTo>
                  <a:lnTo>
                    <a:pt x="1125675" y="590439"/>
                  </a:lnTo>
                  <a:lnTo>
                    <a:pt x="1128751" y="590439"/>
                  </a:lnTo>
                  <a:lnTo>
                    <a:pt x="1128751" y="595202"/>
                  </a:lnTo>
                  <a:lnTo>
                    <a:pt x="1131826" y="595202"/>
                  </a:lnTo>
                  <a:lnTo>
                    <a:pt x="1131826" y="599954"/>
                  </a:lnTo>
                  <a:lnTo>
                    <a:pt x="1134902" y="599954"/>
                  </a:lnTo>
                  <a:lnTo>
                    <a:pt x="1134902" y="604696"/>
                  </a:lnTo>
                  <a:lnTo>
                    <a:pt x="1137978" y="604696"/>
                  </a:lnTo>
                  <a:lnTo>
                    <a:pt x="1137978" y="609426"/>
                  </a:lnTo>
                  <a:lnTo>
                    <a:pt x="1141053" y="609426"/>
                  </a:lnTo>
                  <a:lnTo>
                    <a:pt x="1141053" y="613311"/>
                  </a:lnTo>
                  <a:lnTo>
                    <a:pt x="1144129" y="613311"/>
                  </a:lnTo>
                  <a:lnTo>
                    <a:pt x="1144129" y="617189"/>
                  </a:lnTo>
                  <a:lnTo>
                    <a:pt x="1147205" y="617189"/>
                  </a:lnTo>
                  <a:lnTo>
                    <a:pt x="1147205" y="621059"/>
                  </a:lnTo>
                  <a:lnTo>
                    <a:pt x="1150280" y="621059"/>
                  </a:lnTo>
                  <a:lnTo>
                    <a:pt x="1150280" y="624922"/>
                  </a:lnTo>
                  <a:lnTo>
                    <a:pt x="1153356" y="624922"/>
                  </a:lnTo>
                  <a:lnTo>
                    <a:pt x="1153356" y="628778"/>
                  </a:lnTo>
                  <a:lnTo>
                    <a:pt x="1156431" y="628778"/>
                  </a:lnTo>
                  <a:lnTo>
                    <a:pt x="1156431" y="632627"/>
                  </a:lnTo>
                  <a:lnTo>
                    <a:pt x="1159507" y="632627"/>
                  </a:lnTo>
                  <a:lnTo>
                    <a:pt x="1159507" y="636469"/>
                  </a:lnTo>
                  <a:lnTo>
                    <a:pt x="1162583" y="636469"/>
                  </a:lnTo>
                  <a:lnTo>
                    <a:pt x="1162583" y="640303"/>
                  </a:lnTo>
                  <a:lnTo>
                    <a:pt x="1165658" y="640303"/>
                  </a:lnTo>
                  <a:lnTo>
                    <a:pt x="1165658" y="644131"/>
                  </a:lnTo>
                  <a:lnTo>
                    <a:pt x="1168734" y="644131"/>
                  </a:lnTo>
                  <a:lnTo>
                    <a:pt x="1168734" y="647951"/>
                  </a:lnTo>
                  <a:lnTo>
                    <a:pt x="1171809" y="647951"/>
                  </a:lnTo>
                  <a:lnTo>
                    <a:pt x="1171809" y="651071"/>
                  </a:lnTo>
                  <a:lnTo>
                    <a:pt x="1174885" y="651071"/>
                  </a:lnTo>
                  <a:lnTo>
                    <a:pt x="1174885" y="654186"/>
                  </a:lnTo>
                  <a:lnTo>
                    <a:pt x="1177961" y="654186"/>
                  </a:lnTo>
                  <a:lnTo>
                    <a:pt x="1177961" y="657297"/>
                  </a:lnTo>
                  <a:lnTo>
                    <a:pt x="1181036" y="657297"/>
                  </a:lnTo>
                  <a:lnTo>
                    <a:pt x="1181036" y="660402"/>
                  </a:lnTo>
                  <a:lnTo>
                    <a:pt x="1184112" y="660402"/>
                  </a:lnTo>
                  <a:lnTo>
                    <a:pt x="1184112" y="663503"/>
                  </a:lnTo>
                  <a:lnTo>
                    <a:pt x="1187188" y="663503"/>
                  </a:lnTo>
                  <a:lnTo>
                    <a:pt x="1187188" y="666599"/>
                  </a:lnTo>
                  <a:lnTo>
                    <a:pt x="1190263" y="666599"/>
                  </a:lnTo>
                  <a:lnTo>
                    <a:pt x="1190263" y="669691"/>
                  </a:lnTo>
                  <a:lnTo>
                    <a:pt x="1193339" y="669691"/>
                  </a:lnTo>
                  <a:lnTo>
                    <a:pt x="1193339" y="672778"/>
                  </a:lnTo>
                  <a:lnTo>
                    <a:pt x="1196414" y="672778"/>
                  </a:lnTo>
                  <a:lnTo>
                    <a:pt x="1196414" y="675860"/>
                  </a:lnTo>
                  <a:lnTo>
                    <a:pt x="1199490" y="675860"/>
                  </a:lnTo>
                  <a:lnTo>
                    <a:pt x="1199490" y="678937"/>
                  </a:lnTo>
                  <a:lnTo>
                    <a:pt x="1202566" y="678937"/>
                  </a:lnTo>
                  <a:lnTo>
                    <a:pt x="1202566" y="681237"/>
                  </a:lnTo>
                  <a:lnTo>
                    <a:pt x="1205641" y="681237"/>
                  </a:lnTo>
                  <a:lnTo>
                    <a:pt x="1205641" y="683535"/>
                  </a:lnTo>
                  <a:lnTo>
                    <a:pt x="1208717" y="683535"/>
                  </a:lnTo>
                  <a:lnTo>
                    <a:pt x="1208717" y="685830"/>
                  </a:lnTo>
                  <a:lnTo>
                    <a:pt x="1211792" y="685830"/>
                  </a:lnTo>
                  <a:lnTo>
                    <a:pt x="1211792" y="688122"/>
                  </a:lnTo>
                  <a:lnTo>
                    <a:pt x="1214868" y="688122"/>
                  </a:lnTo>
                  <a:lnTo>
                    <a:pt x="1214868" y="690412"/>
                  </a:lnTo>
                  <a:lnTo>
                    <a:pt x="1217944" y="690412"/>
                  </a:lnTo>
                  <a:lnTo>
                    <a:pt x="1217944" y="692699"/>
                  </a:lnTo>
                  <a:lnTo>
                    <a:pt x="1221019" y="692699"/>
                  </a:lnTo>
                  <a:lnTo>
                    <a:pt x="1221019" y="694984"/>
                  </a:lnTo>
                  <a:lnTo>
                    <a:pt x="1224095" y="694984"/>
                  </a:lnTo>
                  <a:lnTo>
                    <a:pt x="1224095" y="697266"/>
                  </a:lnTo>
                  <a:lnTo>
                    <a:pt x="1227171" y="697266"/>
                  </a:lnTo>
                  <a:lnTo>
                    <a:pt x="1227171" y="699545"/>
                  </a:lnTo>
                  <a:lnTo>
                    <a:pt x="1230246" y="699545"/>
                  </a:lnTo>
                  <a:lnTo>
                    <a:pt x="1230246" y="701822"/>
                  </a:lnTo>
                  <a:lnTo>
                    <a:pt x="1233322" y="701822"/>
                  </a:lnTo>
                  <a:lnTo>
                    <a:pt x="1233322" y="703745"/>
                  </a:lnTo>
                  <a:lnTo>
                    <a:pt x="1236397" y="703745"/>
                  </a:lnTo>
                  <a:lnTo>
                    <a:pt x="1236397" y="705665"/>
                  </a:lnTo>
                  <a:lnTo>
                    <a:pt x="1239473" y="705665"/>
                  </a:lnTo>
                  <a:lnTo>
                    <a:pt x="1239473" y="707584"/>
                  </a:lnTo>
                  <a:lnTo>
                    <a:pt x="1242549" y="707584"/>
                  </a:lnTo>
                  <a:lnTo>
                    <a:pt x="1242549" y="709502"/>
                  </a:lnTo>
                  <a:lnTo>
                    <a:pt x="1245624" y="709502"/>
                  </a:lnTo>
                  <a:lnTo>
                    <a:pt x="1245624" y="711417"/>
                  </a:lnTo>
                  <a:lnTo>
                    <a:pt x="1248700" y="711417"/>
                  </a:lnTo>
                  <a:lnTo>
                    <a:pt x="1248700" y="713331"/>
                  </a:lnTo>
                  <a:lnTo>
                    <a:pt x="1251775" y="713331"/>
                  </a:lnTo>
                  <a:lnTo>
                    <a:pt x="1251775" y="715242"/>
                  </a:lnTo>
                  <a:lnTo>
                    <a:pt x="1254851" y="715242"/>
                  </a:lnTo>
                  <a:lnTo>
                    <a:pt x="1254851" y="717152"/>
                  </a:lnTo>
                  <a:lnTo>
                    <a:pt x="1257927" y="717152"/>
                  </a:lnTo>
                  <a:lnTo>
                    <a:pt x="1257927" y="719060"/>
                  </a:lnTo>
                  <a:lnTo>
                    <a:pt x="1261002" y="719060"/>
                  </a:lnTo>
                  <a:lnTo>
                    <a:pt x="1261002" y="720966"/>
                  </a:lnTo>
                  <a:lnTo>
                    <a:pt x="1264078" y="720966"/>
                  </a:lnTo>
                  <a:lnTo>
                    <a:pt x="1264078" y="722953"/>
                  </a:lnTo>
                  <a:lnTo>
                    <a:pt x="1267154" y="722953"/>
                  </a:lnTo>
                  <a:lnTo>
                    <a:pt x="1267154" y="724938"/>
                  </a:lnTo>
                  <a:lnTo>
                    <a:pt x="1270229" y="724938"/>
                  </a:lnTo>
                  <a:lnTo>
                    <a:pt x="1270229" y="726921"/>
                  </a:lnTo>
                  <a:lnTo>
                    <a:pt x="1273305" y="726921"/>
                  </a:lnTo>
                  <a:lnTo>
                    <a:pt x="1273305" y="728902"/>
                  </a:lnTo>
                  <a:lnTo>
                    <a:pt x="1276380" y="728902"/>
                  </a:lnTo>
                  <a:lnTo>
                    <a:pt x="1276380" y="730881"/>
                  </a:lnTo>
                  <a:lnTo>
                    <a:pt x="1279456" y="730881"/>
                  </a:lnTo>
                  <a:lnTo>
                    <a:pt x="1279456" y="732858"/>
                  </a:lnTo>
                  <a:lnTo>
                    <a:pt x="1282532" y="732858"/>
                  </a:lnTo>
                  <a:lnTo>
                    <a:pt x="1282532" y="734833"/>
                  </a:lnTo>
                  <a:lnTo>
                    <a:pt x="1285607" y="734833"/>
                  </a:lnTo>
                  <a:lnTo>
                    <a:pt x="1285607" y="736806"/>
                  </a:lnTo>
                  <a:lnTo>
                    <a:pt x="1288683" y="736806"/>
                  </a:lnTo>
                  <a:lnTo>
                    <a:pt x="1288683" y="738777"/>
                  </a:lnTo>
                  <a:lnTo>
                    <a:pt x="1291759" y="738777"/>
                  </a:lnTo>
                  <a:lnTo>
                    <a:pt x="1291759" y="740746"/>
                  </a:lnTo>
                  <a:lnTo>
                    <a:pt x="1294834" y="740746"/>
                  </a:lnTo>
                  <a:lnTo>
                    <a:pt x="1294834" y="743069"/>
                  </a:lnTo>
                  <a:lnTo>
                    <a:pt x="1297910" y="743069"/>
                  </a:lnTo>
                  <a:lnTo>
                    <a:pt x="1297910" y="745388"/>
                  </a:lnTo>
                  <a:lnTo>
                    <a:pt x="1300985" y="745388"/>
                  </a:lnTo>
                  <a:lnTo>
                    <a:pt x="1300985" y="747705"/>
                  </a:lnTo>
                  <a:lnTo>
                    <a:pt x="1304061" y="747705"/>
                  </a:lnTo>
                  <a:lnTo>
                    <a:pt x="1304061" y="750019"/>
                  </a:lnTo>
                  <a:lnTo>
                    <a:pt x="1307137" y="750019"/>
                  </a:lnTo>
                  <a:lnTo>
                    <a:pt x="1307137" y="752331"/>
                  </a:lnTo>
                  <a:lnTo>
                    <a:pt x="1310212" y="752331"/>
                  </a:lnTo>
                  <a:lnTo>
                    <a:pt x="1310212" y="754639"/>
                  </a:lnTo>
                  <a:lnTo>
                    <a:pt x="1313288" y="754639"/>
                  </a:lnTo>
                  <a:lnTo>
                    <a:pt x="1313288" y="756945"/>
                  </a:lnTo>
                  <a:lnTo>
                    <a:pt x="1316363" y="756945"/>
                  </a:lnTo>
                  <a:lnTo>
                    <a:pt x="1316363" y="759249"/>
                  </a:lnTo>
                  <a:lnTo>
                    <a:pt x="1319439" y="759249"/>
                  </a:lnTo>
                  <a:lnTo>
                    <a:pt x="1319439" y="761549"/>
                  </a:lnTo>
                  <a:lnTo>
                    <a:pt x="1322515" y="761549"/>
                  </a:lnTo>
                  <a:lnTo>
                    <a:pt x="1322515" y="763847"/>
                  </a:lnTo>
                  <a:lnTo>
                    <a:pt x="1325590" y="763847"/>
                  </a:lnTo>
                  <a:lnTo>
                    <a:pt x="1325590" y="766789"/>
                  </a:lnTo>
                  <a:lnTo>
                    <a:pt x="1328666" y="766789"/>
                  </a:lnTo>
                  <a:lnTo>
                    <a:pt x="1328666" y="769727"/>
                  </a:lnTo>
                  <a:lnTo>
                    <a:pt x="1331742" y="769727"/>
                  </a:lnTo>
                  <a:lnTo>
                    <a:pt x="1331742" y="772660"/>
                  </a:lnTo>
                  <a:lnTo>
                    <a:pt x="1334817" y="772660"/>
                  </a:lnTo>
                  <a:lnTo>
                    <a:pt x="1334817" y="775588"/>
                  </a:lnTo>
                  <a:lnTo>
                    <a:pt x="1337893" y="775588"/>
                  </a:lnTo>
                  <a:lnTo>
                    <a:pt x="1337893" y="778513"/>
                  </a:lnTo>
                  <a:lnTo>
                    <a:pt x="1340968" y="778513"/>
                  </a:lnTo>
                  <a:lnTo>
                    <a:pt x="1340968" y="781433"/>
                  </a:lnTo>
                  <a:lnTo>
                    <a:pt x="1344044" y="781433"/>
                  </a:lnTo>
                  <a:lnTo>
                    <a:pt x="1344044" y="784348"/>
                  </a:lnTo>
                  <a:lnTo>
                    <a:pt x="1347120" y="784348"/>
                  </a:lnTo>
                  <a:lnTo>
                    <a:pt x="1347120" y="787259"/>
                  </a:lnTo>
                  <a:lnTo>
                    <a:pt x="1350195" y="787259"/>
                  </a:lnTo>
                  <a:lnTo>
                    <a:pt x="1350195" y="790166"/>
                  </a:lnTo>
                  <a:lnTo>
                    <a:pt x="1353271" y="790166"/>
                  </a:lnTo>
                  <a:lnTo>
                    <a:pt x="1353271" y="793068"/>
                  </a:lnTo>
                  <a:lnTo>
                    <a:pt x="1356346" y="793068"/>
                  </a:lnTo>
                  <a:lnTo>
                    <a:pt x="1356346" y="796386"/>
                  </a:lnTo>
                  <a:lnTo>
                    <a:pt x="1359422" y="796386"/>
                  </a:lnTo>
                  <a:lnTo>
                    <a:pt x="1359422" y="799698"/>
                  </a:lnTo>
                  <a:lnTo>
                    <a:pt x="1362498" y="799698"/>
                  </a:lnTo>
                  <a:lnTo>
                    <a:pt x="1362498" y="803004"/>
                  </a:lnTo>
                  <a:lnTo>
                    <a:pt x="1365573" y="803004"/>
                  </a:lnTo>
                  <a:lnTo>
                    <a:pt x="1365573" y="806304"/>
                  </a:lnTo>
                  <a:lnTo>
                    <a:pt x="1368649" y="806304"/>
                  </a:lnTo>
                  <a:lnTo>
                    <a:pt x="1368649" y="809599"/>
                  </a:lnTo>
                  <a:lnTo>
                    <a:pt x="1371725" y="809599"/>
                  </a:lnTo>
                  <a:lnTo>
                    <a:pt x="1371725" y="812888"/>
                  </a:lnTo>
                  <a:lnTo>
                    <a:pt x="1374800" y="812888"/>
                  </a:lnTo>
                  <a:lnTo>
                    <a:pt x="1374800" y="816172"/>
                  </a:lnTo>
                  <a:lnTo>
                    <a:pt x="1377876" y="816172"/>
                  </a:lnTo>
                  <a:lnTo>
                    <a:pt x="1377876" y="819449"/>
                  </a:lnTo>
                  <a:lnTo>
                    <a:pt x="1380951" y="819449"/>
                  </a:lnTo>
                  <a:lnTo>
                    <a:pt x="1380951" y="822721"/>
                  </a:lnTo>
                  <a:lnTo>
                    <a:pt x="1384027" y="822721"/>
                  </a:lnTo>
                  <a:lnTo>
                    <a:pt x="1384027" y="825988"/>
                  </a:lnTo>
                  <a:lnTo>
                    <a:pt x="1387103" y="825988"/>
                  </a:lnTo>
                  <a:lnTo>
                    <a:pt x="1387103" y="829586"/>
                  </a:lnTo>
                  <a:lnTo>
                    <a:pt x="1390178" y="829586"/>
                  </a:lnTo>
                  <a:lnTo>
                    <a:pt x="1390178" y="833178"/>
                  </a:lnTo>
                  <a:lnTo>
                    <a:pt x="1393254" y="833178"/>
                  </a:lnTo>
                  <a:lnTo>
                    <a:pt x="1393254" y="836763"/>
                  </a:lnTo>
                  <a:lnTo>
                    <a:pt x="1396329" y="836763"/>
                  </a:lnTo>
                  <a:lnTo>
                    <a:pt x="1396329" y="840341"/>
                  </a:lnTo>
                  <a:lnTo>
                    <a:pt x="1399405" y="840341"/>
                  </a:lnTo>
                  <a:lnTo>
                    <a:pt x="1399405" y="843912"/>
                  </a:lnTo>
                  <a:lnTo>
                    <a:pt x="1402481" y="843912"/>
                  </a:lnTo>
                  <a:lnTo>
                    <a:pt x="1402481" y="847477"/>
                  </a:lnTo>
                  <a:lnTo>
                    <a:pt x="1405556" y="847477"/>
                  </a:lnTo>
                  <a:lnTo>
                    <a:pt x="1405556" y="851034"/>
                  </a:lnTo>
                  <a:lnTo>
                    <a:pt x="1408632" y="851034"/>
                  </a:lnTo>
                  <a:lnTo>
                    <a:pt x="1408632" y="854585"/>
                  </a:lnTo>
                  <a:lnTo>
                    <a:pt x="1411708" y="854585"/>
                  </a:lnTo>
                  <a:lnTo>
                    <a:pt x="1411708" y="858129"/>
                  </a:lnTo>
                  <a:lnTo>
                    <a:pt x="1414783" y="858129"/>
                  </a:lnTo>
                  <a:lnTo>
                    <a:pt x="1414783" y="861666"/>
                  </a:lnTo>
                  <a:lnTo>
                    <a:pt x="1417859" y="861666"/>
                  </a:lnTo>
                  <a:lnTo>
                    <a:pt x="1417859" y="864864"/>
                  </a:lnTo>
                  <a:lnTo>
                    <a:pt x="1420934" y="864864"/>
                  </a:lnTo>
                  <a:lnTo>
                    <a:pt x="1420934" y="868057"/>
                  </a:lnTo>
                  <a:lnTo>
                    <a:pt x="1424010" y="868057"/>
                  </a:lnTo>
                  <a:lnTo>
                    <a:pt x="1424010" y="871244"/>
                  </a:lnTo>
                  <a:lnTo>
                    <a:pt x="1427086" y="871244"/>
                  </a:lnTo>
                  <a:lnTo>
                    <a:pt x="1427086" y="874425"/>
                  </a:lnTo>
                  <a:lnTo>
                    <a:pt x="1430161" y="874425"/>
                  </a:lnTo>
                  <a:lnTo>
                    <a:pt x="1430161" y="877601"/>
                  </a:lnTo>
                  <a:lnTo>
                    <a:pt x="1433237" y="877601"/>
                  </a:lnTo>
                  <a:lnTo>
                    <a:pt x="1433237" y="880772"/>
                  </a:lnTo>
                  <a:lnTo>
                    <a:pt x="1436313" y="880772"/>
                  </a:lnTo>
                  <a:lnTo>
                    <a:pt x="1436313" y="883937"/>
                  </a:lnTo>
                  <a:lnTo>
                    <a:pt x="1439388" y="883937"/>
                  </a:lnTo>
                  <a:lnTo>
                    <a:pt x="1439388" y="887097"/>
                  </a:lnTo>
                  <a:lnTo>
                    <a:pt x="1442464" y="887097"/>
                  </a:lnTo>
                  <a:lnTo>
                    <a:pt x="1442464" y="890251"/>
                  </a:lnTo>
                  <a:lnTo>
                    <a:pt x="1445539" y="890251"/>
                  </a:lnTo>
                  <a:lnTo>
                    <a:pt x="1445539" y="893399"/>
                  </a:lnTo>
                  <a:lnTo>
                    <a:pt x="1448615" y="893399"/>
                  </a:lnTo>
                  <a:lnTo>
                    <a:pt x="1448615" y="895942"/>
                  </a:lnTo>
                  <a:lnTo>
                    <a:pt x="1451691" y="895942"/>
                  </a:lnTo>
                  <a:lnTo>
                    <a:pt x="1451691" y="898481"/>
                  </a:lnTo>
                  <a:lnTo>
                    <a:pt x="1454766" y="898481"/>
                  </a:lnTo>
                  <a:lnTo>
                    <a:pt x="1454766" y="901016"/>
                  </a:lnTo>
                  <a:lnTo>
                    <a:pt x="1457842" y="901016"/>
                  </a:lnTo>
                  <a:lnTo>
                    <a:pt x="1457842" y="903548"/>
                  </a:lnTo>
                  <a:lnTo>
                    <a:pt x="1460917" y="903548"/>
                  </a:lnTo>
                  <a:lnTo>
                    <a:pt x="1460917" y="906077"/>
                  </a:lnTo>
                  <a:lnTo>
                    <a:pt x="1463993" y="906077"/>
                  </a:lnTo>
                  <a:lnTo>
                    <a:pt x="1463993" y="908601"/>
                  </a:lnTo>
                  <a:lnTo>
                    <a:pt x="1467069" y="908601"/>
                  </a:lnTo>
                  <a:lnTo>
                    <a:pt x="1467069" y="911123"/>
                  </a:lnTo>
                  <a:lnTo>
                    <a:pt x="1470144" y="911123"/>
                  </a:lnTo>
                  <a:lnTo>
                    <a:pt x="1470144" y="913640"/>
                  </a:lnTo>
                  <a:lnTo>
                    <a:pt x="1473220" y="913640"/>
                  </a:lnTo>
                  <a:lnTo>
                    <a:pt x="1473220" y="916154"/>
                  </a:lnTo>
                  <a:lnTo>
                    <a:pt x="1476296" y="916154"/>
                  </a:lnTo>
                  <a:lnTo>
                    <a:pt x="1476296" y="918665"/>
                  </a:lnTo>
                  <a:lnTo>
                    <a:pt x="1479371" y="918665"/>
                  </a:lnTo>
                  <a:lnTo>
                    <a:pt x="1479371" y="920222"/>
                  </a:lnTo>
                  <a:lnTo>
                    <a:pt x="1482447" y="920222"/>
                  </a:lnTo>
                  <a:lnTo>
                    <a:pt x="1482447" y="921778"/>
                  </a:lnTo>
                  <a:lnTo>
                    <a:pt x="1485522" y="921778"/>
                  </a:lnTo>
                  <a:lnTo>
                    <a:pt x="1485522" y="923332"/>
                  </a:lnTo>
                  <a:lnTo>
                    <a:pt x="1488598" y="923332"/>
                  </a:lnTo>
                  <a:lnTo>
                    <a:pt x="1488598" y="924885"/>
                  </a:lnTo>
                  <a:lnTo>
                    <a:pt x="1491674" y="924885"/>
                  </a:lnTo>
                  <a:lnTo>
                    <a:pt x="1491674" y="926437"/>
                  </a:lnTo>
                  <a:lnTo>
                    <a:pt x="1494749" y="926437"/>
                  </a:lnTo>
                  <a:lnTo>
                    <a:pt x="1494749" y="927987"/>
                  </a:lnTo>
                  <a:lnTo>
                    <a:pt x="1497825" y="927987"/>
                  </a:lnTo>
                  <a:lnTo>
                    <a:pt x="1497825" y="929536"/>
                  </a:lnTo>
                  <a:lnTo>
                    <a:pt x="1500900" y="929536"/>
                  </a:lnTo>
                  <a:lnTo>
                    <a:pt x="1500900" y="931084"/>
                  </a:lnTo>
                  <a:lnTo>
                    <a:pt x="1503976" y="931084"/>
                  </a:lnTo>
                  <a:lnTo>
                    <a:pt x="1503976" y="932630"/>
                  </a:lnTo>
                  <a:lnTo>
                    <a:pt x="1507052" y="932630"/>
                  </a:lnTo>
                  <a:lnTo>
                    <a:pt x="1507052" y="934175"/>
                  </a:lnTo>
                  <a:lnTo>
                    <a:pt x="1510127" y="934175"/>
                  </a:lnTo>
                  <a:lnTo>
                    <a:pt x="1510127" y="935120"/>
                  </a:lnTo>
                  <a:lnTo>
                    <a:pt x="1513203" y="935120"/>
                  </a:lnTo>
                  <a:lnTo>
                    <a:pt x="1513203" y="936066"/>
                  </a:lnTo>
                  <a:lnTo>
                    <a:pt x="1516279" y="936066"/>
                  </a:lnTo>
                  <a:lnTo>
                    <a:pt x="1516279" y="937010"/>
                  </a:lnTo>
                  <a:lnTo>
                    <a:pt x="1519354" y="937010"/>
                  </a:lnTo>
                  <a:lnTo>
                    <a:pt x="1519354" y="937954"/>
                  </a:lnTo>
                  <a:lnTo>
                    <a:pt x="1522430" y="937954"/>
                  </a:lnTo>
                  <a:lnTo>
                    <a:pt x="1522430" y="938898"/>
                  </a:lnTo>
                  <a:lnTo>
                    <a:pt x="1525505" y="938898"/>
                  </a:lnTo>
                  <a:lnTo>
                    <a:pt x="1525505" y="939841"/>
                  </a:lnTo>
                  <a:lnTo>
                    <a:pt x="1528581" y="939841"/>
                  </a:lnTo>
                  <a:lnTo>
                    <a:pt x="1528581" y="940783"/>
                  </a:lnTo>
                  <a:lnTo>
                    <a:pt x="1531657" y="940783"/>
                  </a:lnTo>
                  <a:lnTo>
                    <a:pt x="1531657" y="941725"/>
                  </a:lnTo>
                  <a:lnTo>
                    <a:pt x="1534732" y="941725"/>
                  </a:lnTo>
                  <a:lnTo>
                    <a:pt x="1534732" y="942667"/>
                  </a:lnTo>
                  <a:lnTo>
                    <a:pt x="1537808" y="942667"/>
                  </a:lnTo>
                  <a:lnTo>
                    <a:pt x="1537808" y="943608"/>
                  </a:lnTo>
                  <a:lnTo>
                    <a:pt x="1540883" y="943608"/>
                  </a:lnTo>
                  <a:lnTo>
                    <a:pt x="1540883" y="944177"/>
                  </a:lnTo>
                  <a:lnTo>
                    <a:pt x="1543959" y="944177"/>
                  </a:lnTo>
                  <a:lnTo>
                    <a:pt x="1543959" y="944747"/>
                  </a:lnTo>
                  <a:lnTo>
                    <a:pt x="1547035" y="944747"/>
                  </a:lnTo>
                  <a:lnTo>
                    <a:pt x="1547035" y="945316"/>
                  </a:lnTo>
                  <a:lnTo>
                    <a:pt x="1550110" y="945316"/>
                  </a:lnTo>
                  <a:lnTo>
                    <a:pt x="1550110" y="945884"/>
                  </a:lnTo>
                  <a:lnTo>
                    <a:pt x="1553186" y="945884"/>
                  </a:lnTo>
                  <a:lnTo>
                    <a:pt x="1553186" y="946453"/>
                  </a:lnTo>
                  <a:lnTo>
                    <a:pt x="1556262" y="946453"/>
                  </a:lnTo>
                  <a:lnTo>
                    <a:pt x="1556262" y="947021"/>
                  </a:lnTo>
                  <a:lnTo>
                    <a:pt x="1559337" y="947021"/>
                  </a:lnTo>
                  <a:lnTo>
                    <a:pt x="1559337" y="947590"/>
                  </a:lnTo>
                  <a:lnTo>
                    <a:pt x="1562413" y="947590"/>
                  </a:lnTo>
                  <a:lnTo>
                    <a:pt x="1562413" y="948158"/>
                  </a:lnTo>
                  <a:lnTo>
                    <a:pt x="1565488" y="948158"/>
                  </a:lnTo>
                  <a:lnTo>
                    <a:pt x="1565488" y="948726"/>
                  </a:lnTo>
                  <a:lnTo>
                    <a:pt x="1568564" y="948726"/>
                  </a:lnTo>
                  <a:lnTo>
                    <a:pt x="1568564" y="949293"/>
                  </a:lnTo>
                  <a:lnTo>
                    <a:pt x="1571640" y="949293"/>
                  </a:lnTo>
                  <a:lnTo>
                    <a:pt x="1571640" y="949680"/>
                  </a:lnTo>
                  <a:lnTo>
                    <a:pt x="1574715" y="949680"/>
                  </a:lnTo>
                  <a:lnTo>
                    <a:pt x="1574715" y="950067"/>
                  </a:lnTo>
                  <a:lnTo>
                    <a:pt x="1577791" y="950067"/>
                  </a:lnTo>
                  <a:lnTo>
                    <a:pt x="1577791" y="950453"/>
                  </a:lnTo>
                  <a:lnTo>
                    <a:pt x="1580866" y="950453"/>
                  </a:lnTo>
                  <a:lnTo>
                    <a:pt x="1580866" y="950840"/>
                  </a:lnTo>
                  <a:lnTo>
                    <a:pt x="1583942" y="950840"/>
                  </a:lnTo>
                  <a:lnTo>
                    <a:pt x="1583942" y="951226"/>
                  </a:lnTo>
                  <a:lnTo>
                    <a:pt x="1587018" y="951226"/>
                  </a:lnTo>
                  <a:lnTo>
                    <a:pt x="1587018" y="951613"/>
                  </a:lnTo>
                  <a:lnTo>
                    <a:pt x="1590093" y="951613"/>
                  </a:lnTo>
                  <a:lnTo>
                    <a:pt x="1590093" y="951999"/>
                  </a:lnTo>
                  <a:lnTo>
                    <a:pt x="1593169" y="951999"/>
                  </a:lnTo>
                  <a:lnTo>
                    <a:pt x="1593169" y="952385"/>
                  </a:lnTo>
                  <a:lnTo>
                    <a:pt x="1596245" y="952385"/>
                  </a:lnTo>
                  <a:lnTo>
                    <a:pt x="1596245" y="952771"/>
                  </a:lnTo>
                  <a:lnTo>
                    <a:pt x="1599320" y="952771"/>
                  </a:lnTo>
                  <a:lnTo>
                    <a:pt x="1599320" y="953157"/>
                  </a:lnTo>
                  <a:lnTo>
                    <a:pt x="1602396" y="953157"/>
                  </a:lnTo>
                  <a:lnTo>
                    <a:pt x="1602396" y="953430"/>
                  </a:lnTo>
                  <a:lnTo>
                    <a:pt x="1605471" y="953430"/>
                  </a:lnTo>
                  <a:lnTo>
                    <a:pt x="1605471" y="953703"/>
                  </a:lnTo>
                  <a:lnTo>
                    <a:pt x="1608547" y="953703"/>
                  </a:lnTo>
                  <a:lnTo>
                    <a:pt x="1608547" y="953975"/>
                  </a:lnTo>
                  <a:lnTo>
                    <a:pt x="1611623" y="953975"/>
                  </a:lnTo>
                  <a:lnTo>
                    <a:pt x="1611623" y="954248"/>
                  </a:lnTo>
                  <a:lnTo>
                    <a:pt x="1614698" y="954248"/>
                  </a:lnTo>
                  <a:lnTo>
                    <a:pt x="1614698" y="954520"/>
                  </a:lnTo>
                  <a:lnTo>
                    <a:pt x="1617774" y="954520"/>
                  </a:lnTo>
                  <a:lnTo>
                    <a:pt x="1617774" y="954793"/>
                  </a:lnTo>
                  <a:lnTo>
                    <a:pt x="1620850" y="954793"/>
                  </a:lnTo>
                  <a:lnTo>
                    <a:pt x="1620850" y="955065"/>
                  </a:lnTo>
                  <a:lnTo>
                    <a:pt x="1623925" y="955065"/>
                  </a:lnTo>
                  <a:lnTo>
                    <a:pt x="1623925" y="955337"/>
                  </a:lnTo>
                  <a:lnTo>
                    <a:pt x="1627001" y="955337"/>
                  </a:lnTo>
                  <a:lnTo>
                    <a:pt x="1627001" y="955610"/>
                  </a:lnTo>
                  <a:lnTo>
                    <a:pt x="1630076" y="955610"/>
                  </a:lnTo>
                  <a:lnTo>
                    <a:pt x="1630076" y="95588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9"/>
            <p:cNvSpPr/>
            <p:nvPr/>
          </p:nvSpPr>
          <p:spPr>
            <a:xfrm>
              <a:off x="3491577" y="1333997"/>
              <a:ext cx="1630076" cy="796544"/>
            </a:xfrm>
            <a:custGeom>
              <a:avLst/>
              <a:pathLst>
                <a:path w="1630076" h="796544">
                  <a:moveTo>
                    <a:pt x="0" y="0"/>
                  </a:moveTo>
                  <a:lnTo>
                    <a:pt x="3075" y="0"/>
                  </a:lnTo>
                  <a:lnTo>
                    <a:pt x="3075" y="0"/>
                  </a:lnTo>
                  <a:lnTo>
                    <a:pt x="6151" y="0"/>
                  </a:lnTo>
                  <a:lnTo>
                    <a:pt x="6151" y="0"/>
                  </a:lnTo>
                  <a:lnTo>
                    <a:pt x="9226" y="0"/>
                  </a:lnTo>
                  <a:lnTo>
                    <a:pt x="9226" y="0"/>
                  </a:lnTo>
                  <a:lnTo>
                    <a:pt x="12302" y="0"/>
                  </a:lnTo>
                  <a:lnTo>
                    <a:pt x="12302" y="0"/>
                  </a:lnTo>
                  <a:lnTo>
                    <a:pt x="15378" y="0"/>
                  </a:lnTo>
                  <a:lnTo>
                    <a:pt x="15378" y="0"/>
                  </a:lnTo>
                  <a:lnTo>
                    <a:pt x="18453" y="0"/>
                  </a:lnTo>
                  <a:lnTo>
                    <a:pt x="18453" y="0"/>
                  </a:lnTo>
                  <a:lnTo>
                    <a:pt x="21529" y="0"/>
                  </a:lnTo>
                  <a:lnTo>
                    <a:pt x="21529" y="0"/>
                  </a:lnTo>
                  <a:lnTo>
                    <a:pt x="24604" y="0"/>
                  </a:lnTo>
                  <a:lnTo>
                    <a:pt x="24604" y="0"/>
                  </a:lnTo>
                  <a:lnTo>
                    <a:pt x="27680" y="0"/>
                  </a:lnTo>
                  <a:lnTo>
                    <a:pt x="27680" y="0"/>
                  </a:lnTo>
                  <a:lnTo>
                    <a:pt x="30756" y="0"/>
                  </a:lnTo>
                  <a:lnTo>
                    <a:pt x="30756" y="0"/>
                  </a:lnTo>
                  <a:lnTo>
                    <a:pt x="33831" y="0"/>
                  </a:lnTo>
                  <a:lnTo>
                    <a:pt x="33831" y="0"/>
                  </a:lnTo>
                  <a:lnTo>
                    <a:pt x="36907" y="0"/>
                  </a:lnTo>
                  <a:lnTo>
                    <a:pt x="36907" y="0"/>
                  </a:lnTo>
                  <a:lnTo>
                    <a:pt x="39983" y="0"/>
                  </a:lnTo>
                  <a:lnTo>
                    <a:pt x="39983" y="0"/>
                  </a:lnTo>
                  <a:lnTo>
                    <a:pt x="43058" y="0"/>
                  </a:lnTo>
                  <a:lnTo>
                    <a:pt x="43058" y="0"/>
                  </a:lnTo>
                  <a:lnTo>
                    <a:pt x="46134" y="0"/>
                  </a:lnTo>
                  <a:lnTo>
                    <a:pt x="46134" y="0"/>
                  </a:lnTo>
                  <a:lnTo>
                    <a:pt x="49209" y="0"/>
                  </a:lnTo>
                  <a:lnTo>
                    <a:pt x="49209" y="0"/>
                  </a:lnTo>
                  <a:lnTo>
                    <a:pt x="52285" y="0"/>
                  </a:lnTo>
                  <a:lnTo>
                    <a:pt x="52285" y="0"/>
                  </a:lnTo>
                  <a:lnTo>
                    <a:pt x="55361" y="0"/>
                  </a:lnTo>
                  <a:lnTo>
                    <a:pt x="55361" y="0"/>
                  </a:lnTo>
                  <a:lnTo>
                    <a:pt x="58436" y="0"/>
                  </a:lnTo>
                  <a:lnTo>
                    <a:pt x="58436" y="0"/>
                  </a:lnTo>
                  <a:lnTo>
                    <a:pt x="61512" y="0"/>
                  </a:lnTo>
                  <a:lnTo>
                    <a:pt x="61512" y="0"/>
                  </a:lnTo>
                  <a:lnTo>
                    <a:pt x="64587" y="0"/>
                  </a:lnTo>
                  <a:lnTo>
                    <a:pt x="64587" y="0"/>
                  </a:lnTo>
                  <a:lnTo>
                    <a:pt x="67663" y="0"/>
                  </a:lnTo>
                  <a:lnTo>
                    <a:pt x="67663" y="0"/>
                  </a:lnTo>
                  <a:lnTo>
                    <a:pt x="70739" y="0"/>
                  </a:lnTo>
                  <a:lnTo>
                    <a:pt x="70739" y="0"/>
                  </a:lnTo>
                  <a:lnTo>
                    <a:pt x="73814" y="0"/>
                  </a:lnTo>
                  <a:lnTo>
                    <a:pt x="73814" y="0"/>
                  </a:lnTo>
                  <a:lnTo>
                    <a:pt x="76890" y="0"/>
                  </a:lnTo>
                  <a:lnTo>
                    <a:pt x="76890" y="0"/>
                  </a:lnTo>
                  <a:lnTo>
                    <a:pt x="79966" y="0"/>
                  </a:lnTo>
                  <a:lnTo>
                    <a:pt x="79966" y="0"/>
                  </a:lnTo>
                  <a:lnTo>
                    <a:pt x="83041" y="0"/>
                  </a:lnTo>
                  <a:lnTo>
                    <a:pt x="83041" y="0"/>
                  </a:lnTo>
                  <a:lnTo>
                    <a:pt x="86117" y="0"/>
                  </a:lnTo>
                  <a:lnTo>
                    <a:pt x="86117" y="0"/>
                  </a:lnTo>
                  <a:lnTo>
                    <a:pt x="89192" y="0"/>
                  </a:lnTo>
                  <a:lnTo>
                    <a:pt x="89192" y="0"/>
                  </a:lnTo>
                  <a:lnTo>
                    <a:pt x="92268" y="0"/>
                  </a:lnTo>
                  <a:lnTo>
                    <a:pt x="92268" y="0"/>
                  </a:lnTo>
                  <a:lnTo>
                    <a:pt x="95344" y="0"/>
                  </a:lnTo>
                  <a:lnTo>
                    <a:pt x="95344" y="0"/>
                  </a:lnTo>
                  <a:lnTo>
                    <a:pt x="98419" y="0"/>
                  </a:lnTo>
                  <a:lnTo>
                    <a:pt x="98419" y="0"/>
                  </a:lnTo>
                  <a:lnTo>
                    <a:pt x="101495" y="0"/>
                  </a:lnTo>
                  <a:lnTo>
                    <a:pt x="101495" y="0"/>
                  </a:lnTo>
                  <a:lnTo>
                    <a:pt x="104570" y="0"/>
                  </a:lnTo>
                  <a:lnTo>
                    <a:pt x="104570" y="0"/>
                  </a:lnTo>
                  <a:lnTo>
                    <a:pt x="107646" y="0"/>
                  </a:lnTo>
                  <a:lnTo>
                    <a:pt x="107646" y="0"/>
                  </a:lnTo>
                  <a:lnTo>
                    <a:pt x="110722" y="0"/>
                  </a:lnTo>
                  <a:lnTo>
                    <a:pt x="110722" y="0"/>
                  </a:lnTo>
                  <a:lnTo>
                    <a:pt x="113797" y="0"/>
                  </a:lnTo>
                  <a:lnTo>
                    <a:pt x="113797" y="0"/>
                  </a:lnTo>
                  <a:lnTo>
                    <a:pt x="116873" y="0"/>
                  </a:lnTo>
                  <a:lnTo>
                    <a:pt x="116873" y="0"/>
                  </a:lnTo>
                  <a:lnTo>
                    <a:pt x="119949" y="0"/>
                  </a:lnTo>
                  <a:lnTo>
                    <a:pt x="119949" y="0"/>
                  </a:lnTo>
                  <a:lnTo>
                    <a:pt x="123024" y="0"/>
                  </a:lnTo>
                  <a:lnTo>
                    <a:pt x="123024" y="0"/>
                  </a:lnTo>
                  <a:lnTo>
                    <a:pt x="126100" y="0"/>
                  </a:lnTo>
                  <a:lnTo>
                    <a:pt x="126100" y="0"/>
                  </a:lnTo>
                  <a:lnTo>
                    <a:pt x="129175" y="0"/>
                  </a:lnTo>
                  <a:lnTo>
                    <a:pt x="129175" y="0"/>
                  </a:lnTo>
                  <a:lnTo>
                    <a:pt x="132251" y="0"/>
                  </a:lnTo>
                  <a:lnTo>
                    <a:pt x="132251" y="0"/>
                  </a:lnTo>
                  <a:lnTo>
                    <a:pt x="135327" y="0"/>
                  </a:lnTo>
                  <a:lnTo>
                    <a:pt x="135327" y="0"/>
                  </a:lnTo>
                  <a:lnTo>
                    <a:pt x="138402" y="0"/>
                  </a:lnTo>
                  <a:lnTo>
                    <a:pt x="138402" y="0"/>
                  </a:lnTo>
                  <a:lnTo>
                    <a:pt x="141478" y="0"/>
                  </a:lnTo>
                  <a:lnTo>
                    <a:pt x="141478" y="0"/>
                  </a:lnTo>
                  <a:lnTo>
                    <a:pt x="144553" y="0"/>
                  </a:lnTo>
                  <a:lnTo>
                    <a:pt x="144553" y="0"/>
                  </a:lnTo>
                  <a:lnTo>
                    <a:pt x="147629" y="0"/>
                  </a:lnTo>
                  <a:lnTo>
                    <a:pt x="147629" y="0"/>
                  </a:lnTo>
                  <a:lnTo>
                    <a:pt x="150705" y="0"/>
                  </a:lnTo>
                  <a:lnTo>
                    <a:pt x="150705" y="0"/>
                  </a:lnTo>
                  <a:lnTo>
                    <a:pt x="153780" y="0"/>
                  </a:lnTo>
                  <a:lnTo>
                    <a:pt x="153780" y="0"/>
                  </a:lnTo>
                  <a:lnTo>
                    <a:pt x="156856" y="0"/>
                  </a:lnTo>
                  <a:lnTo>
                    <a:pt x="156856" y="0"/>
                  </a:lnTo>
                  <a:lnTo>
                    <a:pt x="159932" y="0"/>
                  </a:lnTo>
                  <a:lnTo>
                    <a:pt x="159932" y="0"/>
                  </a:lnTo>
                  <a:lnTo>
                    <a:pt x="163007" y="0"/>
                  </a:lnTo>
                  <a:lnTo>
                    <a:pt x="163007" y="0"/>
                  </a:lnTo>
                  <a:lnTo>
                    <a:pt x="166083" y="0"/>
                  </a:lnTo>
                  <a:lnTo>
                    <a:pt x="166083" y="0"/>
                  </a:lnTo>
                  <a:lnTo>
                    <a:pt x="169158" y="0"/>
                  </a:lnTo>
                  <a:lnTo>
                    <a:pt x="169158" y="0"/>
                  </a:lnTo>
                  <a:lnTo>
                    <a:pt x="172234" y="0"/>
                  </a:lnTo>
                  <a:lnTo>
                    <a:pt x="172234" y="0"/>
                  </a:lnTo>
                  <a:lnTo>
                    <a:pt x="175310" y="0"/>
                  </a:lnTo>
                  <a:lnTo>
                    <a:pt x="175310" y="0"/>
                  </a:lnTo>
                  <a:lnTo>
                    <a:pt x="178385" y="0"/>
                  </a:lnTo>
                  <a:lnTo>
                    <a:pt x="178385" y="0"/>
                  </a:lnTo>
                  <a:lnTo>
                    <a:pt x="181461" y="0"/>
                  </a:lnTo>
                  <a:lnTo>
                    <a:pt x="181461" y="0"/>
                  </a:lnTo>
                  <a:lnTo>
                    <a:pt x="184537" y="0"/>
                  </a:lnTo>
                  <a:lnTo>
                    <a:pt x="184537" y="0"/>
                  </a:lnTo>
                  <a:lnTo>
                    <a:pt x="187612" y="0"/>
                  </a:lnTo>
                  <a:lnTo>
                    <a:pt x="187612" y="0"/>
                  </a:lnTo>
                  <a:lnTo>
                    <a:pt x="190688" y="0"/>
                  </a:lnTo>
                  <a:lnTo>
                    <a:pt x="190688" y="0"/>
                  </a:lnTo>
                  <a:lnTo>
                    <a:pt x="193763" y="0"/>
                  </a:lnTo>
                  <a:lnTo>
                    <a:pt x="193763" y="0"/>
                  </a:lnTo>
                  <a:lnTo>
                    <a:pt x="196839" y="0"/>
                  </a:lnTo>
                  <a:lnTo>
                    <a:pt x="196839" y="0"/>
                  </a:lnTo>
                  <a:lnTo>
                    <a:pt x="199915" y="0"/>
                  </a:lnTo>
                  <a:lnTo>
                    <a:pt x="199915" y="0"/>
                  </a:lnTo>
                  <a:lnTo>
                    <a:pt x="202990" y="0"/>
                  </a:lnTo>
                  <a:lnTo>
                    <a:pt x="202990" y="0"/>
                  </a:lnTo>
                  <a:lnTo>
                    <a:pt x="206066" y="0"/>
                  </a:lnTo>
                  <a:lnTo>
                    <a:pt x="206066" y="0"/>
                  </a:lnTo>
                  <a:lnTo>
                    <a:pt x="209141" y="0"/>
                  </a:lnTo>
                  <a:lnTo>
                    <a:pt x="209141" y="0"/>
                  </a:lnTo>
                  <a:lnTo>
                    <a:pt x="212217" y="0"/>
                  </a:lnTo>
                  <a:lnTo>
                    <a:pt x="212217" y="0"/>
                  </a:lnTo>
                  <a:lnTo>
                    <a:pt x="215293" y="0"/>
                  </a:lnTo>
                  <a:lnTo>
                    <a:pt x="215293" y="0"/>
                  </a:lnTo>
                  <a:lnTo>
                    <a:pt x="218368" y="0"/>
                  </a:lnTo>
                  <a:lnTo>
                    <a:pt x="218368" y="0"/>
                  </a:lnTo>
                  <a:lnTo>
                    <a:pt x="221444" y="0"/>
                  </a:lnTo>
                  <a:lnTo>
                    <a:pt x="221444" y="0"/>
                  </a:lnTo>
                  <a:lnTo>
                    <a:pt x="224520" y="0"/>
                  </a:lnTo>
                  <a:lnTo>
                    <a:pt x="224520" y="0"/>
                  </a:lnTo>
                  <a:lnTo>
                    <a:pt x="227595" y="0"/>
                  </a:lnTo>
                  <a:lnTo>
                    <a:pt x="227595" y="0"/>
                  </a:lnTo>
                  <a:lnTo>
                    <a:pt x="230671" y="0"/>
                  </a:lnTo>
                  <a:lnTo>
                    <a:pt x="230671" y="0"/>
                  </a:lnTo>
                  <a:lnTo>
                    <a:pt x="233746" y="0"/>
                  </a:lnTo>
                  <a:lnTo>
                    <a:pt x="233746" y="0"/>
                  </a:lnTo>
                  <a:lnTo>
                    <a:pt x="236822" y="0"/>
                  </a:lnTo>
                  <a:lnTo>
                    <a:pt x="236822" y="0"/>
                  </a:lnTo>
                  <a:lnTo>
                    <a:pt x="239898" y="0"/>
                  </a:lnTo>
                  <a:lnTo>
                    <a:pt x="239898" y="0"/>
                  </a:lnTo>
                  <a:lnTo>
                    <a:pt x="242973" y="0"/>
                  </a:lnTo>
                  <a:lnTo>
                    <a:pt x="242973" y="0"/>
                  </a:lnTo>
                  <a:lnTo>
                    <a:pt x="246049" y="0"/>
                  </a:lnTo>
                  <a:lnTo>
                    <a:pt x="246049" y="0"/>
                  </a:lnTo>
                  <a:lnTo>
                    <a:pt x="249124" y="0"/>
                  </a:lnTo>
                  <a:lnTo>
                    <a:pt x="249124" y="0"/>
                  </a:lnTo>
                  <a:lnTo>
                    <a:pt x="252200" y="0"/>
                  </a:lnTo>
                  <a:lnTo>
                    <a:pt x="252200" y="0"/>
                  </a:lnTo>
                  <a:lnTo>
                    <a:pt x="255276" y="0"/>
                  </a:lnTo>
                  <a:lnTo>
                    <a:pt x="255276" y="0"/>
                  </a:lnTo>
                  <a:lnTo>
                    <a:pt x="258351" y="0"/>
                  </a:lnTo>
                  <a:lnTo>
                    <a:pt x="258351" y="0"/>
                  </a:lnTo>
                  <a:lnTo>
                    <a:pt x="261427" y="0"/>
                  </a:lnTo>
                  <a:lnTo>
                    <a:pt x="261427" y="0"/>
                  </a:lnTo>
                  <a:lnTo>
                    <a:pt x="264503" y="0"/>
                  </a:lnTo>
                  <a:lnTo>
                    <a:pt x="264503" y="0"/>
                  </a:lnTo>
                  <a:lnTo>
                    <a:pt x="267578" y="0"/>
                  </a:lnTo>
                  <a:lnTo>
                    <a:pt x="267578" y="0"/>
                  </a:lnTo>
                  <a:lnTo>
                    <a:pt x="270654" y="0"/>
                  </a:lnTo>
                  <a:lnTo>
                    <a:pt x="270654" y="0"/>
                  </a:lnTo>
                  <a:lnTo>
                    <a:pt x="273729" y="0"/>
                  </a:lnTo>
                  <a:lnTo>
                    <a:pt x="273729" y="0"/>
                  </a:lnTo>
                  <a:lnTo>
                    <a:pt x="276805" y="0"/>
                  </a:lnTo>
                  <a:lnTo>
                    <a:pt x="276805" y="0"/>
                  </a:lnTo>
                  <a:lnTo>
                    <a:pt x="279881" y="0"/>
                  </a:lnTo>
                  <a:lnTo>
                    <a:pt x="279881" y="0"/>
                  </a:lnTo>
                  <a:lnTo>
                    <a:pt x="282956" y="0"/>
                  </a:lnTo>
                  <a:lnTo>
                    <a:pt x="282956" y="0"/>
                  </a:lnTo>
                  <a:lnTo>
                    <a:pt x="286032" y="0"/>
                  </a:lnTo>
                  <a:lnTo>
                    <a:pt x="286032" y="0"/>
                  </a:lnTo>
                  <a:lnTo>
                    <a:pt x="289107" y="0"/>
                  </a:lnTo>
                  <a:lnTo>
                    <a:pt x="289107" y="0"/>
                  </a:lnTo>
                  <a:lnTo>
                    <a:pt x="292183" y="0"/>
                  </a:lnTo>
                  <a:lnTo>
                    <a:pt x="292183" y="0"/>
                  </a:lnTo>
                  <a:lnTo>
                    <a:pt x="295259" y="0"/>
                  </a:lnTo>
                  <a:lnTo>
                    <a:pt x="295259" y="0"/>
                  </a:lnTo>
                  <a:lnTo>
                    <a:pt x="298334" y="0"/>
                  </a:lnTo>
                  <a:lnTo>
                    <a:pt x="298334" y="0"/>
                  </a:lnTo>
                  <a:lnTo>
                    <a:pt x="301410" y="0"/>
                  </a:lnTo>
                  <a:lnTo>
                    <a:pt x="301410" y="0"/>
                  </a:lnTo>
                  <a:lnTo>
                    <a:pt x="304486" y="0"/>
                  </a:lnTo>
                  <a:lnTo>
                    <a:pt x="304486" y="0"/>
                  </a:lnTo>
                  <a:lnTo>
                    <a:pt x="307561" y="0"/>
                  </a:lnTo>
                  <a:lnTo>
                    <a:pt x="307561" y="0"/>
                  </a:lnTo>
                  <a:lnTo>
                    <a:pt x="310637" y="0"/>
                  </a:lnTo>
                  <a:lnTo>
                    <a:pt x="310637" y="0"/>
                  </a:lnTo>
                  <a:lnTo>
                    <a:pt x="313712" y="0"/>
                  </a:lnTo>
                  <a:lnTo>
                    <a:pt x="313712" y="0"/>
                  </a:lnTo>
                  <a:lnTo>
                    <a:pt x="316788" y="0"/>
                  </a:lnTo>
                  <a:lnTo>
                    <a:pt x="316788" y="1"/>
                  </a:lnTo>
                  <a:lnTo>
                    <a:pt x="319864" y="1"/>
                  </a:lnTo>
                  <a:lnTo>
                    <a:pt x="319864" y="1"/>
                  </a:lnTo>
                  <a:lnTo>
                    <a:pt x="322939" y="1"/>
                  </a:lnTo>
                  <a:lnTo>
                    <a:pt x="322939" y="1"/>
                  </a:lnTo>
                  <a:lnTo>
                    <a:pt x="326015" y="1"/>
                  </a:lnTo>
                  <a:lnTo>
                    <a:pt x="326015" y="1"/>
                  </a:lnTo>
                  <a:lnTo>
                    <a:pt x="329090" y="1"/>
                  </a:lnTo>
                  <a:lnTo>
                    <a:pt x="329090" y="1"/>
                  </a:lnTo>
                  <a:lnTo>
                    <a:pt x="332166" y="1"/>
                  </a:lnTo>
                  <a:lnTo>
                    <a:pt x="332166" y="1"/>
                  </a:lnTo>
                  <a:lnTo>
                    <a:pt x="335242" y="1"/>
                  </a:lnTo>
                  <a:lnTo>
                    <a:pt x="335242" y="1"/>
                  </a:lnTo>
                  <a:lnTo>
                    <a:pt x="338317" y="1"/>
                  </a:lnTo>
                  <a:lnTo>
                    <a:pt x="338317" y="1"/>
                  </a:lnTo>
                  <a:lnTo>
                    <a:pt x="341393" y="1"/>
                  </a:lnTo>
                  <a:lnTo>
                    <a:pt x="341393" y="1"/>
                  </a:lnTo>
                  <a:lnTo>
                    <a:pt x="344469" y="1"/>
                  </a:lnTo>
                  <a:lnTo>
                    <a:pt x="344469" y="2"/>
                  </a:lnTo>
                  <a:lnTo>
                    <a:pt x="347544" y="2"/>
                  </a:lnTo>
                  <a:lnTo>
                    <a:pt x="347544" y="2"/>
                  </a:lnTo>
                  <a:lnTo>
                    <a:pt x="350620" y="2"/>
                  </a:lnTo>
                  <a:lnTo>
                    <a:pt x="350620" y="2"/>
                  </a:lnTo>
                  <a:lnTo>
                    <a:pt x="353695" y="2"/>
                  </a:lnTo>
                  <a:lnTo>
                    <a:pt x="353695" y="2"/>
                  </a:lnTo>
                  <a:lnTo>
                    <a:pt x="356771" y="2"/>
                  </a:lnTo>
                  <a:lnTo>
                    <a:pt x="356771" y="2"/>
                  </a:lnTo>
                  <a:lnTo>
                    <a:pt x="359847" y="2"/>
                  </a:lnTo>
                  <a:lnTo>
                    <a:pt x="359847" y="3"/>
                  </a:lnTo>
                  <a:lnTo>
                    <a:pt x="362922" y="3"/>
                  </a:lnTo>
                  <a:lnTo>
                    <a:pt x="362922" y="3"/>
                  </a:lnTo>
                  <a:lnTo>
                    <a:pt x="365998" y="3"/>
                  </a:lnTo>
                  <a:lnTo>
                    <a:pt x="365998" y="3"/>
                  </a:lnTo>
                  <a:lnTo>
                    <a:pt x="369074" y="3"/>
                  </a:lnTo>
                  <a:lnTo>
                    <a:pt x="369074" y="3"/>
                  </a:lnTo>
                  <a:lnTo>
                    <a:pt x="372149" y="3"/>
                  </a:lnTo>
                  <a:lnTo>
                    <a:pt x="372149" y="3"/>
                  </a:lnTo>
                  <a:lnTo>
                    <a:pt x="375225" y="3"/>
                  </a:lnTo>
                  <a:lnTo>
                    <a:pt x="375225" y="4"/>
                  </a:lnTo>
                  <a:lnTo>
                    <a:pt x="378300" y="4"/>
                  </a:lnTo>
                  <a:lnTo>
                    <a:pt x="378300" y="4"/>
                  </a:lnTo>
                  <a:lnTo>
                    <a:pt x="381376" y="4"/>
                  </a:lnTo>
                  <a:lnTo>
                    <a:pt x="381376" y="5"/>
                  </a:lnTo>
                  <a:lnTo>
                    <a:pt x="384452" y="5"/>
                  </a:lnTo>
                  <a:lnTo>
                    <a:pt x="384452" y="5"/>
                  </a:lnTo>
                  <a:lnTo>
                    <a:pt x="387527" y="5"/>
                  </a:lnTo>
                  <a:lnTo>
                    <a:pt x="387527" y="5"/>
                  </a:lnTo>
                  <a:lnTo>
                    <a:pt x="390603" y="5"/>
                  </a:lnTo>
                  <a:lnTo>
                    <a:pt x="390603" y="6"/>
                  </a:lnTo>
                  <a:lnTo>
                    <a:pt x="393678" y="6"/>
                  </a:lnTo>
                  <a:lnTo>
                    <a:pt x="393678" y="6"/>
                  </a:lnTo>
                  <a:lnTo>
                    <a:pt x="396754" y="6"/>
                  </a:lnTo>
                  <a:lnTo>
                    <a:pt x="396754" y="7"/>
                  </a:lnTo>
                  <a:lnTo>
                    <a:pt x="399830" y="7"/>
                  </a:lnTo>
                  <a:lnTo>
                    <a:pt x="399830" y="7"/>
                  </a:lnTo>
                  <a:lnTo>
                    <a:pt x="402905" y="7"/>
                  </a:lnTo>
                  <a:lnTo>
                    <a:pt x="402905" y="8"/>
                  </a:lnTo>
                  <a:lnTo>
                    <a:pt x="405981" y="8"/>
                  </a:lnTo>
                  <a:lnTo>
                    <a:pt x="405981" y="9"/>
                  </a:lnTo>
                  <a:lnTo>
                    <a:pt x="409057" y="9"/>
                  </a:lnTo>
                  <a:lnTo>
                    <a:pt x="409057" y="10"/>
                  </a:lnTo>
                  <a:lnTo>
                    <a:pt x="412132" y="10"/>
                  </a:lnTo>
                  <a:lnTo>
                    <a:pt x="412132" y="10"/>
                  </a:lnTo>
                  <a:lnTo>
                    <a:pt x="415208" y="10"/>
                  </a:lnTo>
                  <a:lnTo>
                    <a:pt x="415208" y="11"/>
                  </a:lnTo>
                  <a:lnTo>
                    <a:pt x="418283" y="11"/>
                  </a:lnTo>
                  <a:lnTo>
                    <a:pt x="418283" y="12"/>
                  </a:lnTo>
                  <a:lnTo>
                    <a:pt x="421359" y="12"/>
                  </a:lnTo>
                  <a:lnTo>
                    <a:pt x="421359" y="13"/>
                  </a:lnTo>
                  <a:lnTo>
                    <a:pt x="424435" y="13"/>
                  </a:lnTo>
                  <a:lnTo>
                    <a:pt x="424435" y="14"/>
                  </a:lnTo>
                  <a:lnTo>
                    <a:pt x="427510" y="14"/>
                  </a:lnTo>
                  <a:lnTo>
                    <a:pt x="427510" y="15"/>
                  </a:lnTo>
                  <a:lnTo>
                    <a:pt x="430586" y="15"/>
                  </a:lnTo>
                  <a:lnTo>
                    <a:pt x="430586" y="15"/>
                  </a:lnTo>
                  <a:lnTo>
                    <a:pt x="433661" y="15"/>
                  </a:lnTo>
                  <a:lnTo>
                    <a:pt x="433661" y="17"/>
                  </a:lnTo>
                  <a:lnTo>
                    <a:pt x="436737" y="17"/>
                  </a:lnTo>
                  <a:lnTo>
                    <a:pt x="436737" y="19"/>
                  </a:lnTo>
                  <a:lnTo>
                    <a:pt x="439813" y="19"/>
                  </a:lnTo>
                  <a:lnTo>
                    <a:pt x="439813" y="21"/>
                  </a:lnTo>
                  <a:lnTo>
                    <a:pt x="442888" y="21"/>
                  </a:lnTo>
                  <a:lnTo>
                    <a:pt x="442888" y="23"/>
                  </a:lnTo>
                  <a:lnTo>
                    <a:pt x="445964" y="23"/>
                  </a:lnTo>
                  <a:lnTo>
                    <a:pt x="445964" y="24"/>
                  </a:lnTo>
                  <a:lnTo>
                    <a:pt x="449040" y="24"/>
                  </a:lnTo>
                  <a:lnTo>
                    <a:pt x="449040" y="26"/>
                  </a:lnTo>
                  <a:lnTo>
                    <a:pt x="452115" y="26"/>
                  </a:lnTo>
                  <a:lnTo>
                    <a:pt x="452115" y="28"/>
                  </a:lnTo>
                  <a:lnTo>
                    <a:pt x="455191" y="28"/>
                  </a:lnTo>
                  <a:lnTo>
                    <a:pt x="455191" y="30"/>
                  </a:lnTo>
                  <a:lnTo>
                    <a:pt x="458266" y="30"/>
                  </a:lnTo>
                  <a:lnTo>
                    <a:pt x="458266" y="31"/>
                  </a:lnTo>
                  <a:lnTo>
                    <a:pt x="461342" y="31"/>
                  </a:lnTo>
                  <a:lnTo>
                    <a:pt x="461342" y="33"/>
                  </a:lnTo>
                  <a:lnTo>
                    <a:pt x="464418" y="33"/>
                  </a:lnTo>
                  <a:lnTo>
                    <a:pt x="464418" y="37"/>
                  </a:lnTo>
                  <a:lnTo>
                    <a:pt x="467493" y="37"/>
                  </a:lnTo>
                  <a:lnTo>
                    <a:pt x="467493" y="41"/>
                  </a:lnTo>
                  <a:lnTo>
                    <a:pt x="470569" y="41"/>
                  </a:lnTo>
                  <a:lnTo>
                    <a:pt x="470569" y="44"/>
                  </a:lnTo>
                  <a:lnTo>
                    <a:pt x="473644" y="44"/>
                  </a:lnTo>
                  <a:lnTo>
                    <a:pt x="473644" y="48"/>
                  </a:lnTo>
                  <a:lnTo>
                    <a:pt x="476720" y="48"/>
                  </a:lnTo>
                  <a:lnTo>
                    <a:pt x="476720" y="52"/>
                  </a:lnTo>
                  <a:lnTo>
                    <a:pt x="479796" y="52"/>
                  </a:lnTo>
                  <a:lnTo>
                    <a:pt x="479796" y="56"/>
                  </a:lnTo>
                  <a:lnTo>
                    <a:pt x="482871" y="56"/>
                  </a:lnTo>
                  <a:lnTo>
                    <a:pt x="482871" y="59"/>
                  </a:lnTo>
                  <a:lnTo>
                    <a:pt x="485947" y="59"/>
                  </a:lnTo>
                  <a:lnTo>
                    <a:pt x="485947" y="63"/>
                  </a:lnTo>
                  <a:lnTo>
                    <a:pt x="489023" y="63"/>
                  </a:lnTo>
                  <a:lnTo>
                    <a:pt x="489023" y="67"/>
                  </a:lnTo>
                  <a:lnTo>
                    <a:pt x="492098" y="67"/>
                  </a:lnTo>
                  <a:lnTo>
                    <a:pt x="492098" y="71"/>
                  </a:lnTo>
                  <a:lnTo>
                    <a:pt x="495174" y="71"/>
                  </a:lnTo>
                  <a:lnTo>
                    <a:pt x="495174" y="79"/>
                  </a:lnTo>
                  <a:lnTo>
                    <a:pt x="498249" y="79"/>
                  </a:lnTo>
                  <a:lnTo>
                    <a:pt x="498249" y="86"/>
                  </a:lnTo>
                  <a:lnTo>
                    <a:pt x="501325" y="86"/>
                  </a:lnTo>
                  <a:lnTo>
                    <a:pt x="501325" y="94"/>
                  </a:lnTo>
                  <a:lnTo>
                    <a:pt x="504401" y="94"/>
                  </a:lnTo>
                  <a:lnTo>
                    <a:pt x="504401" y="102"/>
                  </a:lnTo>
                  <a:lnTo>
                    <a:pt x="507476" y="102"/>
                  </a:lnTo>
                  <a:lnTo>
                    <a:pt x="507476" y="110"/>
                  </a:lnTo>
                  <a:lnTo>
                    <a:pt x="510552" y="110"/>
                  </a:lnTo>
                  <a:lnTo>
                    <a:pt x="510552" y="118"/>
                  </a:lnTo>
                  <a:lnTo>
                    <a:pt x="513627" y="118"/>
                  </a:lnTo>
                  <a:lnTo>
                    <a:pt x="513627" y="126"/>
                  </a:lnTo>
                  <a:lnTo>
                    <a:pt x="516703" y="126"/>
                  </a:lnTo>
                  <a:lnTo>
                    <a:pt x="516703" y="134"/>
                  </a:lnTo>
                  <a:lnTo>
                    <a:pt x="519779" y="134"/>
                  </a:lnTo>
                  <a:lnTo>
                    <a:pt x="519779" y="142"/>
                  </a:lnTo>
                  <a:lnTo>
                    <a:pt x="522854" y="142"/>
                  </a:lnTo>
                  <a:lnTo>
                    <a:pt x="522854" y="150"/>
                  </a:lnTo>
                  <a:lnTo>
                    <a:pt x="525930" y="150"/>
                  </a:lnTo>
                  <a:lnTo>
                    <a:pt x="525930" y="166"/>
                  </a:lnTo>
                  <a:lnTo>
                    <a:pt x="529006" y="166"/>
                  </a:lnTo>
                  <a:lnTo>
                    <a:pt x="529006" y="183"/>
                  </a:lnTo>
                  <a:lnTo>
                    <a:pt x="532081" y="183"/>
                  </a:lnTo>
                  <a:lnTo>
                    <a:pt x="532081" y="199"/>
                  </a:lnTo>
                  <a:lnTo>
                    <a:pt x="535157" y="199"/>
                  </a:lnTo>
                  <a:lnTo>
                    <a:pt x="535157" y="216"/>
                  </a:lnTo>
                  <a:lnTo>
                    <a:pt x="538232" y="216"/>
                  </a:lnTo>
                  <a:lnTo>
                    <a:pt x="538232" y="233"/>
                  </a:lnTo>
                  <a:lnTo>
                    <a:pt x="541308" y="233"/>
                  </a:lnTo>
                  <a:lnTo>
                    <a:pt x="541308" y="249"/>
                  </a:lnTo>
                  <a:lnTo>
                    <a:pt x="544384" y="249"/>
                  </a:lnTo>
                  <a:lnTo>
                    <a:pt x="544384" y="266"/>
                  </a:lnTo>
                  <a:lnTo>
                    <a:pt x="547459" y="266"/>
                  </a:lnTo>
                  <a:lnTo>
                    <a:pt x="547459" y="283"/>
                  </a:lnTo>
                  <a:lnTo>
                    <a:pt x="550535" y="283"/>
                  </a:lnTo>
                  <a:lnTo>
                    <a:pt x="550535" y="299"/>
                  </a:lnTo>
                  <a:lnTo>
                    <a:pt x="553611" y="299"/>
                  </a:lnTo>
                  <a:lnTo>
                    <a:pt x="553611" y="316"/>
                  </a:lnTo>
                  <a:lnTo>
                    <a:pt x="556686" y="316"/>
                  </a:lnTo>
                  <a:lnTo>
                    <a:pt x="556686" y="351"/>
                  </a:lnTo>
                  <a:lnTo>
                    <a:pt x="559762" y="351"/>
                  </a:lnTo>
                  <a:lnTo>
                    <a:pt x="559762" y="386"/>
                  </a:lnTo>
                  <a:lnTo>
                    <a:pt x="562837" y="386"/>
                  </a:lnTo>
                  <a:lnTo>
                    <a:pt x="562837" y="420"/>
                  </a:lnTo>
                  <a:lnTo>
                    <a:pt x="565913" y="420"/>
                  </a:lnTo>
                  <a:lnTo>
                    <a:pt x="565913" y="455"/>
                  </a:lnTo>
                  <a:lnTo>
                    <a:pt x="568989" y="455"/>
                  </a:lnTo>
                  <a:lnTo>
                    <a:pt x="568989" y="490"/>
                  </a:lnTo>
                  <a:lnTo>
                    <a:pt x="572064" y="490"/>
                  </a:lnTo>
                  <a:lnTo>
                    <a:pt x="572064" y="525"/>
                  </a:lnTo>
                  <a:lnTo>
                    <a:pt x="575140" y="525"/>
                  </a:lnTo>
                  <a:lnTo>
                    <a:pt x="575140" y="560"/>
                  </a:lnTo>
                  <a:lnTo>
                    <a:pt x="578215" y="560"/>
                  </a:lnTo>
                  <a:lnTo>
                    <a:pt x="578215" y="595"/>
                  </a:lnTo>
                  <a:lnTo>
                    <a:pt x="581291" y="595"/>
                  </a:lnTo>
                  <a:lnTo>
                    <a:pt x="581291" y="630"/>
                  </a:lnTo>
                  <a:lnTo>
                    <a:pt x="584367" y="630"/>
                  </a:lnTo>
                  <a:lnTo>
                    <a:pt x="584367" y="664"/>
                  </a:lnTo>
                  <a:lnTo>
                    <a:pt x="587442" y="664"/>
                  </a:lnTo>
                  <a:lnTo>
                    <a:pt x="587442" y="737"/>
                  </a:lnTo>
                  <a:lnTo>
                    <a:pt x="590518" y="737"/>
                  </a:lnTo>
                  <a:lnTo>
                    <a:pt x="590518" y="809"/>
                  </a:lnTo>
                  <a:lnTo>
                    <a:pt x="593594" y="809"/>
                  </a:lnTo>
                  <a:lnTo>
                    <a:pt x="593594" y="881"/>
                  </a:lnTo>
                  <a:lnTo>
                    <a:pt x="596669" y="881"/>
                  </a:lnTo>
                  <a:lnTo>
                    <a:pt x="596669" y="953"/>
                  </a:lnTo>
                  <a:lnTo>
                    <a:pt x="599745" y="953"/>
                  </a:lnTo>
                  <a:lnTo>
                    <a:pt x="599745" y="1025"/>
                  </a:lnTo>
                  <a:lnTo>
                    <a:pt x="602820" y="1025"/>
                  </a:lnTo>
                  <a:lnTo>
                    <a:pt x="602820" y="1098"/>
                  </a:lnTo>
                  <a:lnTo>
                    <a:pt x="605896" y="1098"/>
                  </a:lnTo>
                  <a:lnTo>
                    <a:pt x="605896" y="1170"/>
                  </a:lnTo>
                  <a:lnTo>
                    <a:pt x="608972" y="1170"/>
                  </a:lnTo>
                  <a:lnTo>
                    <a:pt x="608972" y="1242"/>
                  </a:lnTo>
                  <a:lnTo>
                    <a:pt x="612047" y="1242"/>
                  </a:lnTo>
                  <a:lnTo>
                    <a:pt x="612047" y="1314"/>
                  </a:lnTo>
                  <a:lnTo>
                    <a:pt x="615123" y="1314"/>
                  </a:lnTo>
                  <a:lnTo>
                    <a:pt x="615123" y="1386"/>
                  </a:lnTo>
                  <a:lnTo>
                    <a:pt x="618198" y="1386"/>
                  </a:lnTo>
                  <a:lnTo>
                    <a:pt x="618198" y="1534"/>
                  </a:lnTo>
                  <a:lnTo>
                    <a:pt x="621274" y="1534"/>
                  </a:lnTo>
                  <a:lnTo>
                    <a:pt x="621274" y="1683"/>
                  </a:lnTo>
                  <a:lnTo>
                    <a:pt x="624350" y="1683"/>
                  </a:lnTo>
                  <a:lnTo>
                    <a:pt x="624350" y="1831"/>
                  </a:lnTo>
                  <a:lnTo>
                    <a:pt x="627425" y="1831"/>
                  </a:lnTo>
                  <a:lnTo>
                    <a:pt x="627425" y="1979"/>
                  </a:lnTo>
                  <a:lnTo>
                    <a:pt x="630501" y="1979"/>
                  </a:lnTo>
                  <a:lnTo>
                    <a:pt x="630501" y="2127"/>
                  </a:lnTo>
                  <a:lnTo>
                    <a:pt x="633577" y="2127"/>
                  </a:lnTo>
                  <a:lnTo>
                    <a:pt x="633577" y="2275"/>
                  </a:lnTo>
                  <a:lnTo>
                    <a:pt x="636652" y="2275"/>
                  </a:lnTo>
                  <a:lnTo>
                    <a:pt x="636652" y="2423"/>
                  </a:lnTo>
                  <a:lnTo>
                    <a:pt x="639728" y="2423"/>
                  </a:lnTo>
                  <a:lnTo>
                    <a:pt x="639728" y="2571"/>
                  </a:lnTo>
                  <a:lnTo>
                    <a:pt x="642803" y="2571"/>
                  </a:lnTo>
                  <a:lnTo>
                    <a:pt x="642803" y="2719"/>
                  </a:lnTo>
                  <a:lnTo>
                    <a:pt x="645879" y="2719"/>
                  </a:lnTo>
                  <a:lnTo>
                    <a:pt x="645879" y="2868"/>
                  </a:lnTo>
                  <a:lnTo>
                    <a:pt x="648955" y="2868"/>
                  </a:lnTo>
                  <a:lnTo>
                    <a:pt x="648955" y="3153"/>
                  </a:lnTo>
                  <a:lnTo>
                    <a:pt x="652030" y="3153"/>
                  </a:lnTo>
                  <a:lnTo>
                    <a:pt x="652030" y="3439"/>
                  </a:lnTo>
                  <a:lnTo>
                    <a:pt x="655106" y="3439"/>
                  </a:lnTo>
                  <a:lnTo>
                    <a:pt x="655106" y="3725"/>
                  </a:lnTo>
                  <a:lnTo>
                    <a:pt x="658181" y="3725"/>
                  </a:lnTo>
                  <a:lnTo>
                    <a:pt x="658181" y="4010"/>
                  </a:lnTo>
                  <a:lnTo>
                    <a:pt x="661257" y="4010"/>
                  </a:lnTo>
                  <a:lnTo>
                    <a:pt x="661257" y="4296"/>
                  </a:lnTo>
                  <a:lnTo>
                    <a:pt x="664333" y="4296"/>
                  </a:lnTo>
                  <a:lnTo>
                    <a:pt x="664333" y="4581"/>
                  </a:lnTo>
                  <a:lnTo>
                    <a:pt x="667408" y="4581"/>
                  </a:lnTo>
                  <a:lnTo>
                    <a:pt x="667408" y="4867"/>
                  </a:lnTo>
                  <a:lnTo>
                    <a:pt x="670484" y="4867"/>
                  </a:lnTo>
                  <a:lnTo>
                    <a:pt x="670484" y="5152"/>
                  </a:lnTo>
                  <a:lnTo>
                    <a:pt x="673560" y="5152"/>
                  </a:lnTo>
                  <a:lnTo>
                    <a:pt x="673560" y="5438"/>
                  </a:lnTo>
                  <a:lnTo>
                    <a:pt x="676635" y="5438"/>
                  </a:lnTo>
                  <a:lnTo>
                    <a:pt x="676635" y="5723"/>
                  </a:lnTo>
                  <a:lnTo>
                    <a:pt x="679711" y="5723"/>
                  </a:lnTo>
                  <a:lnTo>
                    <a:pt x="679711" y="6263"/>
                  </a:lnTo>
                  <a:lnTo>
                    <a:pt x="682786" y="6263"/>
                  </a:lnTo>
                  <a:lnTo>
                    <a:pt x="682786" y="6804"/>
                  </a:lnTo>
                  <a:lnTo>
                    <a:pt x="685862" y="6804"/>
                  </a:lnTo>
                  <a:lnTo>
                    <a:pt x="685862" y="7344"/>
                  </a:lnTo>
                  <a:lnTo>
                    <a:pt x="688938" y="7344"/>
                  </a:lnTo>
                  <a:lnTo>
                    <a:pt x="688938" y="7884"/>
                  </a:lnTo>
                  <a:lnTo>
                    <a:pt x="692013" y="7884"/>
                  </a:lnTo>
                  <a:lnTo>
                    <a:pt x="692013" y="8424"/>
                  </a:lnTo>
                  <a:lnTo>
                    <a:pt x="695089" y="8424"/>
                  </a:lnTo>
                  <a:lnTo>
                    <a:pt x="695089" y="8963"/>
                  </a:lnTo>
                  <a:lnTo>
                    <a:pt x="698164" y="8963"/>
                  </a:lnTo>
                  <a:lnTo>
                    <a:pt x="698164" y="9503"/>
                  </a:lnTo>
                  <a:lnTo>
                    <a:pt x="701240" y="9503"/>
                  </a:lnTo>
                  <a:lnTo>
                    <a:pt x="701240" y="10043"/>
                  </a:lnTo>
                  <a:lnTo>
                    <a:pt x="704316" y="10043"/>
                  </a:lnTo>
                  <a:lnTo>
                    <a:pt x="704316" y="10582"/>
                  </a:lnTo>
                  <a:lnTo>
                    <a:pt x="707391" y="10582"/>
                  </a:lnTo>
                  <a:lnTo>
                    <a:pt x="707391" y="11122"/>
                  </a:lnTo>
                  <a:lnTo>
                    <a:pt x="710467" y="11122"/>
                  </a:lnTo>
                  <a:lnTo>
                    <a:pt x="710467" y="12049"/>
                  </a:lnTo>
                  <a:lnTo>
                    <a:pt x="713543" y="12049"/>
                  </a:lnTo>
                  <a:lnTo>
                    <a:pt x="713543" y="12976"/>
                  </a:lnTo>
                  <a:lnTo>
                    <a:pt x="716618" y="12976"/>
                  </a:lnTo>
                  <a:lnTo>
                    <a:pt x="716618" y="13903"/>
                  </a:lnTo>
                  <a:lnTo>
                    <a:pt x="719694" y="13903"/>
                  </a:lnTo>
                  <a:lnTo>
                    <a:pt x="719694" y="14829"/>
                  </a:lnTo>
                  <a:lnTo>
                    <a:pt x="722769" y="14829"/>
                  </a:lnTo>
                  <a:lnTo>
                    <a:pt x="722769" y="15755"/>
                  </a:lnTo>
                  <a:lnTo>
                    <a:pt x="725845" y="15755"/>
                  </a:lnTo>
                  <a:lnTo>
                    <a:pt x="725845" y="16681"/>
                  </a:lnTo>
                  <a:lnTo>
                    <a:pt x="728921" y="16681"/>
                  </a:lnTo>
                  <a:lnTo>
                    <a:pt x="728921" y="17607"/>
                  </a:lnTo>
                  <a:lnTo>
                    <a:pt x="731996" y="17607"/>
                  </a:lnTo>
                  <a:lnTo>
                    <a:pt x="731996" y="18532"/>
                  </a:lnTo>
                  <a:lnTo>
                    <a:pt x="735072" y="18532"/>
                  </a:lnTo>
                  <a:lnTo>
                    <a:pt x="735072" y="19457"/>
                  </a:lnTo>
                  <a:lnTo>
                    <a:pt x="738148" y="19457"/>
                  </a:lnTo>
                  <a:lnTo>
                    <a:pt x="738148" y="20381"/>
                  </a:lnTo>
                  <a:lnTo>
                    <a:pt x="741223" y="20381"/>
                  </a:lnTo>
                  <a:lnTo>
                    <a:pt x="741223" y="21799"/>
                  </a:lnTo>
                  <a:lnTo>
                    <a:pt x="744299" y="21799"/>
                  </a:lnTo>
                  <a:lnTo>
                    <a:pt x="744299" y="23217"/>
                  </a:lnTo>
                  <a:lnTo>
                    <a:pt x="747374" y="23217"/>
                  </a:lnTo>
                  <a:lnTo>
                    <a:pt x="747374" y="24634"/>
                  </a:lnTo>
                  <a:lnTo>
                    <a:pt x="750450" y="24634"/>
                  </a:lnTo>
                  <a:lnTo>
                    <a:pt x="750450" y="26050"/>
                  </a:lnTo>
                  <a:lnTo>
                    <a:pt x="753526" y="26050"/>
                  </a:lnTo>
                  <a:lnTo>
                    <a:pt x="753526" y="27465"/>
                  </a:lnTo>
                  <a:lnTo>
                    <a:pt x="756601" y="27465"/>
                  </a:lnTo>
                  <a:lnTo>
                    <a:pt x="756601" y="28880"/>
                  </a:lnTo>
                  <a:lnTo>
                    <a:pt x="759677" y="28880"/>
                  </a:lnTo>
                  <a:lnTo>
                    <a:pt x="759677" y="30294"/>
                  </a:lnTo>
                  <a:lnTo>
                    <a:pt x="762752" y="30294"/>
                  </a:lnTo>
                  <a:lnTo>
                    <a:pt x="762752" y="31707"/>
                  </a:lnTo>
                  <a:lnTo>
                    <a:pt x="765828" y="31707"/>
                  </a:lnTo>
                  <a:lnTo>
                    <a:pt x="765828" y="33119"/>
                  </a:lnTo>
                  <a:lnTo>
                    <a:pt x="768904" y="33119"/>
                  </a:lnTo>
                  <a:lnTo>
                    <a:pt x="768904" y="34531"/>
                  </a:lnTo>
                  <a:lnTo>
                    <a:pt x="771979" y="34531"/>
                  </a:lnTo>
                  <a:lnTo>
                    <a:pt x="771979" y="36114"/>
                  </a:lnTo>
                  <a:lnTo>
                    <a:pt x="775055" y="36114"/>
                  </a:lnTo>
                  <a:lnTo>
                    <a:pt x="775055" y="37696"/>
                  </a:lnTo>
                  <a:lnTo>
                    <a:pt x="778131" y="37696"/>
                  </a:lnTo>
                  <a:lnTo>
                    <a:pt x="778131" y="39278"/>
                  </a:lnTo>
                  <a:lnTo>
                    <a:pt x="781206" y="39278"/>
                  </a:lnTo>
                  <a:lnTo>
                    <a:pt x="781206" y="40858"/>
                  </a:lnTo>
                  <a:lnTo>
                    <a:pt x="784282" y="40858"/>
                  </a:lnTo>
                  <a:lnTo>
                    <a:pt x="784282" y="42438"/>
                  </a:lnTo>
                  <a:lnTo>
                    <a:pt x="787357" y="42438"/>
                  </a:lnTo>
                  <a:lnTo>
                    <a:pt x="787357" y="44016"/>
                  </a:lnTo>
                  <a:lnTo>
                    <a:pt x="790433" y="44016"/>
                  </a:lnTo>
                  <a:lnTo>
                    <a:pt x="790433" y="45594"/>
                  </a:lnTo>
                  <a:lnTo>
                    <a:pt x="793509" y="45594"/>
                  </a:lnTo>
                  <a:lnTo>
                    <a:pt x="793509" y="47171"/>
                  </a:lnTo>
                  <a:lnTo>
                    <a:pt x="796584" y="47171"/>
                  </a:lnTo>
                  <a:lnTo>
                    <a:pt x="796584" y="48747"/>
                  </a:lnTo>
                  <a:lnTo>
                    <a:pt x="799660" y="48747"/>
                  </a:lnTo>
                  <a:lnTo>
                    <a:pt x="799660" y="50321"/>
                  </a:lnTo>
                  <a:lnTo>
                    <a:pt x="802735" y="50321"/>
                  </a:lnTo>
                  <a:lnTo>
                    <a:pt x="802735" y="52036"/>
                  </a:lnTo>
                  <a:lnTo>
                    <a:pt x="805811" y="52036"/>
                  </a:lnTo>
                  <a:lnTo>
                    <a:pt x="805811" y="53748"/>
                  </a:lnTo>
                  <a:lnTo>
                    <a:pt x="808887" y="53748"/>
                  </a:lnTo>
                  <a:lnTo>
                    <a:pt x="808887" y="55460"/>
                  </a:lnTo>
                  <a:lnTo>
                    <a:pt x="811962" y="55460"/>
                  </a:lnTo>
                  <a:lnTo>
                    <a:pt x="811962" y="57171"/>
                  </a:lnTo>
                  <a:lnTo>
                    <a:pt x="815038" y="57171"/>
                  </a:lnTo>
                  <a:lnTo>
                    <a:pt x="815038" y="58881"/>
                  </a:lnTo>
                  <a:lnTo>
                    <a:pt x="818114" y="58881"/>
                  </a:lnTo>
                  <a:lnTo>
                    <a:pt x="818114" y="60589"/>
                  </a:lnTo>
                  <a:lnTo>
                    <a:pt x="821189" y="60589"/>
                  </a:lnTo>
                  <a:lnTo>
                    <a:pt x="821189" y="62297"/>
                  </a:lnTo>
                  <a:lnTo>
                    <a:pt x="824265" y="62297"/>
                  </a:lnTo>
                  <a:lnTo>
                    <a:pt x="824265" y="64003"/>
                  </a:lnTo>
                  <a:lnTo>
                    <a:pt x="827340" y="64003"/>
                  </a:lnTo>
                  <a:lnTo>
                    <a:pt x="827340" y="65708"/>
                  </a:lnTo>
                  <a:lnTo>
                    <a:pt x="830416" y="65708"/>
                  </a:lnTo>
                  <a:lnTo>
                    <a:pt x="830416" y="67412"/>
                  </a:lnTo>
                  <a:lnTo>
                    <a:pt x="833492" y="67412"/>
                  </a:lnTo>
                  <a:lnTo>
                    <a:pt x="833492" y="69212"/>
                  </a:lnTo>
                  <a:lnTo>
                    <a:pt x="836567" y="69212"/>
                  </a:lnTo>
                  <a:lnTo>
                    <a:pt x="836567" y="71011"/>
                  </a:lnTo>
                  <a:lnTo>
                    <a:pt x="839643" y="71011"/>
                  </a:lnTo>
                  <a:lnTo>
                    <a:pt x="839643" y="72808"/>
                  </a:lnTo>
                  <a:lnTo>
                    <a:pt x="842718" y="72808"/>
                  </a:lnTo>
                  <a:lnTo>
                    <a:pt x="842718" y="74604"/>
                  </a:lnTo>
                  <a:lnTo>
                    <a:pt x="845794" y="74604"/>
                  </a:lnTo>
                  <a:lnTo>
                    <a:pt x="845794" y="76399"/>
                  </a:lnTo>
                  <a:lnTo>
                    <a:pt x="848870" y="76399"/>
                  </a:lnTo>
                  <a:lnTo>
                    <a:pt x="848870" y="78193"/>
                  </a:lnTo>
                  <a:lnTo>
                    <a:pt x="851945" y="78193"/>
                  </a:lnTo>
                  <a:lnTo>
                    <a:pt x="851945" y="79985"/>
                  </a:lnTo>
                  <a:lnTo>
                    <a:pt x="855021" y="79985"/>
                  </a:lnTo>
                  <a:lnTo>
                    <a:pt x="855021" y="81776"/>
                  </a:lnTo>
                  <a:lnTo>
                    <a:pt x="858097" y="81776"/>
                  </a:lnTo>
                  <a:lnTo>
                    <a:pt x="858097" y="83566"/>
                  </a:lnTo>
                  <a:lnTo>
                    <a:pt x="861172" y="83566"/>
                  </a:lnTo>
                  <a:lnTo>
                    <a:pt x="861172" y="85355"/>
                  </a:lnTo>
                  <a:lnTo>
                    <a:pt x="864248" y="85355"/>
                  </a:lnTo>
                  <a:lnTo>
                    <a:pt x="864248" y="87630"/>
                  </a:lnTo>
                  <a:lnTo>
                    <a:pt x="867323" y="87630"/>
                  </a:lnTo>
                  <a:lnTo>
                    <a:pt x="867323" y="89904"/>
                  </a:lnTo>
                  <a:lnTo>
                    <a:pt x="870399" y="89904"/>
                  </a:lnTo>
                  <a:lnTo>
                    <a:pt x="870399" y="92175"/>
                  </a:lnTo>
                  <a:lnTo>
                    <a:pt x="873475" y="92175"/>
                  </a:lnTo>
                  <a:lnTo>
                    <a:pt x="873475" y="94445"/>
                  </a:lnTo>
                  <a:lnTo>
                    <a:pt x="876550" y="94445"/>
                  </a:lnTo>
                  <a:lnTo>
                    <a:pt x="876550" y="96712"/>
                  </a:lnTo>
                  <a:lnTo>
                    <a:pt x="879626" y="96712"/>
                  </a:lnTo>
                  <a:lnTo>
                    <a:pt x="879626" y="98978"/>
                  </a:lnTo>
                  <a:lnTo>
                    <a:pt x="882701" y="98978"/>
                  </a:lnTo>
                  <a:lnTo>
                    <a:pt x="882701" y="101241"/>
                  </a:lnTo>
                  <a:lnTo>
                    <a:pt x="885777" y="101241"/>
                  </a:lnTo>
                  <a:lnTo>
                    <a:pt x="885777" y="103503"/>
                  </a:lnTo>
                  <a:lnTo>
                    <a:pt x="888853" y="103503"/>
                  </a:lnTo>
                  <a:lnTo>
                    <a:pt x="888853" y="105762"/>
                  </a:lnTo>
                  <a:lnTo>
                    <a:pt x="891928" y="105762"/>
                  </a:lnTo>
                  <a:lnTo>
                    <a:pt x="891928" y="108020"/>
                  </a:lnTo>
                  <a:lnTo>
                    <a:pt x="895004" y="108020"/>
                  </a:lnTo>
                  <a:lnTo>
                    <a:pt x="895004" y="111092"/>
                  </a:lnTo>
                  <a:lnTo>
                    <a:pt x="898080" y="111092"/>
                  </a:lnTo>
                  <a:lnTo>
                    <a:pt x="898080" y="114161"/>
                  </a:lnTo>
                  <a:lnTo>
                    <a:pt x="901155" y="114161"/>
                  </a:lnTo>
                  <a:lnTo>
                    <a:pt x="901155" y="117226"/>
                  </a:lnTo>
                  <a:lnTo>
                    <a:pt x="904231" y="117226"/>
                  </a:lnTo>
                  <a:lnTo>
                    <a:pt x="904231" y="120287"/>
                  </a:lnTo>
                  <a:lnTo>
                    <a:pt x="907306" y="120287"/>
                  </a:lnTo>
                  <a:lnTo>
                    <a:pt x="907306" y="123344"/>
                  </a:lnTo>
                  <a:lnTo>
                    <a:pt x="910382" y="123344"/>
                  </a:lnTo>
                  <a:lnTo>
                    <a:pt x="910382" y="126398"/>
                  </a:lnTo>
                  <a:lnTo>
                    <a:pt x="913458" y="126398"/>
                  </a:lnTo>
                  <a:lnTo>
                    <a:pt x="913458" y="129449"/>
                  </a:lnTo>
                  <a:lnTo>
                    <a:pt x="916533" y="129449"/>
                  </a:lnTo>
                  <a:lnTo>
                    <a:pt x="916533" y="132496"/>
                  </a:lnTo>
                  <a:lnTo>
                    <a:pt x="919609" y="132496"/>
                  </a:lnTo>
                  <a:lnTo>
                    <a:pt x="919609" y="135539"/>
                  </a:lnTo>
                  <a:lnTo>
                    <a:pt x="922685" y="135539"/>
                  </a:lnTo>
                  <a:lnTo>
                    <a:pt x="922685" y="138578"/>
                  </a:lnTo>
                  <a:lnTo>
                    <a:pt x="925760" y="138578"/>
                  </a:lnTo>
                  <a:lnTo>
                    <a:pt x="925760" y="142512"/>
                  </a:lnTo>
                  <a:lnTo>
                    <a:pt x="928836" y="142512"/>
                  </a:lnTo>
                  <a:lnTo>
                    <a:pt x="928836" y="146440"/>
                  </a:lnTo>
                  <a:lnTo>
                    <a:pt x="931911" y="146440"/>
                  </a:lnTo>
                  <a:lnTo>
                    <a:pt x="931911" y="150362"/>
                  </a:lnTo>
                  <a:lnTo>
                    <a:pt x="934987" y="150362"/>
                  </a:lnTo>
                  <a:lnTo>
                    <a:pt x="934987" y="154278"/>
                  </a:lnTo>
                  <a:lnTo>
                    <a:pt x="938063" y="154278"/>
                  </a:lnTo>
                  <a:lnTo>
                    <a:pt x="938063" y="158188"/>
                  </a:lnTo>
                  <a:lnTo>
                    <a:pt x="941138" y="158188"/>
                  </a:lnTo>
                  <a:lnTo>
                    <a:pt x="941138" y="162092"/>
                  </a:lnTo>
                  <a:lnTo>
                    <a:pt x="944214" y="162092"/>
                  </a:lnTo>
                  <a:lnTo>
                    <a:pt x="944214" y="165990"/>
                  </a:lnTo>
                  <a:lnTo>
                    <a:pt x="947289" y="165990"/>
                  </a:lnTo>
                  <a:lnTo>
                    <a:pt x="947289" y="169882"/>
                  </a:lnTo>
                  <a:lnTo>
                    <a:pt x="950365" y="169882"/>
                  </a:lnTo>
                  <a:lnTo>
                    <a:pt x="950365" y="173768"/>
                  </a:lnTo>
                  <a:lnTo>
                    <a:pt x="953441" y="173768"/>
                  </a:lnTo>
                  <a:lnTo>
                    <a:pt x="953441" y="177648"/>
                  </a:lnTo>
                  <a:lnTo>
                    <a:pt x="956516" y="177648"/>
                  </a:lnTo>
                  <a:lnTo>
                    <a:pt x="956516" y="182553"/>
                  </a:lnTo>
                  <a:lnTo>
                    <a:pt x="959592" y="182553"/>
                  </a:lnTo>
                  <a:lnTo>
                    <a:pt x="959592" y="187449"/>
                  </a:lnTo>
                  <a:lnTo>
                    <a:pt x="962668" y="187449"/>
                  </a:lnTo>
                  <a:lnTo>
                    <a:pt x="962668" y="192335"/>
                  </a:lnTo>
                  <a:lnTo>
                    <a:pt x="965743" y="192335"/>
                  </a:lnTo>
                  <a:lnTo>
                    <a:pt x="965743" y="197212"/>
                  </a:lnTo>
                  <a:lnTo>
                    <a:pt x="968819" y="197212"/>
                  </a:lnTo>
                  <a:lnTo>
                    <a:pt x="968819" y="202079"/>
                  </a:lnTo>
                  <a:lnTo>
                    <a:pt x="971894" y="202079"/>
                  </a:lnTo>
                  <a:lnTo>
                    <a:pt x="971894" y="206937"/>
                  </a:lnTo>
                  <a:lnTo>
                    <a:pt x="974970" y="206937"/>
                  </a:lnTo>
                  <a:lnTo>
                    <a:pt x="974970" y="211785"/>
                  </a:lnTo>
                  <a:lnTo>
                    <a:pt x="978046" y="211785"/>
                  </a:lnTo>
                  <a:lnTo>
                    <a:pt x="978046" y="216624"/>
                  </a:lnTo>
                  <a:lnTo>
                    <a:pt x="981121" y="216624"/>
                  </a:lnTo>
                  <a:lnTo>
                    <a:pt x="981121" y="221454"/>
                  </a:lnTo>
                  <a:lnTo>
                    <a:pt x="984197" y="221454"/>
                  </a:lnTo>
                  <a:lnTo>
                    <a:pt x="984197" y="226274"/>
                  </a:lnTo>
                  <a:lnTo>
                    <a:pt x="987272" y="226274"/>
                  </a:lnTo>
                  <a:lnTo>
                    <a:pt x="987272" y="231866"/>
                  </a:lnTo>
                  <a:lnTo>
                    <a:pt x="990348" y="231866"/>
                  </a:lnTo>
                  <a:lnTo>
                    <a:pt x="990348" y="237446"/>
                  </a:lnTo>
                  <a:lnTo>
                    <a:pt x="993424" y="237446"/>
                  </a:lnTo>
                  <a:lnTo>
                    <a:pt x="993424" y="243013"/>
                  </a:lnTo>
                  <a:lnTo>
                    <a:pt x="996499" y="243013"/>
                  </a:lnTo>
                  <a:lnTo>
                    <a:pt x="996499" y="248567"/>
                  </a:lnTo>
                  <a:lnTo>
                    <a:pt x="999575" y="248567"/>
                  </a:lnTo>
                  <a:lnTo>
                    <a:pt x="999575" y="254109"/>
                  </a:lnTo>
                  <a:lnTo>
                    <a:pt x="1002651" y="254109"/>
                  </a:lnTo>
                  <a:lnTo>
                    <a:pt x="1002651" y="259638"/>
                  </a:lnTo>
                  <a:lnTo>
                    <a:pt x="1005726" y="259638"/>
                  </a:lnTo>
                  <a:lnTo>
                    <a:pt x="1005726" y="265155"/>
                  </a:lnTo>
                  <a:lnTo>
                    <a:pt x="1008802" y="265155"/>
                  </a:lnTo>
                  <a:lnTo>
                    <a:pt x="1008802" y="270659"/>
                  </a:lnTo>
                  <a:lnTo>
                    <a:pt x="1011877" y="270659"/>
                  </a:lnTo>
                  <a:lnTo>
                    <a:pt x="1011877" y="276151"/>
                  </a:lnTo>
                  <a:lnTo>
                    <a:pt x="1014953" y="276151"/>
                  </a:lnTo>
                  <a:lnTo>
                    <a:pt x="1014953" y="281630"/>
                  </a:lnTo>
                  <a:lnTo>
                    <a:pt x="1018029" y="281630"/>
                  </a:lnTo>
                  <a:lnTo>
                    <a:pt x="1018029" y="287777"/>
                  </a:lnTo>
                  <a:lnTo>
                    <a:pt x="1021104" y="287777"/>
                  </a:lnTo>
                  <a:lnTo>
                    <a:pt x="1021104" y="293909"/>
                  </a:lnTo>
                  <a:lnTo>
                    <a:pt x="1024180" y="293909"/>
                  </a:lnTo>
                  <a:lnTo>
                    <a:pt x="1024180" y="300025"/>
                  </a:lnTo>
                  <a:lnTo>
                    <a:pt x="1027255" y="300025"/>
                  </a:lnTo>
                  <a:lnTo>
                    <a:pt x="1027255" y="306126"/>
                  </a:lnTo>
                  <a:lnTo>
                    <a:pt x="1030331" y="306126"/>
                  </a:lnTo>
                  <a:lnTo>
                    <a:pt x="1030331" y="312211"/>
                  </a:lnTo>
                  <a:lnTo>
                    <a:pt x="1033407" y="312211"/>
                  </a:lnTo>
                  <a:lnTo>
                    <a:pt x="1033407" y="318280"/>
                  </a:lnTo>
                  <a:lnTo>
                    <a:pt x="1036482" y="318280"/>
                  </a:lnTo>
                  <a:lnTo>
                    <a:pt x="1036482" y="324334"/>
                  </a:lnTo>
                  <a:lnTo>
                    <a:pt x="1039558" y="324334"/>
                  </a:lnTo>
                  <a:lnTo>
                    <a:pt x="1039558" y="330373"/>
                  </a:lnTo>
                  <a:lnTo>
                    <a:pt x="1042634" y="330373"/>
                  </a:lnTo>
                  <a:lnTo>
                    <a:pt x="1042634" y="336396"/>
                  </a:lnTo>
                  <a:lnTo>
                    <a:pt x="1045709" y="336396"/>
                  </a:lnTo>
                  <a:lnTo>
                    <a:pt x="1045709" y="342404"/>
                  </a:lnTo>
                  <a:lnTo>
                    <a:pt x="1048785" y="342404"/>
                  </a:lnTo>
                  <a:lnTo>
                    <a:pt x="1048785" y="348856"/>
                  </a:lnTo>
                  <a:lnTo>
                    <a:pt x="1051860" y="348856"/>
                  </a:lnTo>
                  <a:lnTo>
                    <a:pt x="1051860" y="355290"/>
                  </a:lnTo>
                  <a:lnTo>
                    <a:pt x="1054936" y="355290"/>
                  </a:lnTo>
                  <a:lnTo>
                    <a:pt x="1054936" y="361707"/>
                  </a:lnTo>
                  <a:lnTo>
                    <a:pt x="1058012" y="361707"/>
                  </a:lnTo>
                  <a:lnTo>
                    <a:pt x="1058012" y="368106"/>
                  </a:lnTo>
                  <a:lnTo>
                    <a:pt x="1061087" y="368106"/>
                  </a:lnTo>
                  <a:lnTo>
                    <a:pt x="1061087" y="374487"/>
                  </a:lnTo>
                  <a:lnTo>
                    <a:pt x="1064163" y="374487"/>
                  </a:lnTo>
                  <a:lnTo>
                    <a:pt x="1064163" y="380851"/>
                  </a:lnTo>
                  <a:lnTo>
                    <a:pt x="1067238" y="380851"/>
                  </a:lnTo>
                  <a:lnTo>
                    <a:pt x="1067238" y="387198"/>
                  </a:lnTo>
                  <a:lnTo>
                    <a:pt x="1070314" y="387198"/>
                  </a:lnTo>
                  <a:lnTo>
                    <a:pt x="1070314" y="393527"/>
                  </a:lnTo>
                  <a:lnTo>
                    <a:pt x="1073390" y="393527"/>
                  </a:lnTo>
                  <a:lnTo>
                    <a:pt x="1073390" y="399839"/>
                  </a:lnTo>
                  <a:lnTo>
                    <a:pt x="1076465" y="399839"/>
                  </a:lnTo>
                  <a:lnTo>
                    <a:pt x="1076465" y="406134"/>
                  </a:lnTo>
                  <a:lnTo>
                    <a:pt x="1079541" y="406134"/>
                  </a:lnTo>
                  <a:lnTo>
                    <a:pt x="1079541" y="411529"/>
                  </a:lnTo>
                  <a:lnTo>
                    <a:pt x="1082617" y="411529"/>
                  </a:lnTo>
                  <a:lnTo>
                    <a:pt x="1082617" y="416912"/>
                  </a:lnTo>
                  <a:lnTo>
                    <a:pt x="1085692" y="416912"/>
                  </a:lnTo>
                  <a:lnTo>
                    <a:pt x="1085692" y="422283"/>
                  </a:lnTo>
                  <a:lnTo>
                    <a:pt x="1088768" y="422283"/>
                  </a:lnTo>
                  <a:lnTo>
                    <a:pt x="1088768" y="427640"/>
                  </a:lnTo>
                  <a:lnTo>
                    <a:pt x="1091843" y="427640"/>
                  </a:lnTo>
                  <a:lnTo>
                    <a:pt x="1091843" y="432986"/>
                  </a:lnTo>
                  <a:lnTo>
                    <a:pt x="1094919" y="432986"/>
                  </a:lnTo>
                  <a:lnTo>
                    <a:pt x="1094919" y="438318"/>
                  </a:lnTo>
                  <a:lnTo>
                    <a:pt x="1097995" y="438318"/>
                  </a:lnTo>
                  <a:lnTo>
                    <a:pt x="1097995" y="443638"/>
                  </a:lnTo>
                  <a:lnTo>
                    <a:pt x="1101070" y="443638"/>
                  </a:lnTo>
                  <a:lnTo>
                    <a:pt x="1101070" y="448946"/>
                  </a:lnTo>
                  <a:lnTo>
                    <a:pt x="1104146" y="448946"/>
                  </a:lnTo>
                  <a:lnTo>
                    <a:pt x="1104146" y="454241"/>
                  </a:lnTo>
                  <a:lnTo>
                    <a:pt x="1107222" y="454241"/>
                  </a:lnTo>
                  <a:lnTo>
                    <a:pt x="1107222" y="459523"/>
                  </a:lnTo>
                  <a:lnTo>
                    <a:pt x="1110297" y="459523"/>
                  </a:lnTo>
                  <a:lnTo>
                    <a:pt x="1110297" y="463571"/>
                  </a:lnTo>
                  <a:lnTo>
                    <a:pt x="1113373" y="463571"/>
                  </a:lnTo>
                  <a:lnTo>
                    <a:pt x="1113373" y="467611"/>
                  </a:lnTo>
                  <a:lnTo>
                    <a:pt x="1116448" y="467611"/>
                  </a:lnTo>
                  <a:lnTo>
                    <a:pt x="1116448" y="471643"/>
                  </a:lnTo>
                  <a:lnTo>
                    <a:pt x="1119524" y="471643"/>
                  </a:lnTo>
                  <a:lnTo>
                    <a:pt x="1119524" y="475669"/>
                  </a:lnTo>
                  <a:lnTo>
                    <a:pt x="1122600" y="475669"/>
                  </a:lnTo>
                  <a:lnTo>
                    <a:pt x="1122600" y="479687"/>
                  </a:lnTo>
                  <a:lnTo>
                    <a:pt x="1125675" y="479687"/>
                  </a:lnTo>
                  <a:lnTo>
                    <a:pt x="1125675" y="483698"/>
                  </a:lnTo>
                  <a:lnTo>
                    <a:pt x="1128751" y="483698"/>
                  </a:lnTo>
                  <a:lnTo>
                    <a:pt x="1128751" y="487701"/>
                  </a:lnTo>
                  <a:lnTo>
                    <a:pt x="1131826" y="487701"/>
                  </a:lnTo>
                  <a:lnTo>
                    <a:pt x="1131826" y="491698"/>
                  </a:lnTo>
                  <a:lnTo>
                    <a:pt x="1134902" y="491698"/>
                  </a:lnTo>
                  <a:lnTo>
                    <a:pt x="1134902" y="495687"/>
                  </a:lnTo>
                  <a:lnTo>
                    <a:pt x="1137978" y="495687"/>
                  </a:lnTo>
                  <a:lnTo>
                    <a:pt x="1137978" y="499669"/>
                  </a:lnTo>
                  <a:lnTo>
                    <a:pt x="1141053" y="499669"/>
                  </a:lnTo>
                  <a:lnTo>
                    <a:pt x="1141053" y="502940"/>
                  </a:lnTo>
                  <a:lnTo>
                    <a:pt x="1144129" y="502940"/>
                  </a:lnTo>
                  <a:lnTo>
                    <a:pt x="1144129" y="506207"/>
                  </a:lnTo>
                  <a:lnTo>
                    <a:pt x="1147205" y="506207"/>
                  </a:lnTo>
                  <a:lnTo>
                    <a:pt x="1147205" y="509468"/>
                  </a:lnTo>
                  <a:lnTo>
                    <a:pt x="1150280" y="509468"/>
                  </a:lnTo>
                  <a:lnTo>
                    <a:pt x="1150280" y="512725"/>
                  </a:lnTo>
                  <a:lnTo>
                    <a:pt x="1153356" y="512725"/>
                  </a:lnTo>
                  <a:lnTo>
                    <a:pt x="1153356" y="515977"/>
                  </a:lnTo>
                  <a:lnTo>
                    <a:pt x="1156431" y="515977"/>
                  </a:lnTo>
                  <a:lnTo>
                    <a:pt x="1156431" y="519224"/>
                  </a:lnTo>
                  <a:lnTo>
                    <a:pt x="1159507" y="519224"/>
                  </a:lnTo>
                  <a:lnTo>
                    <a:pt x="1159507" y="522467"/>
                  </a:lnTo>
                  <a:lnTo>
                    <a:pt x="1162583" y="522467"/>
                  </a:lnTo>
                  <a:lnTo>
                    <a:pt x="1162583" y="525704"/>
                  </a:lnTo>
                  <a:lnTo>
                    <a:pt x="1165658" y="525704"/>
                  </a:lnTo>
                  <a:lnTo>
                    <a:pt x="1165658" y="528937"/>
                  </a:lnTo>
                  <a:lnTo>
                    <a:pt x="1168734" y="528937"/>
                  </a:lnTo>
                  <a:lnTo>
                    <a:pt x="1168734" y="532165"/>
                  </a:lnTo>
                  <a:lnTo>
                    <a:pt x="1171809" y="532165"/>
                  </a:lnTo>
                  <a:lnTo>
                    <a:pt x="1171809" y="534802"/>
                  </a:lnTo>
                  <a:lnTo>
                    <a:pt x="1174885" y="534802"/>
                  </a:lnTo>
                  <a:lnTo>
                    <a:pt x="1174885" y="537436"/>
                  </a:lnTo>
                  <a:lnTo>
                    <a:pt x="1177961" y="537436"/>
                  </a:lnTo>
                  <a:lnTo>
                    <a:pt x="1177961" y="540066"/>
                  </a:lnTo>
                  <a:lnTo>
                    <a:pt x="1181036" y="540066"/>
                  </a:lnTo>
                  <a:lnTo>
                    <a:pt x="1181036" y="542693"/>
                  </a:lnTo>
                  <a:lnTo>
                    <a:pt x="1184112" y="542693"/>
                  </a:lnTo>
                  <a:lnTo>
                    <a:pt x="1184112" y="545317"/>
                  </a:lnTo>
                  <a:lnTo>
                    <a:pt x="1187188" y="545317"/>
                  </a:lnTo>
                  <a:lnTo>
                    <a:pt x="1187188" y="547938"/>
                  </a:lnTo>
                  <a:lnTo>
                    <a:pt x="1190263" y="547938"/>
                  </a:lnTo>
                  <a:lnTo>
                    <a:pt x="1190263" y="550556"/>
                  </a:lnTo>
                  <a:lnTo>
                    <a:pt x="1193339" y="550556"/>
                  </a:lnTo>
                  <a:lnTo>
                    <a:pt x="1193339" y="553170"/>
                  </a:lnTo>
                  <a:lnTo>
                    <a:pt x="1196414" y="553170"/>
                  </a:lnTo>
                  <a:lnTo>
                    <a:pt x="1196414" y="555782"/>
                  </a:lnTo>
                  <a:lnTo>
                    <a:pt x="1199490" y="555782"/>
                  </a:lnTo>
                  <a:lnTo>
                    <a:pt x="1199490" y="558390"/>
                  </a:lnTo>
                  <a:lnTo>
                    <a:pt x="1202566" y="558390"/>
                  </a:lnTo>
                  <a:lnTo>
                    <a:pt x="1202566" y="560340"/>
                  </a:lnTo>
                  <a:lnTo>
                    <a:pt x="1205641" y="560340"/>
                  </a:lnTo>
                  <a:lnTo>
                    <a:pt x="1205641" y="562288"/>
                  </a:lnTo>
                  <a:lnTo>
                    <a:pt x="1208717" y="562288"/>
                  </a:lnTo>
                  <a:lnTo>
                    <a:pt x="1208717" y="564235"/>
                  </a:lnTo>
                  <a:lnTo>
                    <a:pt x="1211792" y="564235"/>
                  </a:lnTo>
                  <a:lnTo>
                    <a:pt x="1211792" y="566179"/>
                  </a:lnTo>
                  <a:lnTo>
                    <a:pt x="1214868" y="566179"/>
                  </a:lnTo>
                  <a:lnTo>
                    <a:pt x="1214868" y="568122"/>
                  </a:lnTo>
                  <a:lnTo>
                    <a:pt x="1217944" y="568122"/>
                  </a:lnTo>
                  <a:lnTo>
                    <a:pt x="1217944" y="570063"/>
                  </a:lnTo>
                  <a:lnTo>
                    <a:pt x="1221019" y="570063"/>
                  </a:lnTo>
                  <a:lnTo>
                    <a:pt x="1221019" y="572003"/>
                  </a:lnTo>
                  <a:lnTo>
                    <a:pt x="1224095" y="572003"/>
                  </a:lnTo>
                  <a:lnTo>
                    <a:pt x="1224095" y="573940"/>
                  </a:lnTo>
                  <a:lnTo>
                    <a:pt x="1227171" y="573940"/>
                  </a:lnTo>
                  <a:lnTo>
                    <a:pt x="1227171" y="575876"/>
                  </a:lnTo>
                  <a:lnTo>
                    <a:pt x="1230246" y="575876"/>
                  </a:lnTo>
                  <a:lnTo>
                    <a:pt x="1230246" y="577810"/>
                  </a:lnTo>
                  <a:lnTo>
                    <a:pt x="1233322" y="577810"/>
                  </a:lnTo>
                  <a:lnTo>
                    <a:pt x="1233322" y="579444"/>
                  </a:lnTo>
                  <a:lnTo>
                    <a:pt x="1236397" y="579444"/>
                  </a:lnTo>
                  <a:lnTo>
                    <a:pt x="1236397" y="581076"/>
                  </a:lnTo>
                  <a:lnTo>
                    <a:pt x="1239473" y="581076"/>
                  </a:lnTo>
                  <a:lnTo>
                    <a:pt x="1239473" y="582707"/>
                  </a:lnTo>
                  <a:lnTo>
                    <a:pt x="1242549" y="582707"/>
                  </a:lnTo>
                  <a:lnTo>
                    <a:pt x="1242549" y="584337"/>
                  </a:lnTo>
                  <a:lnTo>
                    <a:pt x="1245624" y="584337"/>
                  </a:lnTo>
                  <a:lnTo>
                    <a:pt x="1245624" y="585966"/>
                  </a:lnTo>
                  <a:lnTo>
                    <a:pt x="1248700" y="585966"/>
                  </a:lnTo>
                  <a:lnTo>
                    <a:pt x="1248700" y="587593"/>
                  </a:lnTo>
                  <a:lnTo>
                    <a:pt x="1251775" y="587593"/>
                  </a:lnTo>
                  <a:lnTo>
                    <a:pt x="1251775" y="589220"/>
                  </a:lnTo>
                  <a:lnTo>
                    <a:pt x="1254851" y="589220"/>
                  </a:lnTo>
                  <a:lnTo>
                    <a:pt x="1254851" y="590844"/>
                  </a:lnTo>
                  <a:lnTo>
                    <a:pt x="1257927" y="590844"/>
                  </a:lnTo>
                  <a:lnTo>
                    <a:pt x="1257927" y="592468"/>
                  </a:lnTo>
                  <a:lnTo>
                    <a:pt x="1261002" y="592468"/>
                  </a:lnTo>
                  <a:lnTo>
                    <a:pt x="1261002" y="594091"/>
                  </a:lnTo>
                  <a:lnTo>
                    <a:pt x="1264078" y="594091"/>
                  </a:lnTo>
                  <a:lnTo>
                    <a:pt x="1264078" y="595782"/>
                  </a:lnTo>
                  <a:lnTo>
                    <a:pt x="1267154" y="595782"/>
                  </a:lnTo>
                  <a:lnTo>
                    <a:pt x="1267154" y="597472"/>
                  </a:lnTo>
                  <a:lnTo>
                    <a:pt x="1270229" y="597472"/>
                  </a:lnTo>
                  <a:lnTo>
                    <a:pt x="1270229" y="599161"/>
                  </a:lnTo>
                  <a:lnTo>
                    <a:pt x="1273305" y="599161"/>
                  </a:lnTo>
                  <a:lnTo>
                    <a:pt x="1273305" y="600848"/>
                  </a:lnTo>
                  <a:lnTo>
                    <a:pt x="1276380" y="600848"/>
                  </a:lnTo>
                  <a:lnTo>
                    <a:pt x="1276380" y="602534"/>
                  </a:lnTo>
                  <a:lnTo>
                    <a:pt x="1279456" y="602534"/>
                  </a:lnTo>
                  <a:lnTo>
                    <a:pt x="1279456" y="604219"/>
                  </a:lnTo>
                  <a:lnTo>
                    <a:pt x="1282532" y="604219"/>
                  </a:lnTo>
                  <a:lnTo>
                    <a:pt x="1282532" y="605902"/>
                  </a:lnTo>
                  <a:lnTo>
                    <a:pt x="1285607" y="605902"/>
                  </a:lnTo>
                  <a:lnTo>
                    <a:pt x="1285607" y="607584"/>
                  </a:lnTo>
                  <a:lnTo>
                    <a:pt x="1288683" y="607584"/>
                  </a:lnTo>
                  <a:lnTo>
                    <a:pt x="1288683" y="609265"/>
                  </a:lnTo>
                  <a:lnTo>
                    <a:pt x="1291759" y="609265"/>
                  </a:lnTo>
                  <a:lnTo>
                    <a:pt x="1291759" y="610944"/>
                  </a:lnTo>
                  <a:lnTo>
                    <a:pt x="1294834" y="610944"/>
                  </a:lnTo>
                  <a:lnTo>
                    <a:pt x="1294834" y="612925"/>
                  </a:lnTo>
                  <a:lnTo>
                    <a:pt x="1297910" y="612925"/>
                  </a:lnTo>
                  <a:lnTo>
                    <a:pt x="1297910" y="614905"/>
                  </a:lnTo>
                  <a:lnTo>
                    <a:pt x="1300985" y="614905"/>
                  </a:lnTo>
                  <a:lnTo>
                    <a:pt x="1300985" y="616882"/>
                  </a:lnTo>
                  <a:lnTo>
                    <a:pt x="1304061" y="616882"/>
                  </a:lnTo>
                  <a:lnTo>
                    <a:pt x="1304061" y="618857"/>
                  </a:lnTo>
                  <a:lnTo>
                    <a:pt x="1307137" y="618857"/>
                  </a:lnTo>
                  <a:lnTo>
                    <a:pt x="1307137" y="620831"/>
                  </a:lnTo>
                  <a:lnTo>
                    <a:pt x="1310212" y="620831"/>
                  </a:lnTo>
                  <a:lnTo>
                    <a:pt x="1310212" y="622803"/>
                  </a:lnTo>
                  <a:lnTo>
                    <a:pt x="1313288" y="622803"/>
                  </a:lnTo>
                  <a:lnTo>
                    <a:pt x="1313288" y="624772"/>
                  </a:lnTo>
                  <a:lnTo>
                    <a:pt x="1316363" y="624772"/>
                  </a:lnTo>
                  <a:lnTo>
                    <a:pt x="1316363" y="626740"/>
                  </a:lnTo>
                  <a:lnTo>
                    <a:pt x="1319439" y="626740"/>
                  </a:lnTo>
                  <a:lnTo>
                    <a:pt x="1319439" y="628706"/>
                  </a:lnTo>
                  <a:lnTo>
                    <a:pt x="1322515" y="628706"/>
                  </a:lnTo>
                  <a:lnTo>
                    <a:pt x="1322515" y="630671"/>
                  </a:lnTo>
                  <a:lnTo>
                    <a:pt x="1325590" y="630671"/>
                  </a:lnTo>
                  <a:lnTo>
                    <a:pt x="1325590" y="633186"/>
                  </a:lnTo>
                  <a:lnTo>
                    <a:pt x="1328666" y="633186"/>
                  </a:lnTo>
                  <a:lnTo>
                    <a:pt x="1328666" y="635699"/>
                  </a:lnTo>
                  <a:lnTo>
                    <a:pt x="1331742" y="635699"/>
                  </a:lnTo>
                  <a:lnTo>
                    <a:pt x="1331742" y="638209"/>
                  </a:lnTo>
                  <a:lnTo>
                    <a:pt x="1334817" y="638209"/>
                  </a:lnTo>
                  <a:lnTo>
                    <a:pt x="1334817" y="640715"/>
                  </a:lnTo>
                  <a:lnTo>
                    <a:pt x="1337893" y="640715"/>
                  </a:lnTo>
                  <a:lnTo>
                    <a:pt x="1337893" y="643219"/>
                  </a:lnTo>
                  <a:lnTo>
                    <a:pt x="1340968" y="643219"/>
                  </a:lnTo>
                  <a:lnTo>
                    <a:pt x="1340968" y="645719"/>
                  </a:lnTo>
                  <a:lnTo>
                    <a:pt x="1344044" y="645719"/>
                  </a:lnTo>
                  <a:lnTo>
                    <a:pt x="1344044" y="648217"/>
                  </a:lnTo>
                  <a:lnTo>
                    <a:pt x="1347120" y="648217"/>
                  </a:lnTo>
                  <a:lnTo>
                    <a:pt x="1347120" y="650711"/>
                  </a:lnTo>
                  <a:lnTo>
                    <a:pt x="1350195" y="650711"/>
                  </a:lnTo>
                  <a:lnTo>
                    <a:pt x="1350195" y="653202"/>
                  </a:lnTo>
                  <a:lnTo>
                    <a:pt x="1353271" y="653202"/>
                  </a:lnTo>
                  <a:lnTo>
                    <a:pt x="1353271" y="655691"/>
                  </a:lnTo>
                  <a:lnTo>
                    <a:pt x="1356346" y="655691"/>
                  </a:lnTo>
                  <a:lnTo>
                    <a:pt x="1356346" y="658536"/>
                  </a:lnTo>
                  <a:lnTo>
                    <a:pt x="1359422" y="658536"/>
                  </a:lnTo>
                  <a:lnTo>
                    <a:pt x="1359422" y="661378"/>
                  </a:lnTo>
                  <a:lnTo>
                    <a:pt x="1362498" y="661378"/>
                  </a:lnTo>
                  <a:lnTo>
                    <a:pt x="1362498" y="664216"/>
                  </a:lnTo>
                  <a:lnTo>
                    <a:pt x="1365573" y="664216"/>
                  </a:lnTo>
                  <a:lnTo>
                    <a:pt x="1365573" y="667050"/>
                  </a:lnTo>
                  <a:lnTo>
                    <a:pt x="1368649" y="667050"/>
                  </a:lnTo>
                  <a:lnTo>
                    <a:pt x="1368649" y="669880"/>
                  </a:lnTo>
                  <a:lnTo>
                    <a:pt x="1371725" y="669880"/>
                  </a:lnTo>
                  <a:lnTo>
                    <a:pt x="1371725" y="672705"/>
                  </a:lnTo>
                  <a:lnTo>
                    <a:pt x="1374800" y="672705"/>
                  </a:lnTo>
                  <a:lnTo>
                    <a:pt x="1374800" y="675527"/>
                  </a:lnTo>
                  <a:lnTo>
                    <a:pt x="1377876" y="675527"/>
                  </a:lnTo>
                  <a:lnTo>
                    <a:pt x="1377876" y="678346"/>
                  </a:lnTo>
                  <a:lnTo>
                    <a:pt x="1380951" y="678346"/>
                  </a:lnTo>
                  <a:lnTo>
                    <a:pt x="1380951" y="681160"/>
                  </a:lnTo>
                  <a:lnTo>
                    <a:pt x="1384027" y="681160"/>
                  </a:lnTo>
                  <a:lnTo>
                    <a:pt x="1384027" y="683970"/>
                  </a:lnTo>
                  <a:lnTo>
                    <a:pt x="1387103" y="683970"/>
                  </a:lnTo>
                  <a:lnTo>
                    <a:pt x="1387103" y="687067"/>
                  </a:lnTo>
                  <a:lnTo>
                    <a:pt x="1390178" y="687067"/>
                  </a:lnTo>
                  <a:lnTo>
                    <a:pt x="1390178" y="690160"/>
                  </a:lnTo>
                  <a:lnTo>
                    <a:pt x="1393254" y="690160"/>
                  </a:lnTo>
                  <a:lnTo>
                    <a:pt x="1393254" y="693248"/>
                  </a:lnTo>
                  <a:lnTo>
                    <a:pt x="1396329" y="693248"/>
                  </a:lnTo>
                  <a:lnTo>
                    <a:pt x="1396329" y="696331"/>
                  </a:lnTo>
                  <a:lnTo>
                    <a:pt x="1399405" y="696331"/>
                  </a:lnTo>
                  <a:lnTo>
                    <a:pt x="1399405" y="699410"/>
                  </a:lnTo>
                  <a:lnTo>
                    <a:pt x="1402481" y="699410"/>
                  </a:lnTo>
                  <a:lnTo>
                    <a:pt x="1402481" y="702483"/>
                  </a:lnTo>
                  <a:lnTo>
                    <a:pt x="1405556" y="702483"/>
                  </a:lnTo>
                  <a:lnTo>
                    <a:pt x="1405556" y="705552"/>
                  </a:lnTo>
                  <a:lnTo>
                    <a:pt x="1408632" y="705552"/>
                  </a:lnTo>
                  <a:lnTo>
                    <a:pt x="1408632" y="708617"/>
                  </a:lnTo>
                  <a:lnTo>
                    <a:pt x="1411708" y="708617"/>
                  </a:lnTo>
                  <a:lnTo>
                    <a:pt x="1411708" y="711676"/>
                  </a:lnTo>
                  <a:lnTo>
                    <a:pt x="1414783" y="711676"/>
                  </a:lnTo>
                  <a:lnTo>
                    <a:pt x="1414783" y="714731"/>
                  </a:lnTo>
                  <a:lnTo>
                    <a:pt x="1417859" y="714731"/>
                  </a:lnTo>
                  <a:lnTo>
                    <a:pt x="1417859" y="717494"/>
                  </a:lnTo>
                  <a:lnTo>
                    <a:pt x="1420934" y="717494"/>
                  </a:lnTo>
                  <a:lnTo>
                    <a:pt x="1420934" y="720254"/>
                  </a:lnTo>
                  <a:lnTo>
                    <a:pt x="1424010" y="720254"/>
                  </a:lnTo>
                  <a:lnTo>
                    <a:pt x="1424010" y="723009"/>
                  </a:lnTo>
                  <a:lnTo>
                    <a:pt x="1427086" y="723009"/>
                  </a:lnTo>
                  <a:lnTo>
                    <a:pt x="1427086" y="725761"/>
                  </a:lnTo>
                  <a:lnTo>
                    <a:pt x="1430161" y="725761"/>
                  </a:lnTo>
                  <a:lnTo>
                    <a:pt x="1430161" y="728509"/>
                  </a:lnTo>
                  <a:lnTo>
                    <a:pt x="1433237" y="728509"/>
                  </a:lnTo>
                  <a:lnTo>
                    <a:pt x="1433237" y="731253"/>
                  </a:lnTo>
                  <a:lnTo>
                    <a:pt x="1436313" y="731253"/>
                  </a:lnTo>
                  <a:lnTo>
                    <a:pt x="1436313" y="733993"/>
                  </a:lnTo>
                  <a:lnTo>
                    <a:pt x="1439388" y="733993"/>
                  </a:lnTo>
                  <a:lnTo>
                    <a:pt x="1439388" y="736730"/>
                  </a:lnTo>
                  <a:lnTo>
                    <a:pt x="1442464" y="736730"/>
                  </a:lnTo>
                  <a:lnTo>
                    <a:pt x="1442464" y="739462"/>
                  </a:lnTo>
                  <a:lnTo>
                    <a:pt x="1445539" y="739462"/>
                  </a:lnTo>
                  <a:lnTo>
                    <a:pt x="1445539" y="742191"/>
                  </a:lnTo>
                  <a:lnTo>
                    <a:pt x="1448615" y="742191"/>
                  </a:lnTo>
                  <a:lnTo>
                    <a:pt x="1448615" y="744396"/>
                  </a:lnTo>
                  <a:lnTo>
                    <a:pt x="1451691" y="744396"/>
                  </a:lnTo>
                  <a:lnTo>
                    <a:pt x="1451691" y="746597"/>
                  </a:lnTo>
                  <a:lnTo>
                    <a:pt x="1454766" y="746597"/>
                  </a:lnTo>
                  <a:lnTo>
                    <a:pt x="1454766" y="748797"/>
                  </a:lnTo>
                  <a:lnTo>
                    <a:pt x="1457842" y="748797"/>
                  </a:lnTo>
                  <a:lnTo>
                    <a:pt x="1457842" y="750994"/>
                  </a:lnTo>
                  <a:lnTo>
                    <a:pt x="1460917" y="750994"/>
                  </a:lnTo>
                  <a:lnTo>
                    <a:pt x="1460917" y="753188"/>
                  </a:lnTo>
                  <a:lnTo>
                    <a:pt x="1463993" y="753188"/>
                  </a:lnTo>
                  <a:lnTo>
                    <a:pt x="1463993" y="755380"/>
                  </a:lnTo>
                  <a:lnTo>
                    <a:pt x="1467069" y="755380"/>
                  </a:lnTo>
                  <a:lnTo>
                    <a:pt x="1467069" y="757570"/>
                  </a:lnTo>
                  <a:lnTo>
                    <a:pt x="1470144" y="757570"/>
                  </a:lnTo>
                  <a:lnTo>
                    <a:pt x="1470144" y="759757"/>
                  </a:lnTo>
                  <a:lnTo>
                    <a:pt x="1473220" y="759757"/>
                  </a:lnTo>
                  <a:lnTo>
                    <a:pt x="1473220" y="761942"/>
                  </a:lnTo>
                  <a:lnTo>
                    <a:pt x="1476296" y="761942"/>
                  </a:lnTo>
                  <a:lnTo>
                    <a:pt x="1476296" y="764124"/>
                  </a:lnTo>
                  <a:lnTo>
                    <a:pt x="1479371" y="764124"/>
                  </a:lnTo>
                  <a:lnTo>
                    <a:pt x="1479371" y="765477"/>
                  </a:lnTo>
                  <a:lnTo>
                    <a:pt x="1482447" y="765477"/>
                  </a:lnTo>
                  <a:lnTo>
                    <a:pt x="1482447" y="766830"/>
                  </a:lnTo>
                  <a:lnTo>
                    <a:pt x="1485522" y="766830"/>
                  </a:lnTo>
                  <a:lnTo>
                    <a:pt x="1485522" y="768182"/>
                  </a:lnTo>
                  <a:lnTo>
                    <a:pt x="1488598" y="768182"/>
                  </a:lnTo>
                  <a:lnTo>
                    <a:pt x="1488598" y="769533"/>
                  </a:lnTo>
                  <a:lnTo>
                    <a:pt x="1491674" y="769533"/>
                  </a:lnTo>
                  <a:lnTo>
                    <a:pt x="1491674" y="770883"/>
                  </a:lnTo>
                  <a:lnTo>
                    <a:pt x="1494749" y="770883"/>
                  </a:lnTo>
                  <a:lnTo>
                    <a:pt x="1494749" y="772232"/>
                  </a:lnTo>
                  <a:lnTo>
                    <a:pt x="1497825" y="772232"/>
                  </a:lnTo>
                  <a:lnTo>
                    <a:pt x="1497825" y="773580"/>
                  </a:lnTo>
                  <a:lnTo>
                    <a:pt x="1500900" y="773580"/>
                  </a:lnTo>
                  <a:lnTo>
                    <a:pt x="1500900" y="774927"/>
                  </a:lnTo>
                  <a:lnTo>
                    <a:pt x="1503976" y="774927"/>
                  </a:lnTo>
                  <a:lnTo>
                    <a:pt x="1503976" y="776273"/>
                  </a:lnTo>
                  <a:lnTo>
                    <a:pt x="1507052" y="776273"/>
                  </a:lnTo>
                  <a:lnTo>
                    <a:pt x="1507052" y="777618"/>
                  </a:lnTo>
                  <a:lnTo>
                    <a:pt x="1510127" y="777618"/>
                  </a:lnTo>
                  <a:lnTo>
                    <a:pt x="1510127" y="778441"/>
                  </a:lnTo>
                  <a:lnTo>
                    <a:pt x="1513203" y="778441"/>
                  </a:lnTo>
                  <a:lnTo>
                    <a:pt x="1513203" y="779265"/>
                  </a:lnTo>
                  <a:lnTo>
                    <a:pt x="1516279" y="779265"/>
                  </a:lnTo>
                  <a:lnTo>
                    <a:pt x="1516279" y="780087"/>
                  </a:lnTo>
                  <a:lnTo>
                    <a:pt x="1519354" y="780087"/>
                  </a:lnTo>
                  <a:lnTo>
                    <a:pt x="1519354" y="780910"/>
                  </a:lnTo>
                  <a:lnTo>
                    <a:pt x="1522430" y="780910"/>
                  </a:lnTo>
                  <a:lnTo>
                    <a:pt x="1522430" y="781732"/>
                  </a:lnTo>
                  <a:lnTo>
                    <a:pt x="1525505" y="781732"/>
                  </a:lnTo>
                  <a:lnTo>
                    <a:pt x="1525505" y="782554"/>
                  </a:lnTo>
                  <a:lnTo>
                    <a:pt x="1528581" y="782554"/>
                  </a:lnTo>
                  <a:lnTo>
                    <a:pt x="1528581" y="783375"/>
                  </a:lnTo>
                  <a:lnTo>
                    <a:pt x="1531657" y="783375"/>
                  </a:lnTo>
                  <a:lnTo>
                    <a:pt x="1531657" y="784196"/>
                  </a:lnTo>
                  <a:lnTo>
                    <a:pt x="1534732" y="784196"/>
                  </a:lnTo>
                  <a:lnTo>
                    <a:pt x="1534732" y="785017"/>
                  </a:lnTo>
                  <a:lnTo>
                    <a:pt x="1537808" y="785017"/>
                  </a:lnTo>
                  <a:lnTo>
                    <a:pt x="1537808" y="785837"/>
                  </a:lnTo>
                  <a:lnTo>
                    <a:pt x="1540883" y="785837"/>
                  </a:lnTo>
                  <a:lnTo>
                    <a:pt x="1540883" y="786333"/>
                  </a:lnTo>
                  <a:lnTo>
                    <a:pt x="1543959" y="786333"/>
                  </a:lnTo>
                  <a:lnTo>
                    <a:pt x="1543959" y="786829"/>
                  </a:lnTo>
                  <a:lnTo>
                    <a:pt x="1547035" y="786829"/>
                  </a:lnTo>
                  <a:lnTo>
                    <a:pt x="1547035" y="787326"/>
                  </a:lnTo>
                  <a:lnTo>
                    <a:pt x="1550110" y="787326"/>
                  </a:lnTo>
                  <a:lnTo>
                    <a:pt x="1550110" y="787822"/>
                  </a:lnTo>
                  <a:lnTo>
                    <a:pt x="1553186" y="787822"/>
                  </a:lnTo>
                  <a:lnTo>
                    <a:pt x="1553186" y="788317"/>
                  </a:lnTo>
                  <a:lnTo>
                    <a:pt x="1556262" y="788317"/>
                  </a:lnTo>
                  <a:lnTo>
                    <a:pt x="1556262" y="788813"/>
                  </a:lnTo>
                  <a:lnTo>
                    <a:pt x="1559337" y="788813"/>
                  </a:lnTo>
                  <a:lnTo>
                    <a:pt x="1559337" y="789309"/>
                  </a:lnTo>
                  <a:lnTo>
                    <a:pt x="1562413" y="789309"/>
                  </a:lnTo>
                  <a:lnTo>
                    <a:pt x="1562413" y="789804"/>
                  </a:lnTo>
                  <a:lnTo>
                    <a:pt x="1565488" y="789804"/>
                  </a:lnTo>
                  <a:lnTo>
                    <a:pt x="1565488" y="790299"/>
                  </a:lnTo>
                  <a:lnTo>
                    <a:pt x="1568564" y="790299"/>
                  </a:lnTo>
                  <a:lnTo>
                    <a:pt x="1568564" y="790795"/>
                  </a:lnTo>
                  <a:lnTo>
                    <a:pt x="1571640" y="790795"/>
                  </a:lnTo>
                  <a:lnTo>
                    <a:pt x="1571640" y="791132"/>
                  </a:lnTo>
                  <a:lnTo>
                    <a:pt x="1574715" y="791132"/>
                  </a:lnTo>
                  <a:lnTo>
                    <a:pt x="1574715" y="791469"/>
                  </a:lnTo>
                  <a:lnTo>
                    <a:pt x="1577791" y="791469"/>
                  </a:lnTo>
                  <a:lnTo>
                    <a:pt x="1577791" y="791807"/>
                  </a:lnTo>
                  <a:lnTo>
                    <a:pt x="1580866" y="791807"/>
                  </a:lnTo>
                  <a:lnTo>
                    <a:pt x="1580866" y="792144"/>
                  </a:lnTo>
                  <a:lnTo>
                    <a:pt x="1583942" y="792144"/>
                  </a:lnTo>
                  <a:lnTo>
                    <a:pt x="1583942" y="792481"/>
                  </a:lnTo>
                  <a:lnTo>
                    <a:pt x="1587018" y="792481"/>
                  </a:lnTo>
                  <a:lnTo>
                    <a:pt x="1587018" y="792818"/>
                  </a:lnTo>
                  <a:lnTo>
                    <a:pt x="1590093" y="792818"/>
                  </a:lnTo>
                  <a:lnTo>
                    <a:pt x="1590093" y="793155"/>
                  </a:lnTo>
                  <a:lnTo>
                    <a:pt x="1593169" y="793155"/>
                  </a:lnTo>
                  <a:lnTo>
                    <a:pt x="1593169" y="793492"/>
                  </a:lnTo>
                  <a:lnTo>
                    <a:pt x="1596245" y="793492"/>
                  </a:lnTo>
                  <a:lnTo>
                    <a:pt x="1596245" y="793829"/>
                  </a:lnTo>
                  <a:lnTo>
                    <a:pt x="1599320" y="793829"/>
                  </a:lnTo>
                  <a:lnTo>
                    <a:pt x="1599320" y="794166"/>
                  </a:lnTo>
                  <a:lnTo>
                    <a:pt x="1602396" y="794166"/>
                  </a:lnTo>
                  <a:lnTo>
                    <a:pt x="1602396" y="794404"/>
                  </a:lnTo>
                  <a:lnTo>
                    <a:pt x="1605471" y="794404"/>
                  </a:lnTo>
                  <a:lnTo>
                    <a:pt x="1605471" y="794642"/>
                  </a:lnTo>
                  <a:lnTo>
                    <a:pt x="1608547" y="794642"/>
                  </a:lnTo>
                  <a:lnTo>
                    <a:pt x="1608547" y="794880"/>
                  </a:lnTo>
                  <a:lnTo>
                    <a:pt x="1611623" y="794880"/>
                  </a:lnTo>
                  <a:lnTo>
                    <a:pt x="1611623" y="795118"/>
                  </a:lnTo>
                  <a:lnTo>
                    <a:pt x="1614698" y="795118"/>
                  </a:lnTo>
                  <a:lnTo>
                    <a:pt x="1614698" y="795355"/>
                  </a:lnTo>
                  <a:lnTo>
                    <a:pt x="1617774" y="795355"/>
                  </a:lnTo>
                  <a:lnTo>
                    <a:pt x="1617774" y="795593"/>
                  </a:lnTo>
                  <a:lnTo>
                    <a:pt x="1620850" y="795593"/>
                  </a:lnTo>
                  <a:lnTo>
                    <a:pt x="1620850" y="795831"/>
                  </a:lnTo>
                  <a:lnTo>
                    <a:pt x="1623925" y="795831"/>
                  </a:lnTo>
                  <a:lnTo>
                    <a:pt x="1623925" y="796069"/>
                  </a:lnTo>
                  <a:lnTo>
                    <a:pt x="1627001" y="796069"/>
                  </a:lnTo>
                  <a:lnTo>
                    <a:pt x="1627001" y="796306"/>
                  </a:lnTo>
                  <a:lnTo>
                    <a:pt x="1630076" y="796306"/>
                  </a:lnTo>
                  <a:lnTo>
                    <a:pt x="1630076" y="796544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0"/>
            <p:cNvSpPr/>
            <p:nvPr/>
          </p:nvSpPr>
          <p:spPr>
            <a:xfrm>
              <a:off x="3491577" y="1333997"/>
              <a:ext cx="1630076" cy="529880"/>
            </a:xfrm>
            <a:custGeom>
              <a:avLst/>
              <a:pathLst>
                <a:path w="1630076" h="529880">
                  <a:moveTo>
                    <a:pt x="0" y="0"/>
                  </a:moveTo>
                  <a:lnTo>
                    <a:pt x="3075" y="0"/>
                  </a:lnTo>
                  <a:lnTo>
                    <a:pt x="3075" y="0"/>
                  </a:lnTo>
                  <a:lnTo>
                    <a:pt x="6151" y="0"/>
                  </a:lnTo>
                  <a:lnTo>
                    <a:pt x="6151" y="0"/>
                  </a:lnTo>
                  <a:lnTo>
                    <a:pt x="9226" y="0"/>
                  </a:lnTo>
                  <a:lnTo>
                    <a:pt x="9226" y="0"/>
                  </a:lnTo>
                  <a:lnTo>
                    <a:pt x="12302" y="0"/>
                  </a:lnTo>
                  <a:lnTo>
                    <a:pt x="12302" y="0"/>
                  </a:lnTo>
                  <a:lnTo>
                    <a:pt x="15378" y="0"/>
                  </a:lnTo>
                  <a:lnTo>
                    <a:pt x="15378" y="0"/>
                  </a:lnTo>
                  <a:lnTo>
                    <a:pt x="18453" y="0"/>
                  </a:lnTo>
                  <a:lnTo>
                    <a:pt x="18453" y="0"/>
                  </a:lnTo>
                  <a:lnTo>
                    <a:pt x="21529" y="0"/>
                  </a:lnTo>
                  <a:lnTo>
                    <a:pt x="21529" y="0"/>
                  </a:lnTo>
                  <a:lnTo>
                    <a:pt x="24604" y="0"/>
                  </a:lnTo>
                  <a:lnTo>
                    <a:pt x="24604" y="0"/>
                  </a:lnTo>
                  <a:lnTo>
                    <a:pt x="27680" y="0"/>
                  </a:lnTo>
                  <a:lnTo>
                    <a:pt x="27680" y="0"/>
                  </a:lnTo>
                  <a:lnTo>
                    <a:pt x="30756" y="0"/>
                  </a:lnTo>
                  <a:lnTo>
                    <a:pt x="30756" y="0"/>
                  </a:lnTo>
                  <a:lnTo>
                    <a:pt x="33831" y="0"/>
                  </a:lnTo>
                  <a:lnTo>
                    <a:pt x="33831" y="0"/>
                  </a:lnTo>
                  <a:lnTo>
                    <a:pt x="36907" y="0"/>
                  </a:lnTo>
                  <a:lnTo>
                    <a:pt x="36907" y="0"/>
                  </a:lnTo>
                  <a:lnTo>
                    <a:pt x="39983" y="0"/>
                  </a:lnTo>
                  <a:lnTo>
                    <a:pt x="39983" y="0"/>
                  </a:lnTo>
                  <a:lnTo>
                    <a:pt x="43058" y="0"/>
                  </a:lnTo>
                  <a:lnTo>
                    <a:pt x="43058" y="0"/>
                  </a:lnTo>
                  <a:lnTo>
                    <a:pt x="46134" y="0"/>
                  </a:lnTo>
                  <a:lnTo>
                    <a:pt x="46134" y="0"/>
                  </a:lnTo>
                  <a:lnTo>
                    <a:pt x="49209" y="0"/>
                  </a:lnTo>
                  <a:lnTo>
                    <a:pt x="49209" y="0"/>
                  </a:lnTo>
                  <a:lnTo>
                    <a:pt x="52285" y="0"/>
                  </a:lnTo>
                  <a:lnTo>
                    <a:pt x="52285" y="0"/>
                  </a:lnTo>
                  <a:lnTo>
                    <a:pt x="55361" y="0"/>
                  </a:lnTo>
                  <a:lnTo>
                    <a:pt x="55361" y="0"/>
                  </a:lnTo>
                  <a:lnTo>
                    <a:pt x="58436" y="0"/>
                  </a:lnTo>
                  <a:lnTo>
                    <a:pt x="58436" y="0"/>
                  </a:lnTo>
                  <a:lnTo>
                    <a:pt x="61512" y="0"/>
                  </a:lnTo>
                  <a:lnTo>
                    <a:pt x="61512" y="0"/>
                  </a:lnTo>
                  <a:lnTo>
                    <a:pt x="64587" y="0"/>
                  </a:lnTo>
                  <a:lnTo>
                    <a:pt x="64587" y="0"/>
                  </a:lnTo>
                  <a:lnTo>
                    <a:pt x="67663" y="0"/>
                  </a:lnTo>
                  <a:lnTo>
                    <a:pt x="67663" y="0"/>
                  </a:lnTo>
                  <a:lnTo>
                    <a:pt x="70739" y="0"/>
                  </a:lnTo>
                  <a:lnTo>
                    <a:pt x="70739" y="0"/>
                  </a:lnTo>
                  <a:lnTo>
                    <a:pt x="73814" y="0"/>
                  </a:lnTo>
                  <a:lnTo>
                    <a:pt x="73814" y="0"/>
                  </a:lnTo>
                  <a:lnTo>
                    <a:pt x="76890" y="0"/>
                  </a:lnTo>
                  <a:lnTo>
                    <a:pt x="76890" y="0"/>
                  </a:lnTo>
                  <a:lnTo>
                    <a:pt x="79966" y="0"/>
                  </a:lnTo>
                  <a:lnTo>
                    <a:pt x="79966" y="0"/>
                  </a:lnTo>
                  <a:lnTo>
                    <a:pt x="83041" y="0"/>
                  </a:lnTo>
                  <a:lnTo>
                    <a:pt x="83041" y="0"/>
                  </a:lnTo>
                  <a:lnTo>
                    <a:pt x="86117" y="0"/>
                  </a:lnTo>
                  <a:lnTo>
                    <a:pt x="86117" y="0"/>
                  </a:lnTo>
                  <a:lnTo>
                    <a:pt x="89192" y="0"/>
                  </a:lnTo>
                  <a:lnTo>
                    <a:pt x="89192" y="0"/>
                  </a:lnTo>
                  <a:lnTo>
                    <a:pt x="92268" y="0"/>
                  </a:lnTo>
                  <a:lnTo>
                    <a:pt x="92268" y="0"/>
                  </a:lnTo>
                  <a:lnTo>
                    <a:pt x="95344" y="0"/>
                  </a:lnTo>
                  <a:lnTo>
                    <a:pt x="95344" y="0"/>
                  </a:lnTo>
                  <a:lnTo>
                    <a:pt x="98419" y="0"/>
                  </a:lnTo>
                  <a:lnTo>
                    <a:pt x="98419" y="0"/>
                  </a:lnTo>
                  <a:lnTo>
                    <a:pt x="101495" y="0"/>
                  </a:lnTo>
                  <a:lnTo>
                    <a:pt x="101495" y="0"/>
                  </a:lnTo>
                  <a:lnTo>
                    <a:pt x="104570" y="0"/>
                  </a:lnTo>
                  <a:lnTo>
                    <a:pt x="104570" y="0"/>
                  </a:lnTo>
                  <a:lnTo>
                    <a:pt x="107646" y="0"/>
                  </a:lnTo>
                  <a:lnTo>
                    <a:pt x="107646" y="0"/>
                  </a:lnTo>
                  <a:lnTo>
                    <a:pt x="110722" y="0"/>
                  </a:lnTo>
                  <a:lnTo>
                    <a:pt x="110722" y="0"/>
                  </a:lnTo>
                  <a:lnTo>
                    <a:pt x="113797" y="0"/>
                  </a:lnTo>
                  <a:lnTo>
                    <a:pt x="113797" y="0"/>
                  </a:lnTo>
                  <a:lnTo>
                    <a:pt x="116873" y="0"/>
                  </a:lnTo>
                  <a:lnTo>
                    <a:pt x="116873" y="0"/>
                  </a:lnTo>
                  <a:lnTo>
                    <a:pt x="119949" y="0"/>
                  </a:lnTo>
                  <a:lnTo>
                    <a:pt x="119949" y="0"/>
                  </a:lnTo>
                  <a:lnTo>
                    <a:pt x="123024" y="0"/>
                  </a:lnTo>
                  <a:lnTo>
                    <a:pt x="123024" y="0"/>
                  </a:lnTo>
                  <a:lnTo>
                    <a:pt x="126100" y="0"/>
                  </a:lnTo>
                  <a:lnTo>
                    <a:pt x="126100" y="0"/>
                  </a:lnTo>
                  <a:lnTo>
                    <a:pt x="129175" y="0"/>
                  </a:lnTo>
                  <a:lnTo>
                    <a:pt x="129175" y="0"/>
                  </a:lnTo>
                  <a:lnTo>
                    <a:pt x="132251" y="0"/>
                  </a:lnTo>
                  <a:lnTo>
                    <a:pt x="132251" y="0"/>
                  </a:lnTo>
                  <a:lnTo>
                    <a:pt x="135327" y="0"/>
                  </a:lnTo>
                  <a:lnTo>
                    <a:pt x="135327" y="0"/>
                  </a:lnTo>
                  <a:lnTo>
                    <a:pt x="138402" y="0"/>
                  </a:lnTo>
                  <a:lnTo>
                    <a:pt x="138402" y="0"/>
                  </a:lnTo>
                  <a:lnTo>
                    <a:pt x="141478" y="0"/>
                  </a:lnTo>
                  <a:lnTo>
                    <a:pt x="141478" y="0"/>
                  </a:lnTo>
                  <a:lnTo>
                    <a:pt x="144553" y="0"/>
                  </a:lnTo>
                  <a:lnTo>
                    <a:pt x="144553" y="0"/>
                  </a:lnTo>
                  <a:lnTo>
                    <a:pt x="147629" y="0"/>
                  </a:lnTo>
                  <a:lnTo>
                    <a:pt x="147629" y="0"/>
                  </a:lnTo>
                  <a:lnTo>
                    <a:pt x="150705" y="0"/>
                  </a:lnTo>
                  <a:lnTo>
                    <a:pt x="150705" y="0"/>
                  </a:lnTo>
                  <a:lnTo>
                    <a:pt x="153780" y="0"/>
                  </a:lnTo>
                  <a:lnTo>
                    <a:pt x="153780" y="0"/>
                  </a:lnTo>
                  <a:lnTo>
                    <a:pt x="156856" y="0"/>
                  </a:lnTo>
                  <a:lnTo>
                    <a:pt x="156856" y="0"/>
                  </a:lnTo>
                  <a:lnTo>
                    <a:pt x="159932" y="0"/>
                  </a:lnTo>
                  <a:lnTo>
                    <a:pt x="159932" y="0"/>
                  </a:lnTo>
                  <a:lnTo>
                    <a:pt x="163007" y="0"/>
                  </a:lnTo>
                  <a:lnTo>
                    <a:pt x="163007" y="0"/>
                  </a:lnTo>
                  <a:lnTo>
                    <a:pt x="166083" y="0"/>
                  </a:lnTo>
                  <a:lnTo>
                    <a:pt x="166083" y="0"/>
                  </a:lnTo>
                  <a:lnTo>
                    <a:pt x="169158" y="0"/>
                  </a:lnTo>
                  <a:lnTo>
                    <a:pt x="169158" y="0"/>
                  </a:lnTo>
                  <a:lnTo>
                    <a:pt x="172234" y="0"/>
                  </a:lnTo>
                  <a:lnTo>
                    <a:pt x="172234" y="0"/>
                  </a:lnTo>
                  <a:lnTo>
                    <a:pt x="175310" y="0"/>
                  </a:lnTo>
                  <a:lnTo>
                    <a:pt x="175310" y="0"/>
                  </a:lnTo>
                  <a:lnTo>
                    <a:pt x="178385" y="0"/>
                  </a:lnTo>
                  <a:lnTo>
                    <a:pt x="178385" y="0"/>
                  </a:lnTo>
                  <a:lnTo>
                    <a:pt x="181461" y="0"/>
                  </a:lnTo>
                  <a:lnTo>
                    <a:pt x="181461" y="0"/>
                  </a:lnTo>
                  <a:lnTo>
                    <a:pt x="184537" y="0"/>
                  </a:lnTo>
                  <a:lnTo>
                    <a:pt x="184537" y="0"/>
                  </a:lnTo>
                  <a:lnTo>
                    <a:pt x="187612" y="0"/>
                  </a:lnTo>
                  <a:lnTo>
                    <a:pt x="187612" y="0"/>
                  </a:lnTo>
                  <a:lnTo>
                    <a:pt x="190688" y="0"/>
                  </a:lnTo>
                  <a:lnTo>
                    <a:pt x="190688" y="0"/>
                  </a:lnTo>
                  <a:lnTo>
                    <a:pt x="193763" y="0"/>
                  </a:lnTo>
                  <a:lnTo>
                    <a:pt x="193763" y="0"/>
                  </a:lnTo>
                  <a:lnTo>
                    <a:pt x="196839" y="0"/>
                  </a:lnTo>
                  <a:lnTo>
                    <a:pt x="196839" y="0"/>
                  </a:lnTo>
                  <a:lnTo>
                    <a:pt x="199915" y="0"/>
                  </a:lnTo>
                  <a:lnTo>
                    <a:pt x="199915" y="0"/>
                  </a:lnTo>
                  <a:lnTo>
                    <a:pt x="202990" y="0"/>
                  </a:lnTo>
                  <a:lnTo>
                    <a:pt x="202990" y="0"/>
                  </a:lnTo>
                  <a:lnTo>
                    <a:pt x="206066" y="0"/>
                  </a:lnTo>
                  <a:lnTo>
                    <a:pt x="206066" y="0"/>
                  </a:lnTo>
                  <a:lnTo>
                    <a:pt x="209141" y="0"/>
                  </a:lnTo>
                  <a:lnTo>
                    <a:pt x="209141" y="0"/>
                  </a:lnTo>
                  <a:lnTo>
                    <a:pt x="212217" y="0"/>
                  </a:lnTo>
                  <a:lnTo>
                    <a:pt x="212217" y="0"/>
                  </a:lnTo>
                  <a:lnTo>
                    <a:pt x="215293" y="0"/>
                  </a:lnTo>
                  <a:lnTo>
                    <a:pt x="215293" y="0"/>
                  </a:lnTo>
                  <a:lnTo>
                    <a:pt x="218368" y="0"/>
                  </a:lnTo>
                  <a:lnTo>
                    <a:pt x="218368" y="0"/>
                  </a:lnTo>
                  <a:lnTo>
                    <a:pt x="221444" y="0"/>
                  </a:lnTo>
                  <a:lnTo>
                    <a:pt x="221444" y="0"/>
                  </a:lnTo>
                  <a:lnTo>
                    <a:pt x="224520" y="0"/>
                  </a:lnTo>
                  <a:lnTo>
                    <a:pt x="224520" y="0"/>
                  </a:lnTo>
                  <a:lnTo>
                    <a:pt x="227595" y="0"/>
                  </a:lnTo>
                  <a:lnTo>
                    <a:pt x="227595" y="0"/>
                  </a:lnTo>
                  <a:lnTo>
                    <a:pt x="230671" y="0"/>
                  </a:lnTo>
                  <a:lnTo>
                    <a:pt x="230671" y="0"/>
                  </a:lnTo>
                  <a:lnTo>
                    <a:pt x="233746" y="0"/>
                  </a:lnTo>
                  <a:lnTo>
                    <a:pt x="233746" y="0"/>
                  </a:lnTo>
                  <a:lnTo>
                    <a:pt x="236822" y="0"/>
                  </a:lnTo>
                  <a:lnTo>
                    <a:pt x="236822" y="0"/>
                  </a:lnTo>
                  <a:lnTo>
                    <a:pt x="239898" y="0"/>
                  </a:lnTo>
                  <a:lnTo>
                    <a:pt x="239898" y="0"/>
                  </a:lnTo>
                  <a:lnTo>
                    <a:pt x="242973" y="0"/>
                  </a:lnTo>
                  <a:lnTo>
                    <a:pt x="242973" y="0"/>
                  </a:lnTo>
                  <a:lnTo>
                    <a:pt x="246049" y="0"/>
                  </a:lnTo>
                  <a:lnTo>
                    <a:pt x="246049" y="0"/>
                  </a:lnTo>
                  <a:lnTo>
                    <a:pt x="249124" y="0"/>
                  </a:lnTo>
                  <a:lnTo>
                    <a:pt x="249124" y="0"/>
                  </a:lnTo>
                  <a:lnTo>
                    <a:pt x="252200" y="0"/>
                  </a:lnTo>
                  <a:lnTo>
                    <a:pt x="252200" y="0"/>
                  </a:lnTo>
                  <a:lnTo>
                    <a:pt x="255276" y="0"/>
                  </a:lnTo>
                  <a:lnTo>
                    <a:pt x="255276" y="0"/>
                  </a:lnTo>
                  <a:lnTo>
                    <a:pt x="258351" y="0"/>
                  </a:lnTo>
                  <a:lnTo>
                    <a:pt x="258351" y="0"/>
                  </a:lnTo>
                  <a:lnTo>
                    <a:pt x="261427" y="0"/>
                  </a:lnTo>
                  <a:lnTo>
                    <a:pt x="261427" y="0"/>
                  </a:lnTo>
                  <a:lnTo>
                    <a:pt x="264503" y="0"/>
                  </a:lnTo>
                  <a:lnTo>
                    <a:pt x="264503" y="0"/>
                  </a:lnTo>
                  <a:lnTo>
                    <a:pt x="267578" y="0"/>
                  </a:lnTo>
                  <a:lnTo>
                    <a:pt x="267578" y="0"/>
                  </a:lnTo>
                  <a:lnTo>
                    <a:pt x="270654" y="0"/>
                  </a:lnTo>
                  <a:lnTo>
                    <a:pt x="270654" y="0"/>
                  </a:lnTo>
                  <a:lnTo>
                    <a:pt x="273729" y="0"/>
                  </a:lnTo>
                  <a:lnTo>
                    <a:pt x="273729" y="0"/>
                  </a:lnTo>
                  <a:lnTo>
                    <a:pt x="276805" y="0"/>
                  </a:lnTo>
                  <a:lnTo>
                    <a:pt x="276805" y="0"/>
                  </a:lnTo>
                  <a:lnTo>
                    <a:pt x="279881" y="0"/>
                  </a:lnTo>
                  <a:lnTo>
                    <a:pt x="279881" y="0"/>
                  </a:lnTo>
                  <a:lnTo>
                    <a:pt x="282956" y="0"/>
                  </a:lnTo>
                  <a:lnTo>
                    <a:pt x="282956" y="0"/>
                  </a:lnTo>
                  <a:lnTo>
                    <a:pt x="286032" y="0"/>
                  </a:lnTo>
                  <a:lnTo>
                    <a:pt x="286032" y="0"/>
                  </a:lnTo>
                  <a:lnTo>
                    <a:pt x="289107" y="0"/>
                  </a:lnTo>
                  <a:lnTo>
                    <a:pt x="289107" y="0"/>
                  </a:lnTo>
                  <a:lnTo>
                    <a:pt x="292183" y="0"/>
                  </a:lnTo>
                  <a:lnTo>
                    <a:pt x="292183" y="0"/>
                  </a:lnTo>
                  <a:lnTo>
                    <a:pt x="295259" y="0"/>
                  </a:lnTo>
                  <a:lnTo>
                    <a:pt x="295259" y="0"/>
                  </a:lnTo>
                  <a:lnTo>
                    <a:pt x="298334" y="0"/>
                  </a:lnTo>
                  <a:lnTo>
                    <a:pt x="298334" y="0"/>
                  </a:lnTo>
                  <a:lnTo>
                    <a:pt x="301410" y="0"/>
                  </a:lnTo>
                  <a:lnTo>
                    <a:pt x="301410" y="0"/>
                  </a:lnTo>
                  <a:lnTo>
                    <a:pt x="304486" y="0"/>
                  </a:lnTo>
                  <a:lnTo>
                    <a:pt x="304486" y="0"/>
                  </a:lnTo>
                  <a:lnTo>
                    <a:pt x="307561" y="0"/>
                  </a:lnTo>
                  <a:lnTo>
                    <a:pt x="307561" y="0"/>
                  </a:lnTo>
                  <a:lnTo>
                    <a:pt x="310637" y="0"/>
                  </a:lnTo>
                  <a:lnTo>
                    <a:pt x="310637" y="0"/>
                  </a:lnTo>
                  <a:lnTo>
                    <a:pt x="313712" y="0"/>
                  </a:lnTo>
                  <a:lnTo>
                    <a:pt x="313712" y="0"/>
                  </a:lnTo>
                  <a:lnTo>
                    <a:pt x="316788" y="0"/>
                  </a:lnTo>
                  <a:lnTo>
                    <a:pt x="316788" y="0"/>
                  </a:lnTo>
                  <a:lnTo>
                    <a:pt x="319864" y="0"/>
                  </a:lnTo>
                  <a:lnTo>
                    <a:pt x="319864" y="0"/>
                  </a:lnTo>
                  <a:lnTo>
                    <a:pt x="322939" y="0"/>
                  </a:lnTo>
                  <a:lnTo>
                    <a:pt x="322939" y="0"/>
                  </a:lnTo>
                  <a:lnTo>
                    <a:pt x="326015" y="0"/>
                  </a:lnTo>
                  <a:lnTo>
                    <a:pt x="326015" y="0"/>
                  </a:lnTo>
                  <a:lnTo>
                    <a:pt x="329090" y="0"/>
                  </a:lnTo>
                  <a:lnTo>
                    <a:pt x="329090" y="0"/>
                  </a:lnTo>
                  <a:lnTo>
                    <a:pt x="332166" y="0"/>
                  </a:lnTo>
                  <a:lnTo>
                    <a:pt x="332166" y="0"/>
                  </a:lnTo>
                  <a:lnTo>
                    <a:pt x="335242" y="0"/>
                  </a:lnTo>
                  <a:lnTo>
                    <a:pt x="335242" y="1"/>
                  </a:lnTo>
                  <a:lnTo>
                    <a:pt x="338317" y="1"/>
                  </a:lnTo>
                  <a:lnTo>
                    <a:pt x="338317" y="1"/>
                  </a:lnTo>
                  <a:lnTo>
                    <a:pt x="341393" y="1"/>
                  </a:lnTo>
                  <a:lnTo>
                    <a:pt x="341393" y="1"/>
                  </a:lnTo>
                  <a:lnTo>
                    <a:pt x="344469" y="1"/>
                  </a:lnTo>
                  <a:lnTo>
                    <a:pt x="344469" y="1"/>
                  </a:lnTo>
                  <a:lnTo>
                    <a:pt x="347544" y="1"/>
                  </a:lnTo>
                  <a:lnTo>
                    <a:pt x="347544" y="1"/>
                  </a:lnTo>
                  <a:lnTo>
                    <a:pt x="350620" y="1"/>
                  </a:lnTo>
                  <a:lnTo>
                    <a:pt x="350620" y="1"/>
                  </a:lnTo>
                  <a:lnTo>
                    <a:pt x="353695" y="1"/>
                  </a:lnTo>
                  <a:lnTo>
                    <a:pt x="353695" y="1"/>
                  </a:lnTo>
                  <a:lnTo>
                    <a:pt x="356771" y="1"/>
                  </a:lnTo>
                  <a:lnTo>
                    <a:pt x="356771" y="1"/>
                  </a:lnTo>
                  <a:lnTo>
                    <a:pt x="359847" y="1"/>
                  </a:lnTo>
                  <a:lnTo>
                    <a:pt x="359847" y="1"/>
                  </a:lnTo>
                  <a:lnTo>
                    <a:pt x="362922" y="1"/>
                  </a:lnTo>
                  <a:lnTo>
                    <a:pt x="362922" y="1"/>
                  </a:lnTo>
                  <a:lnTo>
                    <a:pt x="365998" y="1"/>
                  </a:lnTo>
                  <a:lnTo>
                    <a:pt x="365998" y="2"/>
                  </a:lnTo>
                  <a:lnTo>
                    <a:pt x="369074" y="2"/>
                  </a:lnTo>
                  <a:lnTo>
                    <a:pt x="369074" y="2"/>
                  </a:lnTo>
                  <a:lnTo>
                    <a:pt x="372149" y="2"/>
                  </a:lnTo>
                  <a:lnTo>
                    <a:pt x="372149" y="2"/>
                  </a:lnTo>
                  <a:lnTo>
                    <a:pt x="375225" y="2"/>
                  </a:lnTo>
                  <a:lnTo>
                    <a:pt x="375225" y="2"/>
                  </a:lnTo>
                  <a:lnTo>
                    <a:pt x="378300" y="2"/>
                  </a:lnTo>
                  <a:lnTo>
                    <a:pt x="378300" y="2"/>
                  </a:lnTo>
                  <a:lnTo>
                    <a:pt x="381376" y="2"/>
                  </a:lnTo>
                  <a:lnTo>
                    <a:pt x="381376" y="3"/>
                  </a:lnTo>
                  <a:lnTo>
                    <a:pt x="384452" y="3"/>
                  </a:lnTo>
                  <a:lnTo>
                    <a:pt x="384452" y="3"/>
                  </a:lnTo>
                  <a:lnTo>
                    <a:pt x="387527" y="3"/>
                  </a:lnTo>
                  <a:lnTo>
                    <a:pt x="387527" y="3"/>
                  </a:lnTo>
                  <a:lnTo>
                    <a:pt x="390603" y="3"/>
                  </a:lnTo>
                  <a:lnTo>
                    <a:pt x="390603" y="3"/>
                  </a:lnTo>
                  <a:lnTo>
                    <a:pt x="393678" y="3"/>
                  </a:lnTo>
                  <a:lnTo>
                    <a:pt x="393678" y="4"/>
                  </a:lnTo>
                  <a:lnTo>
                    <a:pt x="396754" y="4"/>
                  </a:lnTo>
                  <a:lnTo>
                    <a:pt x="396754" y="4"/>
                  </a:lnTo>
                  <a:lnTo>
                    <a:pt x="399830" y="4"/>
                  </a:lnTo>
                  <a:lnTo>
                    <a:pt x="399830" y="4"/>
                  </a:lnTo>
                  <a:lnTo>
                    <a:pt x="402905" y="4"/>
                  </a:lnTo>
                  <a:lnTo>
                    <a:pt x="402905" y="5"/>
                  </a:lnTo>
                  <a:lnTo>
                    <a:pt x="405981" y="5"/>
                  </a:lnTo>
                  <a:lnTo>
                    <a:pt x="405981" y="5"/>
                  </a:lnTo>
                  <a:lnTo>
                    <a:pt x="409057" y="5"/>
                  </a:lnTo>
                  <a:lnTo>
                    <a:pt x="409057" y="6"/>
                  </a:lnTo>
                  <a:lnTo>
                    <a:pt x="412132" y="6"/>
                  </a:lnTo>
                  <a:lnTo>
                    <a:pt x="412132" y="6"/>
                  </a:lnTo>
                  <a:lnTo>
                    <a:pt x="415208" y="6"/>
                  </a:lnTo>
                  <a:lnTo>
                    <a:pt x="415208" y="7"/>
                  </a:lnTo>
                  <a:lnTo>
                    <a:pt x="418283" y="7"/>
                  </a:lnTo>
                  <a:lnTo>
                    <a:pt x="418283" y="7"/>
                  </a:lnTo>
                  <a:lnTo>
                    <a:pt x="421359" y="7"/>
                  </a:lnTo>
                  <a:lnTo>
                    <a:pt x="421359" y="8"/>
                  </a:lnTo>
                  <a:lnTo>
                    <a:pt x="424435" y="8"/>
                  </a:lnTo>
                  <a:lnTo>
                    <a:pt x="424435" y="8"/>
                  </a:lnTo>
                  <a:lnTo>
                    <a:pt x="427510" y="8"/>
                  </a:lnTo>
                  <a:lnTo>
                    <a:pt x="427510" y="9"/>
                  </a:lnTo>
                  <a:lnTo>
                    <a:pt x="430586" y="9"/>
                  </a:lnTo>
                  <a:lnTo>
                    <a:pt x="430586" y="9"/>
                  </a:lnTo>
                  <a:lnTo>
                    <a:pt x="433661" y="9"/>
                  </a:lnTo>
                  <a:lnTo>
                    <a:pt x="433661" y="11"/>
                  </a:lnTo>
                  <a:lnTo>
                    <a:pt x="436737" y="11"/>
                  </a:lnTo>
                  <a:lnTo>
                    <a:pt x="436737" y="12"/>
                  </a:lnTo>
                  <a:lnTo>
                    <a:pt x="439813" y="12"/>
                  </a:lnTo>
                  <a:lnTo>
                    <a:pt x="439813" y="13"/>
                  </a:lnTo>
                  <a:lnTo>
                    <a:pt x="442888" y="13"/>
                  </a:lnTo>
                  <a:lnTo>
                    <a:pt x="442888" y="14"/>
                  </a:lnTo>
                  <a:lnTo>
                    <a:pt x="445964" y="14"/>
                  </a:lnTo>
                  <a:lnTo>
                    <a:pt x="445964" y="15"/>
                  </a:lnTo>
                  <a:lnTo>
                    <a:pt x="449040" y="15"/>
                  </a:lnTo>
                  <a:lnTo>
                    <a:pt x="449040" y="16"/>
                  </a:lnTo>
                  <a:lnTo>
                    <a:pt x="452115" y="16"/>
                  </a:lnTo>
                  <a:lnTo>
                    <a:pt x="452115" y="17"/>
                  </a:lnTo>
                  <a:lnTo>
                    <a:pt x="455191" y="17"/>
                  </a:lnTo>
                  <a:lnTo>
                    <a:pt x="455191" y="18"/>
                  </a:lnTo>
                  <a:lnTo>
                    <a:pt x="458266" y="18"/>
                  </a:lnTo>
                  <a:lnTo>
                    <a:pt x="458266" y="19"/>
                  </a:lnTo>
                  <a:lnTo>
                    <a:pt x="461342" y="19"/>
                  </a:lnTo>
                  <a:lnTo>
                    <a:pt x="461342" y="21"/>
                  </a:lnTo>
                  <a:lnTo>
                    <a:pt x="464418" y="21"/>
                  </a:lnTo>
                  <a:lnTo>
                    <a:pt x="464418" y="23"/>
                  </a:lnTo>
                  <a:lnTo>
                    <a:pt x="467493" y="23"/>
                  </a:lnTo>
                  <a:lnTo>
                    <a:pt x="467493" y="25"/>
                  </a:lnTo>
                  <a:lnTo>
                    <a:pt x="470569" y="25"/>
                  </a:lnTo>
                  <a:lnTo>
                    <a:pt x="470569" y="28"/>
                  </a:lnTo>
                  <a:lnTo>
                    <a:pt x="473644" y="28"/>
                  </a:lnTo>
                  <a:lnTo>
                    <a:pt x="473644" y="30"/>
                  </a:lnTo>
                  <a:lnTo>
                    <a:pt x="476720" y="30"/>
                  </a:lnTo>
                  <a:lnTo>
                    <a:pt x="476720" y="32"/>
                  </a:lnTo>
                  <a:lnTo>
                    <a:pt x="479796" y="32"/>
                  </a:lnTo>
                  <a:lnTo>
                    <a:pt x="479796" y="35"/>
                  </a:lnTo>
                  <a:lnTo>
                    <a:pt x="482871" y="35"/>
                  </a:lnTo>
                  <a:lnTo>
                    <a:pt x="482871" y="37"/>
                  </a:lnTo>
                  <a:lnTo>
                    <a:pt x="485947" y="37"/>
                  </a:lnTo>
                  <a:lnTo>
                    <a:pt x="485947" y="39"/>
                  </a:lnTo>
                  <a:lnTo>
                    <a:pt x="489023" y="39"/>
                  </a:lnTo>
                  <a:lnTo>
                    <a:pt x="489023" y="42"/>
                  </a:lnTo>
                  <a:lnTo>
                    <a:pt x="492098" y="42"/>
                  </a:lnTo>
                  <a:lnTo>
                    <a:pt x="492098" y="44"/>
                  </a:lnTo>
                  <a:lnTo>
                    <a:pt x="495174" y="44"/>
                  </a:lnTo>
                  <a:lnTo>
                    <a:pt x="495174" y="49"/>
                  </a:lnTo>
                  <a:lnTo>
                    <a:pt x="498249" y="49"/>
                  </a:lnTo>
                  <a:lnTo>
                    <a:pt x="498249" y="54"/>
                  </a:lnTo>
                  <a:lnTo>
                    <a:pt x="501325" y="54"/>
                  </a:lnTo>
                  <a:lnTo>
                    <a:pt x="501325" y="59"/>
                  </a:lnTo>
                  <a:lnTo>
                    <a:pt x="504401" y="59"/>
                  </a:lnTo>
                  <a:lnTo>
                    <a:pt x="504401" y="64"/>
                  </a:lnTo>
                  <a:lnTo>
                    <a:pt x="507476" y="64"/>
                  </a:lnTo>
                  <a:lnTo>
                    <a:pt x="507476" y="69"/>
                  </a:lnTo>
                  <a:lnTo>
                    <a:pt x="510552" y="69"/>
                  </a:lnTo>
                  <a:lnTo>
                    <a:pt x="510552" y="74"/>
                  </a:lnTo>
                  <a:lnTo>
                    <a:pt x="513627" y="74"/>
                  </a:lnTo>
                  <a:lnTo>
                    <a:pt x="513627" y="79"/>
                  </a:lnTo>
                  <a:lnTo>
                    <a:pt x="516703" y="79"/>
                  </a:lnTo>
                  <a:lnTo>
                    <a:pt x="516703" y="83"/>
                  </a:lnTo>
                  <a:lnTo>
                    <a:pt x="519779" y="83"/>
                  </a:lnTo>
                  <a:lnTo>
                    <a:pt x="519779" y="88"/>
                  </a:lnTo>
                  <a:lnTo>
                    <a:pt x="522854" y="88"/>
                  </a:lnTo>
                  <a:lnTo>
                    <a:pt x="522854" y="93"/>
                  </a:lnTo>
                  <a:lnTo>
                    <a:pt x="525930" y="93"/>
                  </a:lnTo>
                  <a:lnTo>
                    <a:pt x="525930" y="104"/>
                  </a:lnTo>
                  <a:lnTo>
                    <a:pt x="529006" y="104"/>
                  </a:lnTo>
                  <a:lnTo>
                    <a:pt x="529006" y="114"/>
                  </a:lnTo>
                  <a:lnTo>
                    <a:pt x="532081" y="114"/>
                  </a:lnTo>
                  <a:lnTo>
                    <a:pt x="532081" y="124"/>
                  </a:lnTo>
                  <a:lnTo>
                    <a:pt x="535157" y="124"/>
                  </a:lnTo>
                  <a:lnTo>
                    <a:pt x="535157" y="135"/>
                  </a:lnTo>
                  <a:lnTo>
                    <a:pt x="538232" y="135"/>
                  </a:lnTo>
                  <a:lnTo>
                    <a:pt x="538232" y="145"/>
                  </a:lnTo>
                  <a:lnTo>
                    <a:pt x="541308" y="145"/>
                  </a:lnTo>
                  <a:lnTo>
                    <a:pt x="541308" y="156"/>
                  </a:lnTo>
                  <a:lnTo>
                    <a:pt x="544384" y="156"/>
                  </a:lnTo>
                  <a:lnTo>
                    <a:pt x="544384" y="166"/>
                  </a:lnTo>
                  <a:lnTo>
                    <a:pt x="547459" y="166"/>
                  </a:lnTo>
                  <a:lnTo>
                    <a:pt x="547459" y="176"/>
                  </a:lnTo>
                  <a:lnTo>
                    <a:pt x="550535" y="176"/>
                  </a:lnTo>
                  <a:lnTo>
                    <a:pt x="550535" y="187"/>
                  </a:lnTo>
                  <a:lnTo>
                    <a:pt x="553611" y="187"/>
                  </a:lnTo>
                  <a:lnTo>
                    <a:pt x="553611" y="197"/>
                  </a:lnTo>
                  <a:lnTo>
                    <a:pt x="556686" y="197"/>
                  </a:lnTo>
                  <a:lnTo>
                    <a:pt x="556686" y="219"/>
                  </a:lnTo>
                  <a:lnTo>
                    <a:pt x="559762" y="219"/>
                  </a:lnTo>
                  <a:lnTo>
                    <a:pt x="559762" y="241"/>
                  </a:lnTo>
                  <a:lnTo>
                    <a:pt x="562837" y="241"/>
                  </a:lnTo>
                  <a:lnTo>
                    <a:pt x="562837" y="263"/>
                  </a:lnTo>
                  <a:lnTo>
                    <a:pt x="565913" y="263"/>
                  </a:lnTo>
                  <a:lnTo>
                    <a:pt x="565913" y="284"/>
                  </a:lnTo>
                  <a:lnTo>
                    <a:pt x="568989" y="284"/>
                  </a:lnTo>
                  <a:lnTo>
                    <a:pt x="568989" y="306"/>
                  </a:lnTo>
                  <a:lnTo>
                    <a:pt x="572064" y="306"/>
                  </a:lnTo>
                  <a:lnTo>
                    <a:pt x="572064" y="328"/>
                  </a:lnTo>
                  <a:lnTo>
                    <a:pt x="575140" y="328"/>
                  </a:lnTo>
                  <a:lnTo>
                    <a:pt x="575140" y="350"/>
                  </a:lnTo>
                  <a:lnTo>
                    <a:pt x="578215" y="350"/>
                  </a:lnTo>
                  <a:lnTo>
                    <a:pt x="578215" y="372"/>
                  </a:lnTo>
                  <a:lnTo>
                    <a:pt x="581291" y="372"/>
                  </a:lnTo>
                  <a:lnTo>
                    <a:pt x="581291" y="393"/>
                  </a:lnTo>
                  <a:lnTo>
                    <a:pt x="584367" y="393"/>
                  </a:lnTo>
                  <a:lnTo>
                    <a:pt x="584367" y="415"/>
                  </a:lnTo>
                  <a:lnTo>
                    <a:pt x="587442" y="415"/>
                  </a:lnTo>
                  <a:lnTo>
                    <a:pt x="587442" y="460"/>
                  </a:lnTo>
                  <a:lnTo>
                    <a:pt x="590518" y="460"/>
                  </a:lnTo>
                  <a:lnTo>
                    <a:pt x="590518" y="505"/>
                  </a:lnTo>
                  <a:lnTo>
                    <a:pt x="593594" y="505"/>
                  </a:lnTo>
                  <a:lnTo>
                    <a:pt x="593594" y="550"/>
                  </a:lnTo>
                  <a:lnTo>
                    <a:pt x="596669" y="550"/>
                  </a:lnTo>
                  <a:lnTo>
                    <a:pt x="596669" y="596"/>
                  </a:lnTo>
                  <a:lnTo>
                    <a:pt x="599745" y="596"/>
                  </a:lnTo>
                  <a:lnTo>
                    <a:pt x="599745" y="641"/>
                  </a:lnTo>
                  <a:lnTo>
                    <a:pt x="602820" y="641"/>
                  </a:lnTo>
                  <a:lnTo>
                    <a:pt x="602820" y="686"/>
                  </a:lnTo>
                  <a:lnTo>
                    <a:pt x="605896" y="686"/>
                  </a:lnTo>
                  <a:lnTo>
                    <a:pt x="605896" y="731"/>
                  </a:lnTo>
                  <a:lnTo>
                    <a:pt x="608972" y="731"/>
                  </a:lnTo>
                  <a:lnTo>
                    <a:pt x="608972" y="776"/>
                  </a:lnTo>
                  <a:lnTo>
                    <a:pt x="612047" y="776"/>
                  </a:lnTo>
                  <a:lnTo>
                    <a:pt x="612047" y="821"/>
                  </a:lnTo>
                  <a:lnTo>
                    <a:pt x="615123" y="821"/>
                  </a:lnTo>
                  <a:lnTo>
                    <a:pt x="615123" y="866"/>
                  </a:lnTo>
                  <a:lnTo>
                    <a:pt x="618198" y="866"/>
                  </a:lnTo>
                  <a:lnTo>
                    <a:pt x="618198" y="959"/>
                  </a:lnTo>
                  <a:lnTo>
                    <a:pt x="621274" y="959"/>
                  </a:lnTo>
                  <a:lnTo>
                    <a:pt x="621274" y="1052"/>
                  </a:lnTo>
                  <a:lnTo>
                    <a:pt x="624350" y="1052"/>
                  </a:lnTo>
                  <a:lnTo>
                    <a:pt x="624350" y="1144"/>
                  </a:lnTo>
                  <a:lnTo>
                    <a:pt x="627425" y="1144"/>
                  </a:lnTo>
                  <a:lnTo>
                    <a:pt x="627425" y="1237"/>
                  </a:lnTo>
                  <a:lnTo>
                    <a:pt x="630501" y="1237"/>
                  </a:lnTo>
                  <a:lnTo>
                    <a:pt x="630501" y="1329"/>
                  </a:lnTo>
                  <a:lnTo>
                    <a:pt x="633577" y="1329"/>
                  </a:lnTo>
                  <a:lnTo>
                    <a:pt x="633577" y="1422"/>
                  </a:lnTo>
                  <a:lnTo>
                    <a:pt x="636652" y="1422"/>
                  </a:lnTo>
                  <a:lnTo>
                    <a:pt x="636652" y="1515"/>
                  </a:lnTo>
                  <a:lnTo>
                    <a:pt x="639728" y="1515"/>
                  </a:lnTo>
                  <a:lnTo>
                    <a:pt x="639728" y="1607"/>
                  </a:lnTo>
                  <a:lnTo>
                    <a:pt x="642803" y="1607"/>
                  </a:lnTo>
                  <a:lnTo>
                    <a:pt x="642803" y="1700"/>
                  </a:lnTo>
                  <a:lnTo>
                    <a:pt x="645879" y="1700"/>
                  </a:lnTo>
                  <a:lnTo>
                    <a:pt x="645879" y="1792"/>
                  </a:lnTo>
                  <a:lnTo>
                    <a:pt x="648955" y="1792"/>
                  </a:lnTo>
                  <a:lnTo>
                    <a:pt x="648955" y="1971"/>
                  </a:lnTo>
                  <a:lnTo>
                    <a:pt x="652030" y="1971"/>
                  </a:lnTo>
                  <a:lnTo>
                    <a:pt x="652030" y="2150"/>
                  </a:lnTo>
                  <a:lnTo>
                    <a:pt x="655106" y="2150"/>
                  </a:lnTo>
                  <a:lnTo>
                    <a:pt x="655106" y="2328"/>
                  </a:lnTo>
                  <a:lnTo>
                    <a:pt x="658181" y="2328"/>
                  </a:lnTo>
                  <a:lnTo>
                    <a:pt x="658181" y="2507"/>
                  </a:lnTo>
                  <a:lnTo>
                    <a:pt x="661257" y="2507"/>
                  </a:lnTo>
                  <a:lnTo>
                    <a:pt x="661257" y="2685"/>
                  </a:lnTo>
                  <a:lnTo>
                    <a:pt x="664333" y="2685"/>
                  </a:lnTo>
                  <a:lnTo>
                    <a:pt x="664333" y="2864"/>
                  </a:lnTo>
                  <a:lnTo>
                    <a:pt x="667408" y="2864"/>
                  </a:lnTo>
                  <a:lnTo>
                    <a:pt x="667408" y="3043"/>
                  </a:lnTo>
                  <a:lnTo>
                    <a:pt x="670484" y="3043"/>
                  </a:lnTo>
                  <a:lnTo>
                    <a:pt x="670484" y="3221"/>
                  </a:lnTo>
                  <a:lnTo>
                    <a:pt x="673560" y="3221"/>
                  </a:lnTo>
                  <a:lnTo>
                    <a:pt x="673560" y="3400"/>
                  </a:lnTo>
                  <a:lnTo>
                    <a:pt x="676635" y="3400"/>
                  </a:lnTo>
                  <a:lnTo>
                    <a:pt x="676635" y="3578"/>
                  </a:lnTo>
                  <a:lnTo>
                    <a:pt x="679711" y="3578"/>
                  </a:lnTo>
                  <a:lnTo>
                    <a:pt x="679711" y="3916"/>
                  </a:lnTo>
                  <a:lnTo>
                    <a:pt x="682786" y="3916"/>
                  </a:lnTo>
                  <a:lnTo>
                    <a:pt x="682786" y="4254"/>
                  </a:lnTo>
                  <a:lnTo>
                    <a:pt x="685862" y="4254"/>
                  </a:lnTo>
                  <a:lnTo>
                    <a:pt x="685862" y="4592"/>
                  </a:lnTo>
                  <a:lnTo>
                    <a:pt x="688938" y="4592"/>
                  </a:lnTo>
                  <a:lnTo>
                    <a:pt x="688938" y="4930"/>
                  </a:lnTo>
                  <a:lnTo>
                    <a:pt x="692013" y="4930"/>
                  </a:lnTo>
                  <a:lnTo>
                    <a:pt x="692013" y="5268"/>
                  </a:lnTo>
                  <a:lnTo>
                    <a:pt x="695089" y="5268"/>
                  </a:lnTo>
                  <a:lnTo>
                    <a:pt x="695089" y="5605"/>
                  </a:lnTo>
                  <a:lnTo>
                    <a:pt x="698164" y="5605"/>
                  </a:lnTo>
                  <a:lnTo>
                    <a:pt x="698164" y="5943"/>
                  </a:lnTo>
                  <a:lnTo>
                    <a:pt x="701240" y="5943"/>
                  </a:lnTo>
                  <a:lnTo>
                    <a:pt x="701240" y="6281"/>
                  </a:lnTo>
                  <a:lnTo>
                    <a:pt x="704316" y="6281"/>
                  </a:lnTo>
                  <a:lnTo>
                    <a:pt x="704316" y="6619"/>
                  </a:lnTo>
                  <a:lnTo>
                    <a:pt x="707391" y="6619"/>
                  </a:lnTo>
                  <a:lnTo>
                    <a:pt x="707391" y="6956"/>
                  </a:lnTo>
                  <a:lnTo>
                    <a:pt x="710467" y="6956"/>
                  </a:lnTo>
                  <a:lnTo>
                    <a:pt x="710467" y="7537"/>
                  </a:lnTo>
                  <a:lnTo>
                    <a:pt x="713543" y="7537"/>
                  </a:lnTo>
                  <a:lnTo>
                    <a:pt x="713543" y="8117"/>
                  </a:lnTo>
                  <a:lnTo>
                    <a:pt x="716618" y="8117"/>
                  </a:lnTo>
                  <a:lnTo>
                    <a:pt x="716618" y="8697"/>
                  </a:lnTo>
                  <a:lnTo>
                    <a:pt x="719694" y="8697"/>
                  </a:lnTo>
                  <a:lnTo>
                    <a:pt x="719694" y="9278"/>
                  </a:lnTo>
                  <a:lnTo>
                    <a:pt x="722769" y="9278"/>
                  </a:lnTo>
                  <a:lnTo>
                    <a:pt x="722769" y="9858"/>
                  </a:lnTo>
                  <a:lnTo>
                    <a:pt x="725845" y="9858"/>
                  </a:lnTo>
                  <a:lnTo>
                    <a:pt x="725845" y="10438"/>
                  </a:lnTo>
                  <a:lnTo>
                    <a:pt x="728921" y="10438"/>
                  </a:lnTo>
                  <a:lnTo>
                    <a:pt x="728921" y="11017"/>
                  </a:lnTo>
                  <a:lnTo>
                    <a:pt x="731996" y="11017"/>
                  </a:lnTo>
                  <a:lnTo>
                    <a:pt x="731996" y="11597"/>
                  </a:lnTo>
                  <a:lnTo>
                    <a:pt x="735072" y="11597"/>
                  </a:lnTo>
                  <a:lnTo>
                    <a:pt x="735072" y="12177"/>
                  </a:lnTo>
                  <a:lnTo>
                    <a:pt x="738148" y="12177"/>
                  </a:lnTo>
                  <a:lnTo>
                    <a:pt x="738148" y="12756"/>
                  </a:lnTo>
                  <a:lnTo>
                    <a:pt x="741223" y="12756"/>
                  </a:lnTo>
                  <a:lnTo>
                    <a:pt x="741223" y="13645"/>
                  </a:lnTo>
                  <a:lnTo>
                    <a:pt x="744299" y="13645"/>
                  </a:lnTo>
                  <a:lnTo>
                    <a:pt x="744299" y="14534"/>
                  </a:lnTo>
                  <a:lnTo>
                    <a:pt x="747374" y="14534"/>
                  </a:lnTo>
                  <a:lnTo>
                    <a:pt x="747374" y="15422"/>
                  </a:lnTo>
                  <a:lnTo>
                    <a:pt x="750450" y="15422"/>
                  </a:lnTo>
                  <a:lnTo>
                    <a:pt x="750450" y="16311"/>
                  </a:lnTo>
                  <a:lnTo>
                    <a:pt x="753526" y="16311"/>
                  </a:lnTo>
                  <a:lnTo>
                    <a:pt x="753526" y="17198"/>
                  </a:lnTo>
                  <a:lnTo>
                    <a:pt x="756601" y="17198"/>
                  </a:lnTo>
                  <a:lnTo>
                    <a:pt x="756601" y="18086"/>
                  </a:lnTo>
                  <a:lnTo>
                    <a:pt x="759677" y="18086"/>
                  </a:lnTo>
                  <a:lnTo>
                    <a:pt x="759677" y="18973"/>
                  </a:lnTo>
                  <a:lnTo>
                    <a:pt x="762752" y="18973"/>
                  </a:lnTo>
                  <a:lnTo>
                    <a:pt x="762752" y="19860"/>
                  </a:lnTo>
                  <a:lnTo>
                    <a:pt x="765828" y="19860"/>
                  </a:lnTo>
                  <a:lnTo>
                    <a:pt x="765828" y="20747"/>
                  </a:lnTo>
                  <a:lnTo>
                    <a:pt x="768904" y="20747"/>
                  </a:lnTo>
                  <a:lnTo>
                    <a:pt x="768904" y="21634"/>
                  </a:lnTo>
                  <a:lnTo>
                    <a:pt x="771979" y="21634"/>
                  </a:lnTo>
                  <a:lnTo>
                    <a:pt x="771979" y="22628"/>
                  </a:lnTo>
                  <a:lnTo>
                    <a:pt x="775055" y="22628"/>
                  </a:lnTo>
                  <a:lnTo>
                    <a:pt x="775055" y="23622"/>
                  </a:lnTo>
                  <a:lnTo>
                    <a:pt x="778131" y="23622"/>
                  </a:lnTo>
                  <a:lnTo>
                    <a:pt x="778131" y="24616"/>
                  </a:lnTo>
                  <a:lnTo>
                    <a:pt x="781206" y="24616"/>
                  </a:lnTo>
                  <a:lnTo>
                    <a:pt x="781206" y="25609"/>
                  </a:lnTo>
                  <a:lnTo>
                    <a:pt x="784282" y="25609"/>
                  </a:lnTo>
                  <a:lnTo>
                    <a:pt x="784282" y="26602"/>
                  </a:lnTo>
                  <a:lnTo>
                    <a:pt x="787357" y="26602"/>
                  </a:lnTo>
                  <a:lnTo>
                    <a:pt x="787357" y="27595"/>
                  </a:lnTo>
                  <a:lnTo>
                    <a:pt x="790433" y="27595"/>
                  </a:lnTo>
                  <a:lnTo>
                    <a:pt x="790433" y="28587"/>
                  </a:lnTo>
                  <a:lnTo>
                    <a:pt x="793509" y="28587"/>
                  </a:lnTo>
                  <a:lnTo>
                    <a:pt x="793509" y="29579"/>
                  </a:lnTo>
                  <a:lnTo>
                    <a:pt x="796584" y="29579"/>
                  </a:lnTo>
                  <a:lnTo>
                    <a:pt x="796584" y="30570"/>
                  </a:lnTo>
                  <a:lnTo>
                    <a:pt x="799660" y="30570"/>
                  </a:lnTo>
                  <a:lnTo>
                    <a:pt x="799660" y="31561"/>
                  </a:lnTo>
                  <a:lnTo>
                    <a:pt x="802735" y="31561"/>
                  </a:lnTo>
                  <a:lnTo>
                    <a:pt x="802735" y="32640"/>
                  </a:lnTo>
                  <a:lnTo>
                    <a:pt x="805811" y="32640"/>
                  </a:lnTo>
                  <a:lnTo>
                    <a:pt x="805811" y="33719"/>
                  </a:lnTo>
                  <a:lnTo>
                    <a:pt x="808887" y="33719"/>
                  </a:lnTo>
                  <a:lnTo>
                    <a:pt x="808887" y="34797"/>
                  </a:lnTo>
                  <a:lnTo>
                    <a:pt x="811962" y="34797"/>
                  </a:lnTo>
                  <a:lnTo>
                    <a:pt x="811962" y="35875"/>
                  </a:lnTo>
                  <a:lnTo>
                    <a:pt x="815038" y="35875"/>
                  </a:lnTo>
                  <a:lnTo>
                    <a:pt x="815038" y="36952"/>
                  </a:lnTo>
                  <a:lnTo>
                    <a:pt x="818114" y="36952"/>
                  </a:lnTo>
                  <a:lnTo>
                    <a:pt x="818114" y="38029"/>
                  </a:lnTo>
                  <a:lnTo>
                    <a:pt x="821189" y="38029"/>
                  </a:lnTo>
                  <a:lnTo>
                    <a:pt x="821189" y="39105"/>
                  </a:lnTo>
                  <a:lnTo>
                    <a:pt x="824265" y="39105"/>
                  </a:lnTo>
                  <a:lnTo>
                    <a:pt x="824265" y="40181"/>
                  </a:lnTo>
                  <a:lnTo>
                    <a:pt x="827340" y="40181"/>
                  </a:lnTo>
                  <a:lnTo>
                    <a:pt x="827340" y="41257"/>
                  </a:lnTo>
                  <a:lnTo>
                    <a:pt x="830416" y="41257"/>
                  </a:lnTo>
                  <a:lnTo>
                    <a:pt x="830416" y="42332"/>
                  </a:lnTo>
                  <a:lnTo>
                    <a:pt x="833492" y="42332"/>
                  </a:lnTo>
                  <a:lnTo>
                    <a:pt x="833492" y="43468"/>
                  </a:lnTo>
                  <a:lnTo>
                    <a:pt x="836567" y="43468"/>
                  </a:lnTo>
                  <a:lnTo>
                    <a:pt x="836567" y="44603"/>
                  </a:lnTo>
                  <a:lnTo>
                    <a:pt x="839643" y="44603"/>
                  </a:lnTo>
                  <a:lnTo>
                    <a:pt x="839643" y="45737"/>
                  </a:lnTo>
                  <a:lnTo>
                    <a:pt x="842718" y="45737"/>
                  </a:lnTo>
                  <a:lnTo>
                    <a:pt x="842718" y="46872"/>
                  </a:lnTo>
                  <a:lnTo>
                    <a:pt x="845794" y="46872"/>
                  </a:lnTo>
                  <a:lnTo>
                    <a:pt x="845794" y="48006"/>
                  </a:lnTo>
                  <a:lnTo>
                    <a:pt x="848870" y="48006"/>
                  </a:lnTo>
                  <a:lnTo>
                    <a:pt x="848870" y="49139"/>
                  </a:lnTo>
                  <a:lnTo>
                    <a:pt x="851945" y="49139"/>
                  </a:lnTo>
                  <a:lnTo>
                    <a:pt x="851945" y="50272"/>
                  </a:lnTo>
                  <a:lnTo>
                    <a:pt x="855021" y="50272"/>
                  </a:lnTo>
                  <a:lnTo>
                    <a:pt x="855021" y="51404"/>
                  </a:lnTo>
                  <a:lnTo>
                    <a:pt x="858097" y="51404"/>
                  </a:lnTo>
                  <a:lnTo>
                    <a:pt x="858097" y="52536"/>
                  </a:lnTo>
                  <a:lnTo>
                    <a:pt x="861172" y="52536"/>
                  </a:lnTo>
                  <a:lnTo>
                    <a:pt x="861172" y="53667"/>
                  </a:lnTo>
                  <a:lnTo>
                    <a:pt x="864248" y="53667"/>
                  </a:lnTo>
                  <a:lnTo>
                    <a:pt x="864248" y="55107"/>
                  </a:lnTo>
                  <a:lnTo>
                    <a:pt x="867323" y="55107"/>
                  </a:lnTo>
                  <a:lnTo>
                    <a:pt x="867323" y="56545"/>
                  </a:lnTo>
                  <a:lnTo>
                    <a:pt x="870399" y="56545"/>
                  </a:lnTo>
                  <a:lnTo>
                    <a:pt x="870399" y="57983"/>
                  </a:lnTo>
                  <a:lnTo>
                    <a:pt x="873475" y="57983"/>
                  </a:lnTo>
                  <a:lnTo>
                    <a:pt x="873475" y="59421"/>
                  </a:lnTo>
                  <a:lnTo>
                    <a:pt x="876550" y="59421"/>
                  </a:lnTo>
                  <a:lnTo>
                    <a:pt x="876550" y="60857"/>
                  </a:lnTo>
                  <a:lnTo>
                    <a:pt x="879626" y="60857"/>
                  </a:lnTo>
                  <a:lnTo>
                    <a:pt x="879626" y="62293"/>
                  </a:lnTo>
                  <a:lnTo>
                    <a:pt x="882701" y="62293"/>
                  </a:lnTo>
                  <a:lnTo>
                    <a:pt x="882701" y="63728"/>
                  </a:lnTo>
                  <a:lnTo>
                    <a:pt x="885777" y="63728"/>
                  </a:lnTo>
                  <a:lnTo>
                    <a:pt x="885777" y="65162"/>
                  </a:lnTo>
                  <a:lnTo>
                    <a:pt x="888853" y="65162"/>
                  </a:lnTo>
                  <a:lnTo>
                    <a:pt x="888853" y="66595"/>
                  </a:lnTo>
                  <a:lnTo>
                    <a:pt x="891928" y="66595"/>
                  </a:lnTo>
                  <a:lnTo>
                    <a:pt x="891928" y="68028"/>
                  </a:lnTo>
                  <a:lnTo>
                    <a:pt x="895004" y="68028"/>
                  </a:lnTo>
                  <a:lnTo>
                    <a:pt x="895004" y="69978"/>
                  </a:lnTo>
                  <a:lnTo>
                    <a:pt x="898080" y="69978"/>
                  </a:lnTo>
                  <a:lnTo>
                    <a:pt x="898080" y="71926"/>
                  </a:lnTo>
                  <a:lnTo>
                    <a:pt x="901155" y="71926"/>
                  </a:lnTo>
                  <a:lnTo>
                    <a:pt x="901155" y="73874"/>
                  </a:lnTo>
                  <a:lnTo>
                    <a:pt x="904231" y="73874"/>
                  </a:lnTo>
                  <a:lnTo>
                    <a:pt x="904231" y="75820"/>
                  </a:lnTo>
                  <a:lnTo>
                    <a:pt x="907306" y="75820"/>
                  </a:lnTo>
                  <a:lnTo>
                    <a:pt x="907306" y="77764"/>
                  </a:lnTo>
                  <a:lnTo>
                    <a:pt x="910382" y="77764"/>
                  </a:lnTo>
                  <a:lnTo>
                    <a:pt x="910382" y="79707"/>
                  </a:lnTo>
                  <a:lnTo>
                    <a:pt x="913458" y="79707"/>
                  </a:lnTo>
                  <a:lnTo>
                    <a:pt x="913458" y="81648"/>
                  </a:lnTo>
                  <a:lnTo>
                    <a:pt x="916533" y="81648"/>
                  </a:lnTo>
                  <a:lnTo>
                    <a:pt x="916533" y="83588"/>
                  </a:lnTo>
                  <a:lnTo>
                    <a:pt x="919609" y="83588"/>
                  </a:lnTo>
                  <a:lnTo>
                    <a:pt x="919609" y="85527"/>
                  </a:lnTo>
                  <a:lnTo>
                    <a:pt x="922685" y="85527"/>
                  </a:lnTo>
                  <a:lnTo>
                    <a:pt x="922685" y="87464"/>
                  </a:lnTo>
                  <a:lnTo>
                    <a:pt x="925760" y="87464"/>
                  </a:lnTo>
                  <a:lnTo>
                    <a:pt x="925760" y="89973"/>
                  </a:lnTo>
                  <a:lnTo>
                    <a:pt x="928836" y="89973"/>
                  </a:lnTo>
                  <a:lnTo>
                    <a:pt x="928836" y="92479"/>
                  </a:lnTo>
                  <a:lnTo>
                    <a:pt x="931911" y="92479"/>
                  </a:lnTo>
                  <a:lnTo>
                    <a:pt x="931911" y="94982"/>
                  </a:lnTo>
                  <a:lnTo>
                    <a:pt x="934987" y="94982"/>
                  </a:lnTo>
                  <a:lnTo>
                    <a:pt x="934987" y="97484"/>
                  </a:lnTo>
                  <a:lnTo>
                    <a:pt x="938063" y="97484"/>
                  </a:lnTo>
                  <a:lnTo>
                    <a:pt x="938063" y="99983"/>
                  </a:lnTo>
                  <a:lnTo>
                    <a:pt x="941138" y="99983"/>
                  </a:lnTo>
                  <a:lnTo>
                    <a:pt x="941138" y="102479"/>
                  </a:lnTo>
                  <a:lnTo>
                    <a:pt x="944214" y="102479"/>
                  </a:lnTo>
                  <a:lnTo>
                    <a:pt x="944214" y="104973"/>
                  </a:lnTo>
                  <a:lnTo>
                    <a:pt x="947289" y="104973"/>
                  </a:lnTo>
                  <a:lnTo>
                    <a:pt x="947289" y="107465"/>
                  </a:lnTo>
                  <a:lnTo>
                    <a:pt x="950365" y="107465"/>
                  </a:lnTo>
                  <a:lnTo>
                    <a:pt x="950365" y="109954"/>
                  </a:lnTo>
                  <a:lnTo>
                    <a:pt x="953441" y="109954"/>
                  </a:lnTo>
                  <a:lnTo>
                    <a:pt x="953441" y="112441"/>
                  </a:lnTo>
                  <a:lnTo>
                    <a:pt x="956516" y="112441"/>
                  </a:lnTo>
                  <a:lnTo>
                    <a:pt x="956516" y="115587"/>
                  </a:lnTo>
                  <a:lnTo>
                    <a:pt x="959592" y="115587"/>
                  </a:lnTo>
                  <a:lnTo>
                    <a:pt x="959592" y="118729"/>
                  </a:lnTo>
                  <a:lnTo>
                    <a:pt x="962668" y="118729"/>
                  </a:lnTo>
                  <a:lnTo>
                    <a:pt x="962668" y="121868"/>
                  </a:lnTo>
                  <a:lnTo>
                    <a:pt x="965743" y="121868"/>
                  </a:lnTo>
                  <a:lnTo>
                    <a:pt x="965743" y="125003"/>
                  </a:lnTo>
                  <a:lnTo>
                    <a:pt x="968819" y="125003"/>
                  </a:lnTo>
                  <a:lnTo>
                    <a:pt x="968819" y="128133"/>
                  </a:lnTo>
                  <a:lnTo>
                    <a:pt x="971894" y="128133"/>
                  </a:lnTo>
                  <a:lnTo>
                    <a:pt x="971894" y="131260"/>
                  </a:lnTo>
                  <a:lnTo>
                    <a:pt x="974970" y="131260"/>
                  </a:lnTo>
                  <a:lnTo>
                    <a:pt x="974970" y="134384"/>
                  </a:lnTo>
                  <a:lnTo>
                    <a:pt x="978046" y="134384"/>
                  </a:lnTo>
                  <a:lnTo>
                    <a:pt x="978046" y="137503"/>
                  </a:lnTo>
                  <a:lnTo>
                    <a:pt x="981121" y="137503"/>
                  </a:lnTo>
                  <a:lnTo>
                    <a:pt x="981121" y="140619"/>
                  </a:lnTo>
                  <a:lnTo>
                    <a:pt x="984197" y="140619"/>
                  </a:lnTo>
                  <a:lnTo>
                    <a:pt x="984197" y="143731"/>
                  </a:lnTo>
                  <a:lnTo>
                    <a:pt x="987272" y="143731"/>
                  </a:lnTo>
                  <a:lnTo>
                    <a:pt x="987272" y="147344"/>
                  </a:lnTo>
                  <a:lnTo>
                    <a:pt x="990348" y="147344"/>
                  </a:lnTo>
                  <a:lnTo>
                    <a:pt x="990348" y="150952"/>
                  </a:lnTo>
                  <a:lnTo>
                    <a:pt x="993424" y="150952"/>
                  </a:lnTo>
                  <a:lnTo>
                    <a:pt x="993424" y="154555"/>
                  </a:lnTo>
                  <a:lnTo>
                    <a:pt x="996499" y="154555"/>
                  </a:lnTo>
                  <a:lnTo>
                    <a:pt x="996499" y="158152"/>
                  </a:lnTo>
                  <a:lnTo>
                    <a:pt x="999575" y="158152"/>
                  </a:lnTo>
                  <a:lnTo>
                    <a:pt x="999575" y="161745"/>
                  </a:lnTo>
                  <a:lnTo>
                    <a:pt x="1002651" y="161745"/>
                  </a:lnTo>
                  <a:lnTo>
                    <a:pt x="1002651" y="165333"/>
                  </a:lnTo>
                  <a:lnTo>
                    <a:pt x="1005726" y="165333"/>
                  </a:lnTo>
                  <a:lnTo>
                    <a:pt x="1005726" y="168915"/>
                  </a:lnTo>
                  <a:lnTo>
                    <a:pt x="1008802" y="168915"/>
                  </a:lnTo>
                  <a:lnTo>
                    <a:pt x="1008802" y="172493"/>
                  </a:lnTo>
                  <a:lnTo>
                    <a:pt x="1011877" y="172493"/>
                  </a:lnTo>
                  <a:lnTo>
                    <a:pt x="1011877" y="176065"/>
                  </a:lnTo>
                  <a:lnTo>
                    <a:pt x="1014953" y="176065"/>
                  </a:lnTo>
                  <a:lnTo>
                    <a:pt x="1014953" y="179633"/>
                  </a:lnTo>
                  <a:lnTo>
                    <a:pt x="1018029" y="179633"/>
                  </a:lnTo>
                  <a:lnTo>
                    <a:pt x="1018029" y="183638"/>
                  </a:lnTo>
                  <a:lnTo>
                    <a:pt x="1021104" y="183638"/>
                  </a:lnTo>
                  <a:lnTo>
                    <a:pt x="1021104" y="187638"/>
                  </a:lnTo>
                  <a:lnTo>
                    <a:pt x="1024180" y="187638"/>
                  </a:lnTo>
                  <a:lnTo>
                    <a:pt x="1024180" y="191631"/>
                  </a:lnTo>
                  <a:lnTo>
                    <a:pt x="1027255" y="191631"/>
                  </a:lnTo>
                  <a:lnTo>
                    <a:pt x="1027255" y="195618"/>
                  </a:lnTo>
                  <a:lnTo>
                    <a:pt x="1030331" y="195618"/>
                  </a:lnTo>
                  <a:lnTo>
                    <a:pt x="1030331" y="199598"/>
                  </a:lnTo>
                  <a:lnTo>
                    <a:pt x="1033407" y="199598"/>
                  </a:lnTo>
                  <a:lnTo>
                    <a:pt x="1033407" y="203572"/>
                  </a:lnTo>
                  <a:lnTo>
                    <a:pt x="1036482" y="203572"/>
                  </a:lnTo>
                  <a:lnTo>
                    <a:pt x="1036482" y="207540"/>
                  </a:lnTo>
                  <a:lnTo>
                    <a:pt x="1039558" y="207540"/>
                  </a:lnTo>
                  <a:lnTo>
                    <a:pt x="1039558" y="211501"/>
                  </a:lnTo>
                  <a:lnTo>
                    <a:pt x="1042634" y="211501"/>
                  </a:lnTo>
                  <a:lnTo>
                    <a:pt x="1042634" y="215456"/>
                  </a:lnTo>
                  <a:lnTo>
                    <a:pt x="1045709" y="215456"/>
                  </a:lnTo>
                  <a:lnTo>
                    <a:pt x="1045709" y="219405"/>
                  </a:lnTo>
                  <a:lnTo>
                    <a:pt x="1048785" y="219405"/>
                  </a:lnTo>
                  <a:lnTo>
                    <a:pt x="1048785" y="223650"/>
                  </a:lnTo>
                  <a:lnTo>
                    <a:pt x="1051860" y="223650"/>
                  </a:lnTo>
                  <a:lnTo>
                    <a:pt x="1051860" y="227887"/>
                  </a:lnTo>
                  <a:lnTo>
                    <a:pt x="1054936" y="227887"/>
                  </a:lnTo>
                  <a:lnTo>
                    <a:pt x="1054936" y="232117"/>
                  </a:lnTo>
                  <a:lnTo>
                    <a:pt x="1058012" y="232117"/>
                  </a:lnTo>
                  <a:lnTo>
                    <a:pt x="1058012" y="236340"/>
                  </a:lnTo>
                  <a:lnTo>
                    <a:pt x="1061087" y="236340"/>
                  </a:lnTo>
                  <a:lnTo>
                    <a:pt x="1061087" y="240556"/>
                  </a:lnTo>
                  <a:lnTo>
                    <a:pt x="1064163" y="240556"/>
                  </a:lnTo>
                  <a:lnTo>
                    <a:pt x="1064163" y="244764"/>
                  </a:lnTo>
                  <a:lnTo>
                    <a:pt x="1067238" y="244764"/>
                  </a:lnTo>
                  <a:lnTo>
                    <a:pt x="1067238" y="248965"/>
                  </a:lnTo>
                  <a:lnTo>
                    <a:pt x="1070314" y="248965"/>
                  </a:lnTo>
                  <a:lnTo>
                    <a:pt x="1070314" y="253160"/>
                  </a:lnTo>
                  <a:lnTo>
                    <a:pt x="1073390" y="253160"/>
                  </a:lnTo>
                  <a:lnTo>
                    <a:pt x="1073390" y="257346"/>
                  </a:lnTo>
                  <a:lnTo>
                    <a:pt x="1076465" y="257346"/>
                  </a:lnTo>
                  <a:lnTo>
                    <a:pt x="1076465" y="261526"/>
                  </a:lnTo>
                  <a:lnTo>
                    <a:pt x="1079541" y="261526"/>
                  </a:lnTo>
                  <a:lnTo>
                    <a:pt x="1079541" y="265112"/>
                  </a:lnTo>
                  <a:lnTo>
                    <a:pt x="1082617" y="265112"/>
                  </a:lnTo>
                  <a:lnTo>
                    <a:pt x="1082617" y="268693"/>
                  </a:lnTo>
                  <a:lnTo>
                    <a:pt x="1085692" y="268693"/>
                  </a:lnTo>
                  <a:lnTo>
                    <a:pt x="1085692" y="272269"/>
                  </a:lnTo>
                  <a:lnTo>
                    <a:pt x="1088768" y="272269"/>
                  </a:lnTo>
                  <a:lnTo>
                    <a:pt x="1088768" y="275839"/>
                  </a:lnTo>
                  <a:lnTo>
                    <a:pt x="1091843" y="275839"/>
                  </a:lnTo>
                  <a:lnTo>
                    <a:pt x="1091843" y="279404"/>
                  </a:lnTo>
                  <a:lnTo>
                    <a:pt x="1094919" y="279404"/>
                  </a:lnTo>
                  <a:lnTo>
                    <a:pt x="1094919" y="282964"/>
                  </a:lnTo>
                  <a:lnTo>
                    <a:pt x="1097995" y="282964"/>
                  </a:lnTo>
                  <a:lnTo>
                    <a:pt x="1097995" y="286519"/>
                  </a:lnTo>
                  <a:lnTo>
                    <a:pt x="1101070" y="286519"/>
                  </a:lnTo>
                  <a:lnTo>
                    <a:pt x="1101070" y="290069"/>
                  </a:lnTo>
                  <a:lnTo>
                    <a:pt x="1104146" y="290069"/>
                  </a:lnTo>
                  <a:lnTo>
                    <a:pt x="1104146" y="293613"/>
                  </a:lnTo>
                  <a:lnTo>
                    <a:pt x="1107222" y="293613"/>
                  </a:lnTo>
                  <a:lnTo>
                    <a:pt x="1107222" y="297152"/>
                  </a:lnTo>
                  <a:lnTo>
                    <a:pt x="1110297" y="297152"/>
                  </a:lnTo>
                  <a:lnTo>
                    <a:pt x="1110297" y="299865"/>
                  </a:lnTo>
                  <a:lnTo>
                    <a:pt x="1113373" y="299865"/>
                  </a:lnTo>
                  <a:lnTo>
                    <a:pt x="1113373" y="302576"/>
                  </a:lnTo>
                  <a:lnTo>
                    <a:pt x="1116448" y="302576"/>
                  </a:lnTo>
                  <a:lnTo>
                    <a:pt x="1116448" y="305283"/>
                  </a:lnTo>
                  <a:lnTo>
                    <a:pt x="1119524" y="305283"/>
                  </a:lnTo>
                  <a:lnTo>
                    <a:pt x="1119524" y="307988"/>
                  </a:lnTo>
                  <a:lnTo>
                    <a:pt x="1122600" y="307988"/>
                  </a:lnTo>
                  <a:lnTo>
                    <a:pt x="1122600" y="310689"/>
                  </a:lnTo>
                  <a:lnTo>
                    <a:pt x="1125675" y="310689"/>
                  </a:lnTo>
                  <a:lnTo>
                    <a:pt x="1125675" y="313387"/>
                  </a:lnTo>
                  <a:lnTo>
                    <a:pt x="1128751" y="313387"/>
                  </a:lnTo>
                  <a:lnTo>
                    <a:pt x="1128751" y="316082"/>
                  </a:lnTo>
                  <a:lnTo>
                    <a:pt x="1131826" y="316082"/>
                  </a:lnTo>
                  <a:lnTo>
                    <a:pt x="1131826" y="318775"/>
                  </a:lnTo>
                  <a:lnTo>
                    <a:pt x="1134902" y="318775"/>
                  </a:lnTo>
                  <a:lnTo>
                    <a:pt x="1134902" y="321464"/>
                  </a:lnTo>
                  <a:lnTo>
                    <a:pt x="1137978" y="321464"/>
                  </a:lnTo>
                  <a:lnTo>
                    <a:pt x="1137978" y="324150"/>
                  </a:lnTo>
                  <a:lnTo>
                    <a:pt x="1141053" y="324150"/>
                  </a:lnTo>
                  <a:lnTo>
                    <a:pt x="1141053" y="326358"/>
                  </a:lnTo>
                  <a:lnTo>
                    <a:pt x="1144129" y="326358"/>
                  </a:lnTo>
                  <a:lnTo>
                    <a:pt x="1144129" y="328564"/>
                  </a:lnTo>
                  <a:lnTo>
                    <a:pt x="1147205" y="328564"/>
                  </a:lnTo>
                  <a:lnTo>
                    <a:pt x="1147205" y="330768"/>
                  </a:lnTo>
                  <a:lnTo>
                    <a:pt x="1150280" y="330768"/>
                  </a:lnTo>
                  <a:lnTo>
                    <a:pt x="1150280" y="332970"/>
                  </a:lnTo>
                  <a:lnTo>
                    <a:pt x="1153356" y="332970"/>
                  </a:lnTo>
                  <a:lnTo>
                    <a:pt x="1153356" y="335170"/>
                  </a:lnTo>
                  <a:lnTo>
                    <a:pt x="1156431" y="335170"/>
                  </a:lnTo>
                  <a:lnTo>
                    <a:pt x="1156431" y="337368"/>
                  </a:lnTo>
                  <a:lnTo>
                    <a:pt x="1159507" y="337368"/>
                  </a:lnTo>
                  <a:lnTo>
                    <a:pt x="1159507" y="339564"/>
                  </a:lnTo>
                  <a:lnTo>
                    <a:pt x="1162583" y="339564"/>
                  </a:lnTo>
                  <a:lnTo>
                    <a:pt x="1162583" y="341757"/>
                  </a:lnTo>
                  <a:lnTo>
                    <a:pt x="1165658" y="341757"/>
                  </a:lnTo>
                  <a:lnTo>
                    <a:pt x="1165658" y="343949"/>
                  </a:lnTo>
                  <a:lnTo>
                    <a:pt x="1168734" y="343949"/>
                  </a:lnTo>
                  <a:lnTo>
                    <a:pt x="1168734" y="346139"/>
                  </a:lnTo>
                  <a:lnTo>
                    <a:pt x="1171809" y="346139"/>
                  </a:lnTo>
                  <a:lnTo>
                    <a:pt x="1171809" y="347929"/>
                  </a:lnTo>
                  <a:lnTo>
                    <a:pt x="1174885" y="347929"/>
                  </a:lnTo>
                  <a:lnTo>
                    <a:pt x="1174885" y="349717"/>
                  </a:lnTo>
                  <a:lnTo>
                    <a:pt x="1177961" y="349717"/>
                  </a:lnTo>
                  <a:lnTo>
                    <a:pt x="1177961" y="351504"/>
                  </a:lnTo>
                  <a:lnTo>
                    <a:pt x="1181036" y="351504"/>
                  </a:lnTo>
                  <a:lnTo>
                    <a:pt x="1181036" y="353290"/>
                  </a:lnTo>
                  <a:lnTo>
                    <a:pt x="1184112" y="353290"/>
                  </a:lnTo>
                  <a:lnTo>
                    <a:pt x="1184112" y="355074"/>
                  </a:lnTo>
                  <a:lnTo>
                    <a:pt x="1187188" y="355074"/>
                  </a:lnTo>
                  <a:lnTo>
                    <a:pt x="1187188" y="356857"/>
                  </a:lnTo>
                  <a:lnTo>
                    <a:pt x="1190263" y="356857"/>
                  </a:lnTo>
                  <a:lnTo>
                    <a:pt x="1190263" y="358638"/>
                  </a:lnTo>
                  <a:lnTo>
                    <a:pt x="1193339" y="358638"/>
                  </a:lnTo>
                  <a:lnTo>
                    <a:pt x="1193339" y="360418"/>
                  </a:lnTo>
                  <a:lnTo>
                    <a:pt x="1196414" y="360418"/>
                  </a:lnTo>
                  <a:lnTo>
                    <a:pt x="1196414" y="362197"/>
                  </a:lnTo>
                  <a:lnTo>
                    <a:pt x="1199490" y="362197"/>
                  </a:lnTo>
                  <a:lnTo>
                    <a:pt x="1199490" y="363975"/>
                  </a:lnTo>
                  <a:lnTo>
                    <a:pt x="1202566" y="363975"/>
                  </a:lnTo>
                  <a:lnTo>
                    <a:pt x="1202566" y="365304"/>
                  </a:lnTo>
                  <a:lnTo>
                    <a:pt x="1205641" y="365304"/>
                  </a:lnTo>
                  <a:lnTo>
                    <a:pt x="1205641" y="366633"/>
                  </a:lnTo>
                  <a:lnTo>
                    <a:pt x="1208717" y="366633"/>
                  </a:lnTo>
                  <a:lnTo>
                    <a:pt x="1208717" y="367961"/>
                  </a:lnTo>
                  <a:lnTo>
                    <a:pt x="1211792" y="367961"/>
                  </a:lnTo>
                  <a:lnTo>
                    <a:pt x="1211792" y="369288"/>
                  </a:lnTo>
                  <a:lnTo>
                    <a:pt x="1214868" y="369288"/>
                  </a:lnTo>
                  <a:lnTo>
                    <a:pt x="1214868" y="370614"/>
                  </a:lnTo>
                  <a:lnTo>
                    <a:pt x="1217944" y="370614"/>
                  </a:lnTo>
                  <a:lnTo>
                    <a:pt x="1217944" y="371940"/>
                  </a:lnTo>
                  <a:lnTo>
                    <a:pt x="1221019" y="371940"/>
                  </a:lnTo>
                  <a:lnTo>
                    <a:pt x="1221019" y="373265"/>
                  </a:lnTo>
                  <a:lnTo>
                    <a:pt x="1224095" y="373265"/>
                  </a:lnTo>
                  <a:lnTo>
                    <a:pt x="1224095" y="374589"/>
                  </a:lnTo>
                  <a:lnTo>
                    <a:pt x="1227171" y="374589"/>
                  </a:lnTo>
                  <a:lnTo>
                    <a:pt x="1227171" y="375913"/>
                  </a:lnTo>
                  <a:lnTo>
                    <a:pt x="1230246" y="375913"/>
                  </a:lnTo>
                  <a:lnTo>
                    <a:pt x="1230246" y="377235"/>
                  </a:lnTo>
                  <a:lnTo>
                    <a:pt x="1233322" y="377235"/>
                  </a:lnTo>
                  <a:lnTo>
                    <a:pt x="1233322" y="378353"/>
                  </a:lnTo>
                  <a:lnTo>
                    <a:pt x="1236397" y="378353"/>
                  </a:lnTo>
                  <a:lnTo>
                    <a:pt x="1236397" y="379470"/>
                  </a:lnTo>
                  <a:lnTo>
                    <a:pt x="1239473" y="379470"/>
                  </a:lnTo>
                  <a:lnTo>
                    <a:pt x="1239473" y="380586"/>
                  </a:lnTo>
                  <a:lnTo>
                    <a:pt x="1242549" y="380586"/>
                  </a:lnTo>
                  <a:lnTo>
                    <a:pt x="1242549" y="381702"/>
                  </a:lnTo>
                  <a:lnTo>
                    <a:pt x="1245624" y="381702"/>
                  </a:lnTo>
                  <a:lnTo>
                    <a:pt x="1245624" y="382818"/>
                  </a:lnTo>
                  <a:lnTo>
                    <a:pt x="1248700" y="382818"/>
                  </a:lnTo>
                  <a:lnTo>
                    <a:pt x="1248700" y="383933"/>
                  </a:lnTo>
                  <a:lnTo>
                    <a:pt x="1251775" y="383933"/>
                  </a:lnTo>
                  <a:lnTo>
                    <a:pt x="1251775" y="385047"/>
                  </a:lnTo>
                  <a:lnTo>
                    <a:pt x="1254851" y="385047"/>
                  </a:lnTo>
                  <a:lnTo>
                    <a:pt x="1254851" y="386161"/>
                  </a:lnTo>
                  <a:lnTo>
                    <a:pt x="1257927" y="386161"/>
                  </a:lnTo>
                  <a:lnTo>
                    <a:pt x="1257927" y="387274"/>
                  </a:lnTo>
                  <a:lnTo>
                    <a:pt x="1261002" y="387274"/>
                  </a:lnTo>
                  <a:lnTo>
                    <a:pt x="1261002" y="388387"/>
                  </a:lnTo>
                  <a:lnTo>
                    <a:pt x="1264078" y="388387"/>
                  </a:lnTo>
                  <a:lnTo>
                    <a:pt x="1264078" y="389547"/>
                  </a:lnTo>
                  <a:lnTo>
                    <a:pt x="1267154" y="389547"/>
                  </a:lnTo>
                  <a:lnTo>
                    <a:pt x="1267154" y="390707"/>
                  </a:lnTo>
                  <a:lnTo>
                    <a:pt x="1270229" y="390707"/>
                  </a:lnTo>
                  <a:lnTo>
                    <a:pt x="1270229" y="391867"/>
                  </a:lnTo>
                  <a:lnTo>
                    <a:pt x="1273305" y="391867"/>
                  </a:lnTo>
                  <a:lnTo>
                    <a:pt x="1273305" y="393025"/>
                  </a:lnTo>
                  <a:lnTo>
                    <a:pt x="1276380" y="393025"/>
                  </a:lnTo>
                  <a:lnTo>
                    <a:pt x="1276380" y="394183"/>
                  </a:lnTo>
                  <a:lnTo>
                    <a:pt x="1279456" y="394183"/>
                  </a:lnTo>
                  <a:lnTo>
                    <a:pt x="1279456" y="395341"/>
                  </a:lnTo>
                  <a:lnTo>
                    <a:pt x="1282532" y="395341"/>
                  </a:lnTo>
                  <a:lnTo>
                    <a:pt x="1282532" y="396498"/>
                  </a:lnTo>
                  <a:lnTo>
                    <a:pt x="1285607" y="396498"/>
                  </a:lnTo>
                  <a:lnTo>
                    <a:pt x="1285607" y="397654"/>
                  </a:lnTo>
                  <a:lnTo>
                    <a:pt x="1288683" y="397654"/>
                  </a:lnTo>
                  <a:lnTo>
                    <a:pt x="1288683" y="398810"/>
                  </a:lnTo>
                  <a:lnTo>
                    <a:pt x="1291759" y="398810"/>
                  </a:lnTo>
                  <a:lnTo>
                    <a:pt x="1291759" y="399965"/>
                  </a:lnTo>
                  <a:lnTo>
                    <a:pt x="1294834" y="399965"/>
                  </a:lnTo>
                  <a:lnTo>
                    <a:pt x="1294834" y="401329"/>
                  </a:lnTo>
                  <a:lnTo>
                    <a:pt x="1297910" y="401329"/>
                  </a:lnTo>
                  <a:lnTo>
                    <a:pt x="1297910" y="402691"/>
                  </a:lnTo>
                  <a:lnTo>
                    <a:pt x="1300985" y="402691"/>
                  </a:lnTo>
                  <a:lnTo>
                    <a:pt x="1300985" y="404053"/>
                  </a:lnTo>
                  <a:lnTo>
                    <a:pt x="1304061" y="404053"/>
                  </a:lnTo>
                  <a:lnTo>
                    <a:pt x="1304061" y="405414"/>
                  </a:lnTo>
                  <a:lnTo>
                    <a:pt x="1307137" y="405414"/>
                  </a:lnTo>
                  <a:lnTo>
                    <a:pt x="1307137" y="406774"/>
                  </a:lnTo>
                  <a:lnTo>
                    <a:pt x="1310212" y="406774"/>
                  </a:lnTo>
                  <a:lnTo>
                    <a:pt x="1310212" y="408133"/>
                  </a:lnTo>
                  <a:lnTo>
                    <a:pt x="1313288" y="408133"/>
                  </a:lnTo>
                  <a:lnTo>
                    <a:pt x="1313288" y="409491"/>
                  </a:lnTo>
                  <a:lnTo>
                    <a:pt x="1316363" y="409491"/>
                  </a:lnTo>
                  <a:lnTo>
                    <a:pt x="1316363" y="410849"/>
                  </a:lnTo>
                  <a:lnTo>
                    <a:pt x="1319439" y="410849"/>
                  </a:lnTo>
                  <a:lnTo>
                    <a:pt x="1319439" y="412206"/>
                  </a:lnTo>
                  <a:lnTo>
                    <a:pt x="1322515" y="412206"/>
                  </a:lnTo>
                  <a:lnTo>
                    <a:pt x="1322515" y="413562"/>
                  </a:lnTo>
                  <a:lnTo>
                    <a:pt x="1325590" y="413562"/>
                  </a:lnTo>
                  <a:lnTo>
                    <a:pt x="1325590" y="415299"/>
                  </a:lnTo>
                  <a:lnTo>
                    <a:pt x="1328666" y="415299"/>
                  </a:lnTo>
                  <a:lnTo>
                    <a:pt x="1328666" y="417035"/>
                  </a:lnTo>
                  <a:lnTo>
                    <a:pt x="1331742" y="417035"/>
                  </a:lnTo>
                  <a:lnTo>
                    <a:pt x="1331742" y="418770"/>
                  </a:lnTo>
                  <a:lnTo>
                    <a:pt x="1334817" y="418770"/>
                  </a:lnTo>
                  <a:lnTo>
                    <a:pt x="1334817" y="420504"/>
                  </a:lnTo>
                  <a:lnTo>
                    <a:pt x="1337893" y="420504"/>
                  </a:lnTo>
                  <a:lnTo>
                    <a:pt x="1337893" y="422236"/>
                  </a:lnTo>
                  <a:lnTo>
                    <a:pt x="1340968" y="422236"/>
                  </a:lnTo>
                  <a:lnTo>
                    <a:pt x="1340968" y="423967"/>
                  </a:lnTo>
                  <a:lnTo>
                    <a:pt x="1344044" y="423967"/>
                  </a:lnTo>
                  <a:lnTo>
                    <a:pt x="1344044" y="425696"/>
                  </a:lnTo>
                  <a:lnTo>
                    <a:pt x="1347120" y="425696"/>
                  </a:lnTo>
                  <a:lnTo>
                    <a:pt x="1347120" y="427425"/>
                  </a:lnTo>
                  <a:lnTo>
                    <a:pt x="1350195" y="427425"/>
                  </a:lnTo>
                  <a:lnTo>
                    <a:pt x="1350195" y="429151"/>
                  </a:lnTo>
                  <a:lnTo>
                    <a:pt x="1353271" y="429151"/>
                  </a:lnTo>
                  <a:lnTo>
                    <a:pt x="1353271" y="430877"/>
                  </a:lnTo>
                  <a:lnTo>
                    <a:pt x="1356346" y="430877"/>
                  </a:lnTo>
                  <a:lnTo>
                    <a:pt x="1356346" y="432851"/>
                  </a:lnTo>
                  <a:lnTo>
                    <a:pt x="1359422" y="432851"/>
                  </a:lnTo>
                  <a:lnTo>
                    <a:pt x="1359422" y="434824"/>
                  </a:lnTo>
                  <a:lnTo>
                    <a:pt x="1362498" y="434824"/>
                  </a:lnTo>
                  <a:lnTo>
                    <a:pt x="1362498" y="436795"/>
                  </a:lnTo>
                  <a:lnTo>
                    <a:pt x="1365573" y="436795"/>
                  </a:lnTo>
                  <a:lnTo>
                    <a:pt x="1365573" y="438764"/>
                  </a:lnTo>
                  <a:lnTo>
                    <a:pt x="1368649" y="438764"/>
                  </a:lnTo>
                  <a:lnTo>
                    <a:pt x="1368649" y="440732"/>
                  </a:lnTo>
                  <a:lnTo>
                    <a:pt x="1371725" y="440732"/>
                  </a:lnTo>
                  <a:lnTo>
                    <a:pt x="1371725" y="442698"/>
                  </a:lnTo>
                  <a:lnTo>
                    <a:pt x="1374800" y="442698"/>
                  </a:lnTo>
                  <a:lnTo>
                    <a:pt x="1374800" y="444662"/>
                  </a:lnTo>
                  <a:lnTo>
                    <a:pt x="1377876" y="444662"/>
                  </a:lnTo>
                  <a:lnTo>
                    <a:pt x="1377876" y="446624"/>
                  </a:lnTo>
                  <a:lnTo>
                    <a:pt x="1380951" y="446624"/>
                  </a:lnTo>
                  <a:lnTo>
                    <a:pt x="1380951" y="448585"/>
                  </a:lnTo>
                  <a:lnTo>
                    <a:pt x="1384027" y="448585"/>
                  </a:lnTo>
                  <a:lnTo>
                    <a:pt x="1384027" y="450544"/>
                  </a:lnTo>
                  <a:lnTo>
                    <a:pt x="1387103" y="450544"/>
                  </a:lnTo>
                  <a:lnTo>
                    <a:pt x="1387103" y="452704"/>
                  </a:lnTo>
                  <a:lnTo>
                    <a:pt x="1390178" y="452704"/>
                  </a:lnTo>
                  <a:lnTo>
                    <a:pt x="1390178" y="454862"/>
                  </a:lnTo>
                  <a:lnTo>
                    <a:pt x="1393254" y="454862"/>
                  </a:lnTo>
                  <a:lnTo>
                    <a:pt x="1393254" y="457018"/>
                  </a:lnTo>
                  <a:lnTo>
                    <a:pt x="1396329" y="457018"/>
                  </a:lnTo>
                  <a:lnTo>
                    <a:pt x="1396329" y="459172"/>
                  </a:lnTo>
                  <a:lnTo>
                    <a:pt x="1399405" y="459172"/>
                  </a:lnTo>
                  <a:lnTo>
                    <a:pt x="1399405" y="461325"/>
                  </a:lnTo>
                  <a:lnTo>
                    <a:pt x="1402481" y="461325"/>
                  </a:lnTo>
                  <a:lnTo>
                    <a:pt x="1402481" y="463474"/>
                  </a:lnTo>
                  <a:lnTo>
                    <a:pt x="1405556" y="463474"/>
                  </a:lnTo>
                  <a:lnTo>
                    <a:pt x="1405556" y="465622"/>
                  </a:lnTo>
                  <a:lnTo>
                    <a:pt x="1408632" y="465622"/>
                  </a:lnTo>
                  <a:lnTo>
                    <a:pt x="1408632" y="467768"/>
                  </a:lnTo>
                  <a:lnTo>
                    <a:pt x="1411708" y="467768"/>
                  </a:lnTo>
                  <a:lnTo>
                    <a:pt x="1411708" y="469912"/>
                  </a:lnTo>
                  <a:lnTo>
                    <a:pt x="1414783" y="469912"/>
                  </a:lnTo>
                  <a:lnTo>
                    <a:pt x="1414783" y="472054"/>
                  </a:lnTo>
                  <a:lnTo>
                    <a:pt x="1417859" y="472054"/>
                  </a:lnTo>
                  <a:lnTo>
                    <a:pt x="1417859" y="473992"/>
                  </a:lnTo>
                  <a:lnTo>
                    <a:pt x="1420934" y="473992"/>
                  </a:lnTo>
                  <a:lnTo>
                    <a:pt x="1420934" y="475929"/>
                  </a:lnTo>
                  <a:lnTo>
                    <a:pt x="1424010" y="475929"/>
                  </a:lnTo>
                  <a:lnTo>
                    <a:pt x="1424010" y="477864"/>
                  </a:lnTo>
                  <a:lnTo>
                    <a:pt x="1427086" y="477864"/>
                  </a:lnTo>
                  <a:lnTo>
                    <a:pt x="1427086" y="479797"/>
                  </a:lnTo>
                  <a:lnTo>
                    <a:pt x="1430161" y="479797"/>
                  </a:lnTo>
                  <a:lnTo>
                    <a:pt x="1430161" y="481729"/>
                  </a:lnTo>
                  <a:lnTo>
                    <a:pt x="1433237" y="481729"/>
                  </a:lnTo>
                  <a:lnTo>
                    <a:pt x="1433237" y="483659"/>
                  </a:lnTo>
                  <a:lnTo>
                    <a:pt x="1436313" y="483659"/>
                  </a:lnTo>
                  <a:lnTo>
                    <a:pt x="1436313" y="485587"/>
                  </a:lnTo>
                  <a:lnTo>
                    <a:pt x="1439388" y="485587"/>
                  </a:lnTo>
                  <a:lnTo>
                    <a:pt x="1439388" y="487513"/>
                  </a:lnTo>
                  <a:lnTo>
                    <a:pt x="1442464" y="487513"/>
                  </a:lnTo>
                  <a:lnTo>
                    <a:pt x="1442464" y="489438"/>
                  </a:lnTo>
                  <a:lnTo>
                    <a:pt x="1445539" y="489438"/>
                  </a:lnTo>
                  <a:lnTo>
                    <a:pt x="1445539" y="491361"/>
                  </a:lnTo>
                  <a:lnTo>
                    <a:pt x="1448615" y="491361"/>
                  </a:lnTo>
                  <a:lnTo>
                    <a:pt x="1448615" y="492916"/>
                  </a:lnTo>
                  <a:lnTo>
                    <a:pt x="1451691" y="492916"/>
                  </a:lnTo>
                  <a:lnTo>
                    <a:pt x="1451691" y="494469"/>
                  </a:lnTo>
                  <a:lnTo>
                    <a:pt x="1454766" y="494469"/>
                  </a:lnTo>
                  <a:lnTo>
                    <a:pt x="1454766" y="496021"/>
                  </a:lnTo>
                  <a:lnTo>
                    <a:pt x="1457842" y="496021"/>
                  </a:lnTo>
                  <a:lnTo>
                    <a:pt x="1457842" y="497572"/>
                  </a:lnTo>
                  <a:lnTo>
                    <a:pt x="1460917" y="497572"/>
                  </a:lnTo>
                  <a:lnTo>
                    <a:pt x="1460917" y="499122"/>
                  </a:lnTo>
                  <a:lnTo>
                    <a:pt x="1463993" y="499122"/>
                  </a:lnTo>
                  <a:lnTo>
                    <a:pt x="1463993" y="500671"/>
                  </a:lnTo>
                  <a:lnTo>
                    <a:pt x="1467069" y="500671"/>
                  </a:lnTo>
                  <a:lnTo>
                    <a:pt x="1467069" y="502219"/>
                  </a:lnTo>
                  <a:lnTo>
                    <a:pt x="1470144" y="502219"/>
                  </a:lnTo>
                  <a:lnTo>
                    <a:pt x="1470144" y="503765"/>
                  </a:lnTo>
                  <a:lnTo>
                    <a:pt x="1473220" y="503765"/>
                  </a:lnTo>
                  <a:lnTo>
                    <a:pt x="1473220" y="505311"/>
                  </a:lnTo>
                  <a:lnTo>
                    <a:pt x="1476296" y="505311"/>
                  </a:lnTo>
                  <a:lnTo>
                    <a:pt x="1476296" y="506855"/>
                  </a:lnTo>
                  <a:lnTo>
                    <a:pt x="1479371" y="506855"/>
                  </a:lnTo>
                  <a:lnTo>
                    <a:pt x="1479371" y="507814"/>
                  </a:lnTo>
                  <a:lnTo>
                    <a:pt x="1482447" y="507814"/>
                  </a:lnTo>
                  <a:lnTo>
                    <a:pt x="1482447" y="508772"/>
                  </a:lnTo>
                  <a:lnTo>
                    <a:pt x="1485522" y="508772"/>
                  </a:lnTo>
                  <a:lnTo>
                    <a:pt x="1485522" y="509730"/>
                  </a:lnTo>
                  <a:lnTo>
                    <a:pt x="1488598" y="509730"/>
                  </a:lnTo>
                  <a:lnTo>
                    <a:pt x="1488598" y="510687"/>
                  </a:lnTo>
                  <a:lnTo>
                    <a:pt x="1491674" y="510687"/>
                  </a:lnTo>
                  <a:lnTo>
                    <a:pt x="1491674" y="511643"/>
                  </a:lnTo>
                  <a:lnTo>
                    <a:pt x="1494749" y="511643"/>
                  </a:lnTo>
                  <a:lnTo>
                    <a:pt x="1494749" y="512600"/>
                  </a:lnTo>
                  <a:lnTo>
                    <a:pt x="1497825" y="512600"/>
                  </a:lnTo>
                  <a:lnTo>
                    <a:pt x="1497825" y="513556"/>
                  </a:lnTo>
                  <a:lnTo>
                    <a:pt x="1500900" y="513556"/>
                  </a:lnTo>
                  <a:lnTo>
                    <a:pt x="1500900" y="514511"/>
                  </a:lnTo>
                  <a:lnTo>
                    <a:pt x="1503976" y="514511"/>
                  </a:lnTo>
                  <a:lnTo>
                    <a:pt x="1503976" y="515466"/>
                  </a:lnTo>
                  <a:lnTo>
                    <a:pt x="1507052" y="515466"/>
                  </a:lnTo>
                  <a:lnTo>
                    <a:pt x="1507052" y="516421"/>
                  </a:lnTo>
                  <a:lnTo>
                    <a:pt x="1510127" y="516421"/>
                  </a:lnTo>
                  <a:lnTo>
                    <a:pt x="1510127" y="517006"/>
                  </a:lnTo>
                  <a:lnTo>
                    <a:pt x="1513203" y="517006"/>
                  </a:lnTo>
                  <a:lnTo>
                    <a:pt x="1513203" y="517590"/>
                  </a:lnTo>
                  <a:lnTo>
                    <a:pt x="1516279" y="517590"/>
                  </a:lnTo>
                  <a:lnTo>
                    <a:pt x="1516279" y="518174"/>
                  </a:lnTo>
                  <a:lnTo>
                    <a:pt x="1519354" y="518174"/>
                  </a:lnTo>
                  <a:lnTo>
                    <a:pt x="1519354" y="518758"/>
                  </a:lnTo>
                  <a:lnTo>
                    <a:pt x="1522430" y="518758"/>
                  </a:lnTo>
                  <a:lnTo>
                    <a:pt x="1522430" y="519342"/>
                  </a:lnTo>
                  <a:lnTo>
                    <a:pt x="1525505" y="519342"/>
                  </a:lnTo>
                  <a:lnTo>
                    <a:pt x="1525505" y="519926"/>
                  </a:lnTo>
                  <a:lnTo>
                    <a:pt x="1528581" y="519926"/>
                  </a:lnTo>
                  <a:lnTo>
                    <a:pt x="1528581" y="520510"/>
                  </a:lnTo>
                  <a:lnTo>
                    <a:pt x="1531657" y="520510"/>
                  </a:lnTo>
                  <a:lnTo>
                    <a:pt x="1531657" y="521093"/>
                  </a:lnTo>
                  <a:lnTo>
                    <a:pt x="1534732" y="521093"/>
                  </a:lnTo>
                  <a:lnTo>
                    <a:pt x="1534732" y="521676"/>
                  </a:lnTo>
                  <a:lnTo>
                    <a:pt x="1537808" y="521676"/>
                  </a:lnTo>
                  <a:lnTo>
                    <a:pt x="1537808" y="522259"/>
                  </a:lnTo>
                  <a:lnTo>
                    <a:pt x="1540883" y="522259"/>
                  </a:lnTo>
                  <a:lnTo>
                    <a:pt x="1540883" y="522612"/>
                  </a:lnTo>
                  <a:lnTo>
                    <a:pt x="1543959" y="522612"/>
                  </a:lnTo>
                  <a:lnTo>
                    <a:pt x="1543959" y="522965"/>
                  </a:lnTo>
                  <a:lnTo>
                    <a:pt x="1547035" y="522965"/>
                  </a:lnTo>
                  <a:lnTo>
                    <a:pt x="1547035" y="523318"/>
                  </a:lnTo>
                  <a:lnTo>
                    <a:pt x="1550110" y="523318"/>
                  </a:lnTo>
                  <a:lnTo>
                    <a:pt x="1550110" y="523671"/>
                  </a:lnTo>
                  <a:lnTo>
                    <a:pt x="1553186" y="523671"/>
                  </a:lnTo>
                  <a:lnTo>
                    <a:pt x="1553186" y="524023"/>
                  </a:lnTo>
                  <a:lnTo>
                    <a:pt x="1556262" y="524023"/>
                  </a:lnTo>
                  <a:lnTo>
                    <a:pt x="1556262" y="524376"/>
                  </a:lnTo>
                  <a:lnTo>
                    <a:pt x="1559337" y="524376"/>
                  </a:lnTo>
                  <a:lnTo>
                    <a:pt x="1559337" y="524728"/>
                  </a:lnTo>
                  <a:lnTo>
                    <a:pt x="1562413" y="524728"/>
                  </a:lnTo>
                  <a:lnTo>
                    <a:pt x="1562413" y="525081"/>
                  </a:lnTo>
                  <a:lnTo>
                    <a:pt x="1565488" y="525081"/>
                  </a:lnTo>
                  <a:lnTo>
                    <a:pt x="1565488" y="525433"/>
                  </a:lnTo>
                  <a:lnTo>
                    <a:pt x="1568564" y="525433"/>
                  </a:lnTo>
                  <a:lnTo>
                    <a:pt x="1568564" y="525786"/>
                  </a:lnTo>
                  <a:lnTo>
                    <a:pt x="1571640" y="525786"/>
                  </a:lnTo>
                  <a:lnTo>
                    <a:pt x="1571640" y="526026"/>
                  </a:lnTo>
                  <a:lnTo>
                    <a:pt x="1574715" y="526026"/>
                  </a:lnTo>
                  <a:lnTo>
                    <a:pt x="1574715" y="526266"/>
                  </a:lnTo>
                  <a:lnTo>
                    <a:pt x="1577791" y="526266"/>
                  </a:lnTo>
                  <a:lnTo>
                    <a:pt x="1577791" y="526506"/>
                  </a:lnTo>
                  <a:lnTo>
                    <a:pt x="1580866" y="526506"/>
                  </a:lnTo>
                  <a:lnTo>
                    <a:pt x="1580866" y="526746"/>
                  </a:lnTo>
                  <a:lnTo>
                    <a:pt x="1583942" y="526746"/>
                  </a:lnTo>
                  <a:lnTo>
                    <a:pt x="1583942" y="526986"/>
                  </a:lnTo>
                  <a:lnTo>
                    <a:pt x="1587018" y="526986"/>
                  </a:lnTo>
                  <a:lnTo>
                    <a:pt x="1587018" y="527226"/>
                  </a:lnTo>
                  <a:lnTo>
                    <a:pt x="1590093" y="527226"/>
                  </a:lnTo>
                  <a:lnTo>
                    <a:pt x="1590093" y="527466"/>
                  </a:lnTo>
                  <a:lnTo>
                    <a:pt x="1593169" y="527466"/>
                  </a:lnTo>
                  <a:lnTo>
                    <a:pt x="1593169" y="527706"/>
                  </a:lnTo>
                  <a:lnTo>
                    <a:pt x="1596245" y="527706"/>
                  </a:lnTo>
                  <a:lnTo>
                    <a:pt x="1596245" y="527946"/>
                  </a:lnTo>
                  <a:lnTo>
                    <a:pt x="1599320" y="527946"/>
                  </a:lnTo>
                  <a:lnTo>
                    <a:pt x="1599320" y="528186"/>
                  </a:lnTo>
                  <a:lnTo>
                    <a:pt x="1602396" y="528186"/>
                  </a:lnTo>
                  <a:lnTo>
                    <a:pt x="1602396" y="528355"/>
                  </a:lnTo>
                  <a:lnTo>
                    <a:pt x="1605471" y="528355"/>
                  </a:lnTo>
                  <a:lnTo>
                    <a:pt x="1605471" y="528524"/>
                  </a:lnTo>
                  <a:lnTo>
                    <a:pt x="1608547" y="528524"/>
                  </a:lnTo>
                  <a:lnTo>
                    <a:pt x="1608547" y="528694"/>
                  </a:lnTo>
                  <a:lnTo>
                    <a:pt x="1611623" y="528694"/>
                  </a:lnTo>
                  <a:lnTo>
                    <a:pt x="1611623" y="528863"/>
                  </a:lnTo>
                  <a:lnTo>
                    <a:pt x="1614698" y="528863"/>
                  </a:lnTo>
                  <a:lnTo>
                    <a:pt x="1614698" y="529033"/>
                  </a:lnTo>
                  <a:lnTo>
                    <a:pt x="1617774" y="529033"/>
                  </a:lnTo>
                  <a:lnTo>
                    <a:pt x="1617774" y="529202"/>
                  </a:lnTo>
                  <a:lnTo>
                    <a:pt x="1620850" y="529202"/>
                  </a:lnTo>
                  <a:lnTo>
                    <a:pt x="1620850" y="529372"/>
                  </a:lnTo>
                  <a:lnTo>
                    <a:pt x="1623925" y="529372"/>
                  </a:lnTo>
                  <a:lnTo>
                    <a:pt x="1623925" y="529541"/>
                  </a:lnTo>
                  <a:lnTo>
                    <a:pt x="1627001" y="529541"/>
                  </a:lnTo>
                  <a:lnTo>
                    <a:pt x="1627001" y="529710"/>
                  </a:lnTo>
                  <a:lnTo>
                    <a:pt x="1630076" y="529710"/>
                  </a:lnTo>
                  <a:lnTo>
                    <a:pt x="1630076" y="52988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tx1801"/>
            <p:cNvSpPr/>
            <p:nvPr/>
          </p:nvSpPr>
          <p:spPr>
            <a:xfrm>
              <a:off x="5015544" y="2177109"/>
              <a:ext cx="132637" cy="87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65</a:t>
              </a:r>
            </a:p>
          </p:txBody>
        </p:sp>
        <p:sp>
          <p:nvSpPr>
            <p:cNvPr id="1803" name="tx1802"/>
            <p:cNvSpPr/>
            <p:nvPr/>
          </p:nvSpPr>
          <p:spPr>
            <a:xfrm>
              <a:off x="5015544" y="2019227"/>
              <a:ext cx="132637" cy="8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71</a:t>
              </a:r>
            </a:p>
          </p:txBody>
        </p:sp>
        <p:sp>
          <p:nvSpPr>
            <p:cNvPr id="1804" name="tx1803"/>
            <p:cNvSpPr/>
            <p:nvPr/>
          </p:nvSpPr>
          <p:spPr>
            <a:xfrm>
              <a:off x="5015544" y="1751106"/>
              <a:ext cx="132637" cy="87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05" name="tx1804"/>
            <p:cNvSpPr/>
            <p:nvPr/>
          </p:nvSpPr>
          <p:spPr>
            <a:xfrm>
              <a:off x="5274882" y="3704598"/>
              <a:ext cx="1010282" cy="105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 of the sample</a:t>
              </a:r>
            </a:p>
          </p:txBody>
        </p:sp>
        <p:sp>
          <p:nvSpPr>
            <p:cNvPr id="1806" name="tx1805"/>
            <p:cNvSpPr/>
            <p:nvPr/>
          </p:nvSpPr>
          <p:spPr>
            <a:xfrm>
              <a:off x="5274882" y="3867850"/>
              <a:ext cx="104516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sets (n) has p &lt; 0.05</a:t>
              </a:r>
            </a:p>
          </p:txBody>
        </p:sp>
        <p:sp>
          <p:nvSpPr>
            <p:cNvPr id="1807" name="tx1806"/>
            <p:cNvSpPr/>
            <p:nvPr/>
          </p:nvSpPr>
          <p:spPr>
            <a:xfrm>
              <a:off x="5274882" y="4032442"/>
              <a:ext cx="927403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(global test of Trt.)</a:t>
              </a:r>
            </a:p>
          </p:txBody>
        </p:sp>
        <p:sp>
          <p:nvSpPr>
            <p:cNvPr id="1808" name="rc1807"/>
            <p:cNvSpPr/>
            <p:nvPr/>
          </p:nvSpPr>
          <p:spPr>
            <a:xfrm>
              <a:off x="1496652" y="983989"/>
              <a:ext cx="182691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9" name="tx1808"/>
            <p:cNvSpPr/>
            <p:nvPr/>
          </p:nvSpPr>
          <p:spPr>
            <a:xfrm>
              <a:off x="2010983" y="1026536"/>
              <a:ext cx="79825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Sample (n = 10)</a:t>
              </a:r>
            </a:p>
          </p:txBody>
        </p:sp>
        <p:sp>
          <p:nvSpPr>
            <p:cNvPr id="1810" name="rc1809"/>
            <p:cNvSpPr/>
            <p:nvPr/>
          </p:nvSpPr>
          <p:spPr>
            <a:xfrm>
              <a:off x="3393158" y="983989"/>
              <a:ext cx="182691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1" name="tx1810"/>
            <p:cNvSpPr/>
            <p:nvPr/>
          </p:nvSpPr>
          <p:spPr>
            <a:xfrm>
              <a:off x="3884133" y="1027845"/>
              <a:ext cx="84496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Population / truth</a:t>
              </a:r>
            </a:p>
          </p:txBody>
        </p:sp>
        <p:sp>
          <p:nvSpPr>
            <p:cNvPr id="1812" name="pl1811"/>
            <p:cNvSpPr/>
            <p:nvPr/>
          </p:nvSpPr>
          <p:spPr>
            <a:xfrm>
              <a:off x="15796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170271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18257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19487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207179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219481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23178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244086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2563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268691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2809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293296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30559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317901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tx1825"/>
            <p:cNvSpPr/>
            <p:nvPr/>
          </p:nvSpPr>
          <p:spPr>
            <a:xfrm>
              <a:off x="1548616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27" name="tx1826"/>
            <p:cNvSpPr/>
            <p:nvPr/>
          </p:nvSpPr>
          <p:spPr>
            <a:xfrm>
              <a:off x="1671641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28" name="tx1827"/>
            <p:cNvSpPr/>
            <p:nvPr/>
          </p:nvSpPr>
          <p:spPr>
            <a:xfrm>
              <a:off x="1794666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29" name="tx1828"/>
            <p:cNvSpPr/>
            <p:nvPr/>
          </p:nvSpPr>
          <p:spPr>
            <a:xfrm>
              <a:off x="188661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830" name="tx1829"/>
            <p:cNvSpPr/>
            <p:nvPr/>
          </p:nvSpPr>
          <p:spPr>
            <a:xfrm>
              <a:off x="200963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31" name="tx1830"/>
            <p:cNvSpPr/>
            <p:nvPr/>
          </p:nvSpPr>
          <p:spPr>
            <a:xfrm>
              <a:off x="213266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32" name="tx1831"/>
            <p:cNvSpPr/>
            <p:nvPr/>
          </p:nvSpPr>
          <p:spPr>
            <a:xfrm>
              <a:off x="225568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33" name="tx1832"/>
            <p:cNvSpPr/>
            <p:nvPr/>
          </p:nvSpPr>
          <p:spPr>
            <a:xfrm>
              <a:off x="237871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4" name="tx1833"/>
            <p:cNvSpPr/>
            <p:nvPr/>
          </p:nvSpPr>
          <p:spPr>
            <a:xfrm>
              <a:off x="2501736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35" name="tx1834"/>
            <p:cNvSpPr/>
            <p:nvPr/>
          </p:nvSpPr>
          <p:spPr>
            <a:xfrm>
              <a:off x="2624760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36" name="tx1835"/>
            <p:cNvSpPr/>
            <p:nvPr/>
          </p:nvSpPr>
          <p:spPr>
            <a:xfrm>
              <a:off x="274778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37" name="tx1836"/>
            <p:cNvSpPr/>
            <p:nvPr/>
          </p:nvSpPr>
          <p:spPr>
            <a:xfrm>
              <a:off x="28708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38" name="tx1837"/>
            <p:cNvSpPr/>
            <p:nvPr/>
          </p:nvSpPr>
          <p:spPr>
            <a:xfrm>
              <a:off x="29938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39" name="tx1838"/>
            <p:cNvSpPr/>
            <p:nvPr/>
          </p:nvSpPr>
          <p:spPr>
            <a:xfrm>
              <a:off x="311685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40" name="pl1839"/>
            <p:cNvSpPr/>
            <p:nvPr/>
          </p:nvSpPr>
          <p:spPr>
            <a:xfrm>
              <a:off x="34761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0"/>
            <p:cNvSpPr/>
            <p:nvPr/>
          </p:nvSpPr>
          <p:spPr>
            <a:xfrm>
              <a:off x="35992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1"/>
            <p:cNvSpPr/>
            <p:nvPr/>
          </p:nvSpPr>
          <p:spPr>
            <a:xfrm>
              <a:off x="37222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2"/>
            <p:cNvSpPr/>
            <p:nvPr/>
          </p:nvSpPr>
          <p:spPr>
            <a:xfrm>
              <a:off x="38452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3"/>
            <p:cNvSpPr/>
            <p:nvPr/>
          </p:nvSpPr>
          <p:spPr>
            <a:xfrm>
              <a:off x="396829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4"/>
            <p:cNvSpPr/>
            <p:nvPr/>
          </p:nvSpPr>
          <p:spPr>
            <a:xfrm>
              <a:off x="409132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5"/>
            <p:cNvSpPr/>
            <p:nvPr/>
          </p:nvSpPr>
          <p:spPr>
            <a:xfrm>
              <a:off x="421434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6"/>
            <p:cNvSpPr/>
            <p:nvPr/>
          </p:nvSpPr>
          <p:spPr>
            <a:xfrm>
              <a:off x="433737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7"/>
            <p:cNvSpPr/>
            <p:nvPr/>
          </p:nvSpPr>
          <p:spPr>
            <a:xfrm>
              <a:off x="44603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8"/>
            <p:cNvSpPr/>
            <p:nvPr/>
          </p:nvSpPr>
          <p:spPr>
            <a:xfrm>
              <a:off x="45834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9"/>
            <p:cNvSpPr/>
            <p:nvPr/>
          </p:nvSpPr>
          <p:spPr>
            <a:xfrm>
              <a:off x="470644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0"/>
            <p:cNvSpPr/>
            <p:nvPr/>
          </p:nvSpPr>
          <p:spPr>
            <a:xfrm>
              <a:off x="48294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1"/>
            <p:cNvSpPr/>
            <p:nvPr/>
          </p:nvSpPr>
          <p:spPr>
            <a:xfrm>
              <a:off x="49524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2"/>
            <p:cNvSpPr/>
            <p:nvPr/>
          </p:nvSpPr>
          <p:spPr>
            <a:xfrm>
              <a:off x="507552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tx1853"/>
            <p:cNvSpPr/>
            <p:nvPr/>
          </p:nvSpPr>
          <p:spPr>
            <a:xfrm>
              <a:off x="3445122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55" name="tx1854"/>
            <p:cNvSpPr/>
            <p:nvPr/>
          </p:nvSpPr>
          <p:spPr>
            <a:xfrm>
              <a:off x="3568146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56" name="tx1855"/>
            <p:cNvSpPr/>
            <p:nvPr/>
          </p:nvSpPr>
          <p:spPr>
            <a:xfrm>
              <a:off x="369117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57" name="tx1856"/>
            <p:cNvSpPr/>
            <p:nvPr/>
          </p:nvSpPr>
          <p:spPr>
            <a:xfrm>
              <a:off x="3783118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858" name="tx1857"/>
            <p:cNvSpPr/>
            <p:nvPr/>
          </p:nvSpPr>
          <p:spPr>
            <a:xfrm>
              <a:off x="390614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59" name="tx1858"/>
            <p:cNvSpPr/>
            <p:nvPr/>
          </p:nvSpPr>
          <p:spPr>
            <a:xfrm>
              <a:off x="402916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60" name="tx1859"/>
            <p:cNvSpPr/>
            <p:nvPr/>
          </p:nvSpPr>
          <p:spPr>
            <a:xfrm>
              <a:off x="415219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61" name="tx1860"/>
            <p:cNvSpPr/>
            <p:nvPr/>
          </p:nvSpPr>
          <p:spPr>
            <a:xfrm>
              <a:off x="427521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62" name="tx1861"/>
            <p:cNvSpPr/>
            <p:nvPr/>
          </p:nvSpPr>
          <p:spPr>
            <a:xfrm>
              <a:off x="439824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63" name="tx1862"/>
            <p:cNvSpPr/>
            <p:nvPr/>
          </p:nvSpPr>
          <p:spPr>
            <a:xfrm>
              <a:off x="4521266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64" name="tx1863"/>
            <p:cNvSpPr/>
            <p:nvPr/>
          </p:nvSpPr>
          <p:spPr>
            <a:xfrm>
              <a:off x="464429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5" name="tx1864"/>
            <p:cNvSpPr/>
            <p:nvPr/>
          </p:nvSpPr>
          <p:spPr>
            <a:xfrm>
              <a:off x="4767315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66" name="tx1865"/>
            <p:cNvSpPr/>
            <p:nvPr/>
          </p:nvSpPr>
          <p:spPr>
            <a:xfrm>
              <a:off x="48903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67" name="tx1866"/>
            <p:cNvSpPr/>
            <p:nvPr/>
          </p:nvSpPr>
          <p:spPr>
            <a:xfrm>
              <a:off x="501336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68" name="tx1867"/>
            <p:cNvSpPr/>
            <p:nvPr/>
          </p:nvSpPr>
          <p:spPr>
            <a:xfrm>
              <a:off x="1272494" y="399260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869" name="tx1868"/>
            <p:cNvSpPr/>
            <p:nvPr/>
          </p:nvSpPr>
          <p:spPr>
            <a:xfrm>
              <a:off x="1210339" y="37223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70" name="tx1869"/>
            <p:cNvSpPr/>
            <p:nvPr/>
          </p:nvSpPr>
          <p:spPr>
            <a:xfrm>
              <a:off x="1210339" y="3452024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871" name="tx1870"/>
            <p:cNvSpPr/>
            <p:nvPr/>
          </p:nvSpPr>
          <p:spPr>
            <a:xfrm>
              <a:off x="1210339" y="318173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872" name="tx1871"/>
            <p:cNvSpPr/>
            <p:nvPr/>
          </p:nvSpPr>
          <p:spPr>
            <a:xfrm>
              <a:off x="1210339" y="291144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873" name="tx1872"/>
            <p:cNvSpPr/>
            <p:nvPr/>
          </p:nvSpPr>
          <p:spPr>
            <a:xfrm>
              <a:off x="1210339" y="264114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874" name="tx1873"/>
            <p:cNvSpPr/>
            <p:nvPr/>
          </p:nvSpPr>
          <p:spPr>
            <a:xfrm>
              <a:off x="1210339" y="237085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1875" name="tx1874"/>
            <p:cNvSpPr/>
            <p:nvPr/>
          </p:nvSpPr>
          <p:spPr>
            <a:xfrm>
              <a:off x="1210339" y="210056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1876" name="tx1875"/>
            <p:cNvSpPr/>
            <p:nvPr/>
          </p:nvSpPr>
          <p:spPr>
            <a:xfrm>
              <a:off x="1210339" y="183027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1877" name="tx1876"/>
            <p:cNvSpPr/>
            <p:nvPr/>
          </p:nvSpPr>
          <p:spPr>
            <a:xfrm>
              <a:off x="1210339" y="155997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1878" name="tx1877"/>
            <p:cNvSpPr/>
            <p:nvPr/>
          </p:nvSpPr>
          <p:spPr>
            <a:xfrm>
              <a:off x="1148183" y="1289686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1879" name="pl1878"/>
            <p:cNvSpPr/>
            <p:nvPr/>
          </p:nvSpPr>
          <p:spPr>
            <a:xfrm>
              <a:off x="1461858" y="4036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1461858" y="3766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1461858" y="3496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1461858" y="3226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1461858" y="2955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1461858" y="2685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4"/>
            <p:cNvSpPr/>
            <p:nvPr/>
          </p:nvSpPr>
          <p:spPr>
            <a:xfrm>
              <a:off x="1461858" y="2415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5"/>
            <p:cNvSpPr/>
            <p:nvPr/>
          </p:nvSpPr>
          <p:spPr>
            <a:xfrm>
              <a:off x="1461858" y="2144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6"/>
            <p:cNvSpPr/>
            <p:nvPr/>
          </p:nvSpPr>
          <p:spPr>
            <a:xfrm>
              <a:off x="1461858" y="1874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7"/>
            <p:cNvSpPr/>
            <p:nvPr/>
          </p:nvSpPr>
          <p:spPr>
            <a:xfrm>
              <a:off x="1461858" y="1604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8"/>
            <p:cNvSpPr/>
            <p:nvPr/>
          </p:nvSpPr>
          <p:spPr>
            <a:xfrm>
              <a:off x="1461858" y="1333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tx1889"/>
            <p:cNvSpPr/>
            <p:nvPr/>
          </p:nvSpPr>
          <p:spPr>
            <a:xfrm>
              <a:off x="2927462" y="4371373"/>
              <a:ext cx="86180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to Event</a:t>
              </a:r>
            </a:p>
          </p:txBody>
        </p:sp>
        <p:sp>
          <p:nvSpPr>
            <p:cNvPr id="1891" name="tx1890"/>
            <p:cNvSpPr/>
            <p:nvPr/>
          </p:nvSpPr>
          <p:spPr>
            <a:xfrm rot="-5400000">
              <a:off x="296437" y="2619906"/>
              <a:ext cx="1443998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 (%)</a:t>
              </a:r>
            </a:p>
          </p:txBody>
        </p:sp>
        <p:sp>
          <p:nvSpPr>
            <p:cNvPr id="1892" name="rc1891"/>
            <p:cNvSpPr/>
            <p:nvPr/>
          </p:nvSpPr>
          <p:spPr>
            <a:xfrm>
              <a:off x="5359252" y="2187191"/>
              <a:ext cx="788496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3" name="tx1892"/>
            <p:cNvSpPr/>
            <p:nvPr/>
          </p:nvSpPr>
          <p:spPr>
            <a:xfrm>
              <a:off x="5428841" y="2270525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894" name="rc1893"/>
            <p:cNvSpPr/>
            <p:nvPr/>
          </p:nvSpPr>
          <p:spPr>
            <a:xfrm>
              <a:off x="5428841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5" name="pl1894"/>
            <p:cNvSpPr/>
            <p:nvPr/>
          </p:nvSpPr>
          <p:spPr>
            <a:xfrm>
              <a:off x="5450787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rc1895"/>
            <p:cNvSpPr/>
            <p:nvPr/>
          </p:nvSpPr>
          <p:spPr>
            <a:xfrm>
              <a:off x="5428841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7" name="pl1896"/>
            <p:cNvSpPr/>
            <p:nvPr/>
          </p:nvSpPr>
          <p:spPr>
            <a:xfrm>
              <a:off x="5450787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rc1897"/>
            <p:cNvSpPr/>
            <p:nvPr/>
          </p:nvSpPr>
          <p:spPr>
            <a:xfrm>
              <a:off x="5428841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9" name="pl1898"/>
            <p:cNvSpPr/>
            <p:nvPr/>
          </p:nvSpPr>
          <p:spPr>
            <a:xfrm>
              <a:off x="5450787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tx1899"/>
            <p:cNvSpPr/>
            <p:nvPr/>
          </p:nvSpPr>
          <p:spPr>
            <a:xfrm>
              <a:off x="5717886" y="2522768"/>
              <a:ext cx="3602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Control</a:t>
              </a:r>
            </a:p>
          </p:txBody>
        </p:sp>
        <p:sp>
          <p:nvSpPr>
            <p:cNvPr id="1901" name="tx1900"/>
            <p:cNvSpPr/>
            <p:nvPr/>
          </p:nvSpPr>
          <p:spPr>
            <a:xfrm>
              <a:off x="5717886" y="2744953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902" name="tx1901"/>
            <p:cNvSpPr/>
            <p:nvPr/>
          </p:nvSpPr>
          <p:spPr>
            <a:xfrm>
              <a:off x="5717886" y="2961680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2024-10-30T18:10:00Z</dcterms:modified>
  <cp:category/>
</cp:coreProperties>
</file>