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18070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35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0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76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442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8909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375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84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308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7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24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707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173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18070" cy="0"/>
            </a:xfrm>
            <a:custGeom>
              <a:avLst/>
              <a:pathLst>
                <a:path w="4118070" h="0">
                  <a:moveTo>
                    <a:pt x="0" y="0"/>
                  </a:moveTo>
                  <a:lnTo>
                    <a:pt x="4118070" y="0"/>
                  </a:lnTo>
                  <a:lnTo>
                    <a:pt x="411807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776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243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709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75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642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0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575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04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507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974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1440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490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816327" y="1128901"/>
              <a:ext cx="3501053" cy="2898252"/>
            </a:xfrm>
            <a:custGeom>
              <a:avLst/>
              <a:pathLst>
                <a:path w="3501053" h="2898252">
                  <a:moveTo>
                    <a:pt x="0" y="2851440"/>
                  </a:moveTo>
                  <a:lnTo>
                    <a:pt x="242647" y="2858743"/>
                  </a:lnTo>
                  <a:lnTo>
                    <a:pt x="519958" y="2897680"/>
                  </a:lnTo>
                  <a:lnTo>
                    <a:pt x="554622" y="2898252"/>
                  </a:lnTo>
                  <a:lnTo>
                    <a:pt x="658614" y="2897452"/>
                  </a:lnTo>
                  <a:lnTo>
                    <a:pt x="762605" y="2845899"/>
                  </a:lnTo>
                  <a:lnTo>
                    <a:pt x="1213236" y="2647128"/>
                  </a:lnTo>
                  <a:lnTo>
                    <a:pt x="1247900" y="2786001"/>
                  </a:lnTo>
                  <a:lnTo>
                    <a:pt x="1282564" y="2568529"/>
                  </a:lnTo>
                  <a:lnTo>
                    <a:pt x="1317228" y="2764635"/>
                  </a:lnTo>
                  <a:lnTo>
                    <a:pt x="1351891" y="2465538"/>
                  </a:lnTo>
                  <a:lnTo>
                    <a:pt x="1351891" y="2730090"/>
                  </a:lnTo>
                  <a:lnTo>
                    <a:pt x="1455883" y="2243471"/>
                  </a:lnTo>
                  <a:lnTo>
                    <a:pt x="1455883" y="2664492"/>
                  </a:lnTo>
                  <a:lnTo>
                    <a:pt x="1490547" y="2601675"/>
                  </a:lnTo>
                  <a:lnTo>
                    <a:pt x="1559875" y="1897257"/>
                  </a:lnTo>
                  <a:lnTo>
                    <a:pt x="1559875" y="2462045"/>
                  </a:lnTo>
                  <a:lnTo>
                    <a:pt x="1594539" y="2479371"/>
                  </a:lnTo>
                  <a:lnTo>
                    <a:pt x="1629203" y="1580719"/>
                  </a:lnTo>
                  <a:lnTo>
                    <a:pt x="1629203" y="2347002"/>
                  </a:lnTo>
                  <a:lnTo>
                    <a:pt x="1698530" y="1191045"/>
                  </a:lnTo>
                  <a:lnTo>
                    <a:pt x="1698530" y="2142414"/>
                  </a:lnTo>
                  <a:lnTo>
                    <a:pt x="1698530" y="2250046"/>
                  </a:lnTo>
                  <a:lnTo>
                    <a:pt x="1698530" y="2300417"/>
                  </a:lnTo>
                  <a:lnTo>
                    <a:pt x="1767858" y="798978"/>
                  </a:lnTo>
                  <a:lnTo>
                    <a:pt x="1767858" y="1874948"/>
                  </a:lnTo>
                  <a:lnTo>
                    <a:pt x="1767858" y="2041513"/>
                  </a:lnTo>
                  <a:lnTo>
                    <a:pt x="1802522" y="2142573"/>
                  </a:lnTo>
                  <a:lnTo>
                    <a:pt x="1837186" y="386142"/>
                  </a:lnTo>
                  <a:lnTo>
                    <a:pt x="1837186" y="1545526"/>
                  </a:lnTo>
                  <a:lnTo>
                    <a:pt x="1837186" y="1779327"/>
                  </a:lnTo>
                  <a:lnTo>
                    <a:pt x="1906514" y="142911"/>
                  </a:lnTo>
                  <a:lnTo>
                    <a:pt x="1906514" y="1171851"/>
                  </a:lnTo>
                  <a:lnTo>
                    <a:pt x="1906514" y="1467587"/>
                  </a:lnTo>
                  <a:lnTo>
                    <a:pt x="1906514" y="1838023"/>
                  </a:lnTo>
                  <a:lnTo>
                    <a:pt x="1975842" y="0"/>
                  </a:lnTo>
                  <a:lnTo>
                    <a:pt x="1975842" y="862863"/>
                  </a:lnTo>
                  <a:lnTo>
                    <a:pt x="1975842" y="1126193"/>
                  </a:lnTo>
                  <a:lnTo>
                    <a:pt x="1975842" y="1525667"/>
                  </a:lnTo>
                  <a:lnTo>
                    <a:pt x="2045169" y="1579"/>
                  </a:lnTo>
                  <a:lnTo>
                    <a:pt x="2045169" y="587229"/>
                  </a:lnTo>
                  <a:lnTo>
                    <a:pt x="2045169" y="767770"/>
                  </a:lnTo>
                  <a:lnTo>
                    <a:pt x="2045169" y="1139491"/>
                  </a:lnTo>
                  <a:lnTo>
                    <a:pt x="2114497" y="94031"/>
                  </a:lnTo>
                  <a:lnTo>
                    <a:pt x="2114497" y="362510"/>
                  </a:lnTo>
                  <a:lnTo>
                    <a:pt x="2114497" y="441673"/>
                  </a:lnTo>
                  <a:lnTo>
                    <a:pt x="2114497" y="762757"/>
                  </a:lnTo>
                  <a:lnTo>
                    <a:pt x="2183825" y="227050"/>
                  </a:lnTo>
                  <a:lnTo>
                    <a:pt x="2183825" y="203781"/>
                  </a:lnTo>
                  <a:lnTo>
                    <a:pt x="2183825" y="299547"/>
                  </a:lnTo>
                  <a:lnTo>
                    <a:pt x="2183825" y="421633"/>
                  </a:lnTo>
                  <a:lnTo>
                    <a:pt x="2253153" y="469090"/>
                  </a:lnTo>
                  <a:lnTo>
                    <a:pt x="2253153" y="183975"/>
                  </a:lnTo>
                  <a:lnTo>
                    <a:pt x="2253153" y="318794"/>
                  </a:lnTo>
                  <a:lnTo>
                    <a:pt x="2253153" y="158932"/>
                  </a:lnTo>
                  <a:lnTo>
                    <a:pt x="2322481" y="750742"/>
                  </a:lnTo>
                  <a:lnTo>
                    <a:pt x="2322481" y="300132"/>
                  </a:lnTo>
                  <a:lnTo>
                    <a:pt x="2322481" y="499145"/>
                  </a:lnTo>
                  <a:lnTo>
                    <a:pt x="2322481" y="166707"/>
                  </a:lnTo>
                  <a:lnTo>
                    <a:pt x="2391808" y="1052766"/>
                  </a:lnTo>
                  <a:lnTo>
                    <a:pt x="2391808" y="604066"/>
                  </a:lnTo>
                  <a:lnTo>
                    <a:pt x="2391808" y="849127"/>
                  </a:lnTo>
                  <a:lnTo>
                    <a:pt x="2391808" y="416020"/>
                  </a:lnTo>
                  <a:lnTo>
                    <a:pt x="2461136" y="1372765"/>
                  </a:lnTo>
                  <a:lnTo>
                    <a:pt x="2461136" y="982404"/>
                  </a:lnTo>
                  <a:lnTo>
                    <a:pt x="2461136" y="1198858"/>
                  </a:lnTo>
                  <a:lnTo>
                    <a:pt x="2461136" y="762836"/>
                  </a:lnTo>
                  <a:lnTo>
                    <a:pt x="2530464" y="1352135"/>
                  </a:lnTo>
                  <a:lnTo>
                    <a:pt x="2530464" y="1521166"/>
                  </a:lnTo>
                  <a:lnTo>
                    <a:pt x="2530464" y="1111651"/>
                  </a:lnTo>
                  <a:lnTo>
                    <a:pt x="2565128" y="1777786"/>
                  </a:lnTo>
                  <a:lnTo>
                    <a:pt x="2599792" y="1692760"/>
                  </a:lnTo>
                  <a:lnTo>
                    <a:pt x="2599792" y="1793509"/>
                  </a:lnTo>
                  <a:lnTo>
                    <a:pt x="2599792" y="1390938"/>
                  </a:lnTo>
                  <a:lnTo>
                    <a:pt x="2669119" y="2093779"/>
                  </a:lnTo>
                  <a:lnTo>
                    <a:pt x="2669119" y="2003149"/>
                  </a:lnTo>
                  <a:lnTo>
                    <a:pt x="2669119" y="1594788"/>
                  </a:lnTo>
                  <a:lnTo>
                    <a:pt x="2703783" y="2068383"/>
                  </a:lnTo>
                  <a:lnTo>
                    <a:pt x="2738447" y="2259622"/>
                  </a:lnTo>
                  <a:lnTo>
                    <a:pt x="2773111" y="2230578"/>
                  </a:lnTo>
                  <a:lnTo>
                    <a:pt x="2773111" y="1736442"/>
                  </a:lnTo>
                  <a:lnTo>
                    <a:pt x="2807775" y="2403024"/>
                  </a:lnTo>
                  <a:lnTo>
                    <a:pt x="2877103" y="2381161"/>
                  </a:lnTo>
                  <a:lnTo>
                    <a:pt x="2877103" y="2383278"/>
                  </a:lnTo>
                  <a:lnTo>
                    <a:pt x="2877103" y="1675706"/>
                  </a:lnTo>
                  <a:lnTo>
                    <a:pt x="2946431" y="2461948"/>
                  </a:lnTo>
                  <a:lnTo>
                    <a:pt x="2946431" y="1580437"/>
                  </a:lnTo>
                  <a:lnTo>
                    <a:pt x="3015758" y="2685898"/>
                  </a:lnTo>
                  <a:lnTo>
                    <a:pt x="3015758" y="2503502"/>
                  </a:lnTo>
                  <a:lnTo>
                    <a:pt x="3015758" y="1490395"/>
                  </a:lnTo>
                  <a:lnTo>
                    <a:pt x="3085086" y="2548139"/>
                  </a:lnTo>
                  <a:lnTo>
                    <a:pt x="3085086" y="2588487"/>
                  </a:lnTo>
                  <a:lnTo>
                    <a:pt x="3085086" y="1448622"/>
                  </a:lnTo>
                  <a:lnTo>
                    <a:pt x="3154414" y="2590978"/>
                  </a:lnTo>
                  <a:lnTo>
                    <a:pt x="3154414" y="1564292"/>
                  </a:lnTo>
                  <a:lnTo>
                    <a:pt x="3223742" y="2816196"/>
                  </a:lnTo>
                  <a:lnTo>
                    <a:pt x="3223742" y="2684842"/>
                  </a:lnTo>
                  <a:lnTo>
                    <a:pt x="3223742" y="1788395"/>
                  </a:lnTo>
                  <a:lnTo>
                    <a:pt x="3293070" y="2667654"/>
                  </a:lnTo>
                  <a:lnTo>
                    <a:pt x="3293070" y="2059407"/>
                  </a:lnTo>
                  <a:lnTo>
                    <a:pt x="3327733" y="2744203"/>
                  </a:lnTo>
                  <a:lnTo>
                    <a:pt x="3431725" y="2873263"/>
                  </a:lnTo>
                  <a:lnTo>
                    <a:pt x="3466389" y="2597108"/>
                  </a:lnTo>
                  <a:lnTo>
                    <a:pt x="3501053" y="2752941"/>
                  </a:lnTo>
                  <a:lnTo>
                    <a:pt x="3501053" y="2815855"/>
                  </a:lnTo>
                </a:path>
              </a:pathLst>
            </a:custGeom>
            <a:ln w="27101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791501" y="395551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34148" y="396281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54106" y="394997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04737" y="375120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074065" y="367260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43393" y="356961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47384" y="334754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351376" y="300133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420704" y="268479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90031" y="2295121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559359" y="190305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28687" y="149021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698015" y="124698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767343" y="110407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836670" y="110565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905998" y="119810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975326" y="133112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044654" y="157316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113982" y="185481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183309" y="215684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252637" y="2476840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56629" y="2881861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460621" y="319785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29948" y="336369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99276" y="3507100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07260" y="378997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015243" y="392027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223226" y="397733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311459" y="400175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039401" y="389007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143393" y="383416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82048" y="3705751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20704" y="345107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490031" y="324648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59359" y="297902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28687" y="264960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698015" y="227592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767343" y="196693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836670" y="169130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905998" y="146658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975326" y="130785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044654" y="1288050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113982" y="140420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183309" y="170814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252637" y="2086480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321965" y="2456211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391293" y="279683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495284" y="317245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668604" y="348523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07260" y="360757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876587" y="365221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945915" y="369505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084571" y="377172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92554" y="385701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6123" y="400232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08729" y="3868710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47384" y="376856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86040" y="358344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90031" y="335412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9359" y="314558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8687" y="288340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98015" y="257166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67343" y="223026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836670" y="187184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905998" y="154574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75326" y="140362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044654" y="142286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113982" y="1603220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83309" y="195320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52637" y="230293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321965" y="262524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91293" y="289758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60621" y="310722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564612" y="333465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68604" y="348735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37932" y="356602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876587" y="369256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015243" y="378891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119235" y="384827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292554" y="3919931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50115" y="400152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51376" y="3566121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0031" y="340449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94023" y="324664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98015" y="294209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67343" y="262974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836670" y="224356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905998" y="186683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75326" y="152570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44654" y="126300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113982" y="127078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83309" y="152009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52637" y="186691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321965" y="2215727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91293" y="249501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60621" y="269886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564612" y="284051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668604" y="277978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737932" y="2684512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7260" y="2594470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76587" y="255269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945915" y="266836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015243" y="2892471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084571" y="316348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257890" y="370118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776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243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3709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175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42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0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75750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1041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4507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79742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1440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4906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164659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99323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087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65543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0020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34871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69534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04198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3886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3526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08190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42854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897236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747735" y="2299216"/>
              <a:ext cx="583475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17324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17324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3926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02226" y="265269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6106369" y="2637522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2025-03-07T22:12:20Z</dcterms:modified>
  <cp:category/>
</cp:coreProperties>
</file>