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38752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5714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2676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2963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6600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3562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0524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7486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444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1410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37233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34195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1157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8119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2508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2043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9005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15967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2929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989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86945" y="989153"/>
              <a:ext cx="3805861" cy="1083553"/>
            </a:xfrm>
            <a:custGeom>
              <a:avLst/>
              <a:pathLst>
                <a:path w="3805861" h="1083553">
                  <a:moveTo>
                    <a:pt x="0" y="0"/>
                  </a:moveTo>
                  <a:lnTo>
                    <a:pt x="1621014" y="0"/>
                  </a:lnTo>
                  <a:lnTo>
                    <a:pt x="1621014" y="10126"/>
                  </a:lnTo>
                  <a:lnTo>
                    <a:pt x="1832451" y="10126"/>
                  </a:lnTo>
                  <a:lnTo>
                    <a:pt x="1832451" y="60760"/>
                  </a:lnTo>
                  <a:lnTo>
                    <a:pt x="1902930" y="60760"/>
                  </a:lnTo>
                  <a:lnTo>
                    <a:pt x="1902930" y="101266"/>
                  </a:lnTo>
                  <a:lnTo>
                    <a:pt x="2043888" y="101266"/>
                  </a:lnTo>
                  <a:lnTo>
                    <a:pt x="2043888" y="111393"/>
                  </a:lnTo>
                  <a:lnTo>
                    <a:pt x="2114367" y="111393"/>
                  </a:lnTo>
                  <a:lnTo>
                    <a:pt x="2114367" y="141773"/>
                  </a:lnTo>
                  <a:lnTo>
                    <a:pt x="2184846" y="141773"/>
                  </a:lnTo>
                  <a:lnTo>
                    <a:pt x="2184846" y="182280"/>
                  </a:lnTo>
                  <a:lnTo>
                    <a:pt x="2255325" y="182280"/>
                  </a:lnTo>
                  <a:lnTo>
                    <a:pt x="2255325" y="263293"/>
                  </a:lnTo>
                  <a:lnTo>
                    <a:pt x="2325804" y="263293"/>
                  </a:lnTo>
                  <a:lnTo>
                    <a:pt x="2325804" y="324053"/>
                  </a:lnTo>
                  <a:lnTo>
                    <a:pt x="2396283" y="324053"/>
                  </a:lnTo>
                  <a:lnTo>
                    <a:pt x="2396283" y="384813"/>
                  </a:lnTo>
                  <a:lnTo>
                    <a:pt x="2466761" y="384813"/>
                  </a:lnTo>
                  <a:lnTo>
                    <a:pt x="2466761" y="465826"/>
                  </a:lnTo>
                  <a:lnTo>
                    <a:pt x="2537240" y="465826"/>
                  </a:lnTo>
                  <a:lnTo>
                    <a:pt x="2537240" y="577220"/>
                  </a:lnTo>
                  <a:lnTo>
                    <a:pt x="2607719" y="577220"/>
                  </a:lnTo>
                  <a:lnTo>
                    <a:pt x="2607719" y="658233"/>
                  </a:lnTo>
                  <a:lnTo>
                    <a:pt x="2678198" y="658233"/>
                  </a:lnTo>
                  <a:lnTo>
                    <a:pt x="2678198" y="688613"/>
                  </a:lnTo>
                  <a:lnTo>
                    <a:pt x="2748677" y="688613"/>
                  </a:lnTo>
                  <a:lnTo>
                    <a:pt x="2748677" y="729120"/>
                  </a:lnTo>
                  <a:lnTo>
                    <a:pt x="2819156" y="729120"/>
                  </a:lnTo>
                  <a:lnTo>
                    <a:pt x="2819156" y="789880"/>
                  </a:lnTo>
                  <a:lnTo>
                    <a:pt x="2889635" y="789880"/>
                  </a:lnTo>
                  <a:lnTo>
                    <a:pt x="2889635" y="810133"/>
                  </a:lnTo>
                  <a:lnTo>
                    <a:pt x="3030593" y="810133"/>
                  </a:lnTo>
                  <a:lnTo>
                    <a:pt x="3030593" y="830386"/>
                  </a:lnTo>
                  <a:lnTo>
                    <a:pt x="3101072" y="830386"/>
                  </a:lnTo>
                  <a:lnTo>
                    <a:pt x="3101072" y="850640"/>
                  </a:lnTo>
                  <a:lnTo>
                    <a:pt x="3171551" y="850640"/>
                  </a:lnTo>
                  <a:lnTo>
                    <a:pt x="3171551" y="911400"/>
                  </a:lnTo>
                  <a:lnTo>
                    <a:pt x="3242029" y="911400"/>
                  </a:lnTo>
                  <a:lnTo>
                    <a:pt x="3242029" y="921526"/>
                  </a:lnTo>
                  <a:lnTo>
                    <a:pt x="3312508" y="921526"/>
                  </a:lnTo>
                  <a:lnTo>
                    <a:pt x="3312508" y="962033"/>
                  </a:lnTo>
                  <a:lnTo>
                    <a:pt x="3382987" y="962033"/>
                  </a:lnTo>
                  <a:lnTo>
                    <a:pt x="3382987" y="1022793"/>
                  </a:lnTo>
                  <a:lnTo>
                    <a:pt x="3453466" y="1022793"/>
                  </a:lnTo>
                  <a:lnTo>
                    <a:pt x="3453466" y="1053173"/>
                  </a:lnTo>
                  <a:lnTo>
                    <a:pt x="3523945" y="1053173"/>
                  </a:lnTo>
                  <a:lnTo>
                    <a:pt x="3523945" y="1073426"/>
                  </a:lnTo>
                  <a:lnTo>
                    <a:pt x="3805861" y="1073426"/>
                  </a:lnTo>
                  <a:lnTo>
                    <a:pt x="3805861" y="108355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86945" y="989153"/>
              <a:ext cx="3805861" cy="1093680"/>
            </a:xfrm>
            <a:custGeom>
              <a:avLst/>
              <a:pathLst>
                <a:path w="3805861" h="1093680">
                  <a:moveTo>
                    <a:pt x="0" y="0"/>
                  </a:moveTo>
                  <a:lnTo>
                    <a:pt x="0" y="0"/>
                  </a:lnTo>
                  <a:lnTo>
                    <a:pt x="0" y="10126"/>
                  </a:lnTo>
                  <a:lnTo>
                    <a:pt x="281915" y="10126"/>
                  </a:lnTo>
                  <a:lnTo>
                    <a:pt x="281915" y="20253"/>
                  </a:lnTo>
                  <a:lnTo>
                    <a:pt x="493352" y="20253"/>
                  </a:lnTo>
                  <a:lnTo>
                    <a:pt x="493352" y="30380"/>
                  </a:lnTo>
                  <a:lnTo>
                    <a:pt x="1339099" y="30380"/>
                  </a:lnTo>
                  <a:lnTo>
                    <a:pt x="1339099" y="40506"/>
                  </a:lnTo>
                  <a:lnTo>
                    <a:pt x="1409578" y="40506"/>
                  </a:lnTo>
                  <a:lnTo>
                    <a:pt x="1409578" y="60760"/>
                  </a:lnTo>
                  <a:lnTo>
                    <a:pt x="1480057" y="60760"/>
                  </a:lnTo>
                  <a:lnTo>
                    <a:pt x="1480057" y="70886"/>
                  </a:lnTo>
                  <a:lnTo>
                    <a:pt x="1550536" y="70886"/>
                  </a:lnTo>
                  <a:lnTo>
                    <a:pt x="1550536" y="91140"/>
                  </a:lnTo>
                  <a:lnTo>
                    <a:pt x="1691493" y="91140"/>
                  </a:lnTo>
                  <a:lnTo>
                    <a:pt x="1691493" y="111393"/>
                  </a:lnTo>
                  <a:lnTo>
                    <a:pt x="1761972" y="111393"/>
                  </a:lnTo>
                  <a:lnTo>
                    <a:pt x="1761972" y="131646"/>
                  </a:lnTo>
                  <a:lnTo>
                    <a:pt x="1832451" y="131646"/>
                  </a:lnTo>
                  <a:lnTo>
                    <a:pt x="1832451" y="172153"/>
                  </a:lnTo>
                  <a:lnTo>
                    <a:pt x="1902930" y="172153"/>
                  </a:lnTo>
                  <a:lnTo>
                    <a:pt x="1902930" y="253166"/>
                  </a:lnTo>
                  <a:lnTo>
                    <a:pt x="1973409" y="253166"/>
                  </a:lnTo>
                  <a:lnTo>
                    <a:pt x="1973409" y="293673"/>
                  </a:lnTo>
                  <a:lnTo>
                    <a:pt x="2043888" y="293673"/>
                  </a:lnTo>
                  <a:lnTo>
                    <a:pt x="2043888" y="374686"/>
                  </a:lnTo>
                  <a:lnTo>
                    <a:pt x="2114367" y="374686"/>
                  </a:lnTo>
                  <a:lnTo>
                    <a:pt x="2114367" y="526586"/>
                  </a:lnTo>
                  <a:lnTo>
                    <a:pt x="2184846" y="526586"/>
                  </a:lnTo>
                  <a:lnTo>
                    <a:pt x="2184846" y="587346"/>
                  </a:lnTo>
                  <a:lnTo>
                    <a:pt x="2255325" y="587346"/>
                  </a:lnTo>
                  <a:lnTo>
                    <a:pt x="2255325" y="617726"/>
                  </a:lnTo>
                  <a:lnTo>
                    <a:pt x="2325804" y="617726"/>
                  </a:lnTo>
                  <a:lnTo>
                    <a:pt x="2325804" y="708866"/>
                  </a:lnTo>
                  <a:lnTo>
                    <a:pt x="2396283" y="708866"/>
                  </a:lnTo>
                  <a:lnTo>
                    <a:pt x="2396283" y="769626"/>
                  </a:lnTo>
                  <a:lnTo>
                    <a:pt x="2466761" y="769626"/>
                  </a:lnTo>
                  <a:lnTo>
                    <a:pt x="2466761" y="850640"/>
                  </a:lnTo>
                  <a:lnTo>
                    <a:pt x="2537240" y="850640"/>
                  </a:lnTo>
                  <a:lnTo>
                    <a:pt x="2537240" y="891146"/>
                  </a:lnTo>
                  <a:lnTo>
                    <a:pt x="2607719" y="891146"/>
                  </a:lnTo>
                  <a:lnTo>
                    <a:pt x="2607719" y="951906"/>
                  </a:lnTo>
                  <a:lnTo>
                    <a:pt x="2678198" y="951906"/>
                  </a:lnTo>
                  <a:lnTo>
                    <a:pt x="2678198" y="982286"/>
                  </a:lnTo>
                  <a:lnTo>
                    <a:pt x="2819156" y="982286"/>
                  </a:lnTo>
                  <a:lnTo>
                    <a:pt x="2819156" y="1012666"/>
                  </a:lnTo>
                  <a:lnTo>
                    <a:pt x="2889635" y="1012666"/>
                  </a:lnTo>
                  <a:lnTo>
                    <a:pt x="2889635" y="1032920"/>
                  </a:lnTo>
                  <a:lnTo>
                    <a:pt x="2960114" y="1032920"/>
                  </a:lnTo>
                  <a:lnTo>
                    <a:pt x="2960114" y="1043046"/>
                  </a:lnTo>
                  <a:lnTo>
                    <a:pt x="3030593" y="1043046"/>
                  </a:lnTo>
                  <a:lnTo>
                    <a:pt x="3030593" y="1073426"/>
                  </a:lnTo>
                  <a:lnTo>
                    <a:pt x="3382987" y="1073426"/>
                  </a:lnTo>
                  <a:lnTo>
                    <a:pt x="3382987" y="1083553"/>
                  </a:lnTo>
                  <a:lnTo>
                    <a:pt x="3453466" y="1083553"/>
                  </a:lnTo>
                  <a:lnTo>
                    <a:pt x="3453466" y="1093680"/>
                  </a:lnTo>
                  <a:lnTo>
                    <a:pt x="3805861" y="1093680"/>
                  </a:lnTo>
                  <a:lnTo>
                    <a:pt x="3805861" y="109368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989153"/>
              <a:ext cx="3805861" cy="891146"/>
            </a:xfrm>
            <a:custGeom>
              <a:avLst/>
              <a:pathLst>
                <a:path w="3805861" h="891146">
                  <a:moveTo>
                    <a:pt x="0" y="0"/>
                  </a:moveTo>
                  <a:lnTo>
                    <a:pt x="1409578" y="0"/>
                  </a:lnTo>
                  <a:lnTo>
                    <a:pt x="1409578" y="10126"/>
                  </a:lnTo>
                  <a:lnTo>
                    <a:pt x="1550536" y="10126"/>
                  </a:lnTo>
                  <a:lnTo>
                    <a:pt x="1550536" y="20253"/>
                  </a:lnTo>
                  <a:lnTo>
                    <a:pt x="1691493" y="20253"/>
                  </a:lnTo>
                  <a:lnTo>
                    <a:pt x="1691493" y="30380"/>
                  </a:lnTo>
                  <a:lnTo>
                    <a:pt x="1832451" y="30380"/>
                  </a:lnTo>
                  <a:lnTo>
                    <a:pt x="1832451" y="50633"/>
                  </a:lnTo>
                  <a:lnTo>
                    <a:pt x="1902930" y="50633"/>
                  </a:lnTo>
                  <a:lnTo>
                    <a:pt x="1902930" y="81013"/>
                  </a:lnTo>
                  <a:lnTo>
                    <a:pt x="1973409" y="81013"/>
                  </a:lnTo>
                  <a:lnTo>
                    <a:pt x="1973409" y="111393"/>
                  </a:lnTo>
                  <a:lnTo>
                    <a:pt x="2043888" y="111393"/>
                  </a:lnTo>
                  <a:lnTo>
                    <a:pt x="2043888" y="131646"/>
                  </a:lnTo>
                  <a:lnTo>
                    <a:pt x="2114367" y="131646"/>
                  </a:lnTo>
                  <a:lnTo>
                    <a:pt x="2114367" y="182280"/>
                  </a:lnTo>
                  <a:lnTo>
                    <a:pt x="2184846" y="182280"/>
                  </a:lnTo>
                  <a:lnTo>
                    <a:pt x="2184846" y="253166"/>
                  </a:lnTo>
                  <a:lnTo>
                    <a:pt x="2255325" y="253166"/>
                  </a:lnTo>
                  <a:lnTo>
                    <a:pt x="2255325" y="273420"/>
                  </a:lnTo>
                  <a:lnTo>
                    <a:pt x="2325804" y="273420"/>
                  </a:lnTo>
                  <a:lnTo>
                    <a:pt x="2325804" y="384813"/>
                  </a:lnTo>
                  <a:lnTo>
                    <a:pt x="2396283" y="384813"/>
                  </a:lnTo>
                  <a:lnTo>
                    <a:pt x="2396283" y="465826"/>
                  </a:lnTo>
                  <a:lnTo>
                    <a:pt x="2466761" y="465826"/>
                  </a:lnTo>
                  <a:lnTo>
                    <a:pt x="2466761" y="567093"/>
                  </a:lnTo>
                  <a:lnTo>
                    <a:pt x="2537240" y="567093"/>
                  </a:lnTo>
                  <a:lnTo>
                    <a:pt x="2537240" y="627853"/>
                  </a:lnTo>
                  <a:lnTo>
                    <a:pt x="2607719" y="627853"/>
                  </a:lnTo>
                  <a:lnTo>
                    <a:pt x="2607719" y="688613"/>
                  </a:lnTo>
                  <a:lnTo>
                    <a:pt x="2678198" y="688613"/>
                  </a:lnTo>
                  <a:lnTo>
                    <a:pt x="2678198" y="729120"/>
                  </a:lnTo>
                  <a:lnTo>
                    <a:pt x="2748677" y="729120"/>
                  </a:lnTo>
                  <a:lnTo>
                    <a:pt x="2748677" y="759500"/>
                  </a:lnTo>
                  <a:lnTo>
                    <a:pt x="2819156" y="759500"/>
                  </a:lnTo>
                  <a:lnTo>
                    <a:pt x="2819156" y="769626"/>
                  </a:lnTo>
                  <a:lnTo>
                    <a:pt x="2889635" y="769626"/>
                  </a:lnTo>
                  <a:lnTo>
                    <a:pt x="2889635" y="800006"/>
                  </a:lnTo>
                  <a:lnTo>
                    <a:pt x="3030593" y="800006"/>
                  </a:lnTo>
                  <a:lnTo>
                    <a:pt x="3030593" y="810133"/>
                  </a:lnTo>
                  <a:lnTo>
                    <a:pt x="3101072" y="810133"/>
                  </a:lnTo>
                  <a:lnTo>
                    <a:pt x="3101072" y="820260"/>
                  </a:lnTo>
                  <a:lnTo>
                    <a:pt x="3171551" y="820260"/>
                  </a:lnTo>
                  <a:lnTo>
                    <a:pt x="3171551" y="850640"/>
                  </a:lnTo>
                  <a:lnTo>
                    <a:pt x="3382987" y="850640"/>
                  </a:lnTo>
                  <a:lnTo>
                    <a:pt x="3382987" y="860766"/>
                  </a:lnTo>
                  <a:lnTo>
                    <a:pt x="3453466" y="860766"/>
                  </a:lnTo>
                  <a:lnTo>
                    <a:pt x="3453466" y="881020"/>
                  </a:lnTo>
                  <a:lnTo>
                    <a:pt x="3594424" y="881020"/>
                  </a:lnTo>
                  <a:lnTo>
                    <a:pt x="3594424" y="891146"/>
                  </a:lnTo>
                  <a:lnTo>
                    <a:pt x="3805861" y="891146"/>
                  </a:lnTo>
                  <a:lnTo>
                    <a:pt x="3805861" y="89114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989153"/>
              <a:ext cx="3805861" cy="972160"/>
            </a:xfrm>
            <a:custGeom>
              <a:avLst/>
              <a:pathLst>
                <a:path w="3805861" h="972160">
                  <a:moveTo>
                    <a:pt x="0" y="0"/>
                  </a:moveTo>
                  <a:lnTo>
                    <a:pt x="1339099" y="0"/>
                  </a:lnTo>
                  <a:lnTo>
                    <a:pt x="1339099" y="10126"/>
                  </a:lnTo>
                  <a:lnTo>
                    <a:pt x="1480057" y="10126"/>
                  </a:lnTo>
                  <a:lnTo>
                    <a:pt x="1480057" y="20253"/>
                  </a:lnTo>
                  <a:lnTo>
                    <a:pt x="1550536" y="20253"/>
                  </a:lnTo>
                  <a:lnTo>
                    <a:pt x="1550536" y="30380"/>
                  </a:lnTo>
                  <a:lnTo>
                    <a:pt x="1761972" y="30380"/>
                  </a:lnTo>
                  <a:lnTo>
                    <a:pt x="1761972" y="40506"/>
                  </a:lnTo>
                  <a:lnTo>
                    <a:pt x="1832451" y="40506"/>
                  </a:lnTo>
                  <a:lnTo>
                    <a:pt x="1832451" y="60760"/>
                  </a:lnTo>
                  <a:lnTo>
                    <a:pt x="1902930" y="60760"/>
                  </a:lnTo>
                  <a:lnTo>
                    <a:pt x="1902930" y="81013"/>
                  </a:lnTo>
                  <a:lnTo>
                    <a:pt x="1973409" y="81013"/>
                  </a:lnTo>
                  <a:lnTo>
                    <a:pt x="1973409" y="91140"/>
                  </a:lnTo>
                  <a:lnTo>
                    <a:pt x="2043888" y="91140"/>
                  </a:lnTo>
                  <a:lnTo>
                    <a:pt x="2043888" y="162026"/>
                  </a:lnTo>
                  <a:lnTo>
                    <a:pt x="2114367" y="162026"/>
                  </a:lnTo>
                  <a:lnTo>
                    <a:pt x="2114367" y="232913"/>
                  </a:lnTo>
                  <a:lnTo>
                    <a:pt x="2184846" y="232913"/>
                  </a:lnTo>
                  <a:lnTo>
                    <a:pt x="2184846" y="334180"/>
                  </a:lnTo>
                  <a:lnTo>
                    <a:pt x="2255325" y="334180"/>
                  </a:lnTo>
                  <a:lnTo>
                    <a:pt x="2255325" y="374686"/>
                  </a:lnTo>
                  <a:lnTo>
                    <a:pt x="2325804" y="374686"/>
                  </a:lnTo>
                  <a:lnTo>
                    <a:pt x="2325804" y="405066"/>
                  </a:lnTo>
                  <a:lnTo>
                    <a:pt x="2396283" y="405066"/>
                  </a:lnTo>
                  <a:lnTo>
                    <a:pt x="2396283" y="475953"/>
                  </a:lnTo>
                  <a:lnTo>
                    <a:pt x="2466761" y="475953"/>
                  </a:lnTo>
                  <a:lnTo>
                    <a:pt x="2466761" y="607600"/>
                  </a:lnTo>
                  <a:lnTo>
                    <a:pt x="2537240" y="607600"/>
                  </a:lnTo>
                  <a:lnTo>
                    <a:pt x="2537240" y="688613"/>
                  </a:lnTo>
                  <a:lnTo>
                    <a:pt x="2607719" y="688613"/>
                  </a:lnTo>
                  <a:lnTo>
                    <a:pt x="2607719" y="729120"/>
                  </a:lnTo>
                  <a:lnTo>
                    <a:pt x="2678198" y="729120"/>
                  </a:lnTo>
                  <a:lnTo>
                    <a:pt x="2678198" y="800006"/>
                  </a:lnTo>
                  <a:lnTo>
                    <a:pt x="2748677" y="800006"/>
                  </a:lnTo>
                  <a:lnTo>
                    <a:pt x="2748677" y="850640"/>
                  </a:lnTo>
                  <a:lnTo>
                    <a:pt x="2819156" y="850640"/>
                  </a:lnTo>
                  <a:lnTo>
                    <a:pt x="2819156" y="870893"/>
                  </a:lnTo>
                  <a:lnTo>
                    <a:pt x="2960114" y="870893"/>
                  </a:lnTo>
                  <a:lnTo>
                    <a:pt x="2960114" y="881020"/>
                  </a:lnTo>
                  <a:lnTo>
                    <a:pt x="3171551" y="881020"/>
                  </a:lnTo>
                  <a:lnTo>
                    <a:pt x="3171551" y="901273"/>
                  </a:lnTo>
                  <a:lnTo>
                    <a:pt x="3242029" y="901273"/>
                  </a:lnTo>
                  <a:lnTo>
                    <a:pt x="3242029" y="911400"/>
                  </a:lnTo>
                  <a:lnTo>
                    <a:pt x="3312508" y="911400"/>
                  </a:lnTo>
                  <a:lnTo>
                    <a:pt x="3312508" y="931653"/>
                  </a:lnTo>
                  <a:lnTo>
                    <a:pt x="3382987" y="931653"/>
                  </a:lnTo>
                  <a:lnTo>
                    <a:pt x="3382987" y="951906"/>
                  </a:lnTo>
                  <a:lnTo>
                    <a:pt x="3594424" y="951906"/>
                  </a:lnTo>
                  <a:lnTo>
                    <a:pt x="3594424" y="962033"/>
                  </a:lnTo>
                  <a:lnTo>
                    <a:pt x="3805861" y="962033"/>
                  </a:lnTo>
                  <a:lnTo>
                    <a:pt x="3805861" y="97216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5441823" y="2051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441823" y="206173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441823" y="185919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194021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36790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33752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0714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27676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24638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1600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18562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15524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24864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148183" y="944842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1" name="pl70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3723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3419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115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2811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2508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2043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1900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15967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2929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98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rc112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rc118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2025-03-07T22:12:16Z</dcterms:modified>
  <cp:category/>
</cp:coreProperties>
</file>