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81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412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642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8725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028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3330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5633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7935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237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2540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484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145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447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750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4052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020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7969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0271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2574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876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7179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9481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1784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4086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6389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691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0994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296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59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901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56330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48598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48598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10111" y="135426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40867" y="1388055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40867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71623" y="144887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71623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02379" y="147590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33135" y="148941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33135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63891" y="1536716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63891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94648" y="161780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94648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625404" y="168537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625404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56160" y="1752950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56160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86916" y="1840795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86916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7672" y="194215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17672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8428" y="2009728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48428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79185" y="207054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79185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809941" y="210433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809941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840697" y="213135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40697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71453" y="217866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71453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902209" y="219893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902209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932965" y="221920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32965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63722" y="224623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63722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94478" y="228002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4478" y="23138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025234" y="231380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25234" y="236110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55990" y="236110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55990" y="23881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86746" y="238813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86746" y="24016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7502" y="240165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17502" y="24084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148259" y="24084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148259" y="241516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209771" y="241516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09771" y="24219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40527" y="2421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579694" y="1333997"/>
              <a:ext cx="584367" cy="0"/>
            </a:xfrm>
            <a:custGeom>
              <a:avLst/>
              <a:pathLst>
                <a:path w="584367" h="0">
                  <a:moveTo>
                    <a:pt x="0" y="0"/>
                  </a:moveTo>
                  <a:lnTo>
                    <a:pt x="584367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4061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4061" y="134751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56330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56330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87086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87086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17842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17842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348598" y="137454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348598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379354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379354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0111" y="141508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10111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440867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40867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71623" y="14623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71623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02379" y="147590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02379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533135" y="153671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533135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563891" y="1584017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563891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4648" y="1644833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4648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25404" y="172592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25404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656160" y="1779979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656160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686916" y="1854310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686916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17672" y="192864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17672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748428" y="196242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48428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79185" y="20029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79185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09941" y="201648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09941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840697" y="205702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840697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871453" y="207730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871453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02209" y="209757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02209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32965" y="211108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32965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63722" y="212460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963722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994478" y="2151631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94478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25234" y="221920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25234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055990" y="224623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055990" y="227326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086746" y="227326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086746" y="22935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117502" y="229353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117502" y="23138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148259" y="231380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148259" y="23205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179015" y="232056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179015" y="23273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209771" y="232732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209771" y="23340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240527" y="2334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194817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256330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256330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87086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87086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317842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317842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348598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48598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79354" y="14015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79354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410111" y="14083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410111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440867" y="14285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40867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71623" y="145562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71623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02379" y="147590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502379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533135" y="150968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533135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563891" y="1556988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563891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594648" y="163131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594648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625404" y="1671862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625404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656160" y="1746193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656160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686916" y="185431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686916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17672" y="191512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17672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48428" y="194215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48428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79185" y="19962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79185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809941" y="201648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809941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840697" y="206378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840697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871453" y="208405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871453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902209" y="210433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902209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932965" y="211108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932965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963722" y="213135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963722" y="21583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994478" y="215838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994478" y="21854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025234" y="218541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25234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055990" y="220569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055990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086746" y="221920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086746" y="22394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117502" y="223947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117502" y="224623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209771" y="224623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209771" y="22529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240527" y="22529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17842" y="13339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48598" y="13542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79354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79354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10111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10111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40867" y="140832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471623" y="141508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71623" y="143535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33135" y="143535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533135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63891" y="147590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63891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594648" y="1536716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94648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625404" y="160428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625404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656160" y="1651590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656160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686916" y="173267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686916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7672" y="178673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7672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48428" y="183403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748428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779185" y="184755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779185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809941" y="187458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809941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840697" y="192864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840697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871453" y="19353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871453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902209" y="19556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902209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932965" y="197594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932965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963722" y="200297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963722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994478" y="205702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994478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25234" y="211108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25234" y="21381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55990" y="213811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55990" y="21854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86746" y="218541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86746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117502" y="220569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117502" y="221920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09771" y="221920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09771" y="22259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527" y="2225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F8766D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17842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48598" y="13475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79354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79354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10111" y="139481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40867" y="140157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40867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471623" y="144211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71623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02379" y="148265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502379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33135" y="150293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33135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563891" y="152995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563891" y="15705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594648" y="1570503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94648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625404" y="1644833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625404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656160" y="1746193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656160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686916" y="1834038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686916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7672" y="190836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7672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48428" y="193539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48428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79185" y="198945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79185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809941" y="20232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809941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840697" y="205027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840697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871453" y="209081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871453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902209" y="211784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902209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932965" y="213135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932965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963722" y="217190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963722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994478" y="219893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994478" y="22327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025234" y="223271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025234" y="22529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055990" y="225299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055990" y="2273263"/>
              <a:ext cx="184537" cy="0"/>
            </a:xfrm>
            <a:custGeom>
              <a:avLst/>
              <a:pathLst>
                <a:path w="184537" h="0">
                  <a:moveTo>
                    <a:pt x="0" y="0"/>
                  </a:moveTo>
                  <a:lnTo>
                    <a:pt x="184537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240527" y="22732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F8766D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287086" y="13475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379354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379354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410111" y="13677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410111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440867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440867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471623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471623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502379" y="139481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502379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533135" y="142184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533135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563891" y="146914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563891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594648" y="152320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594648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625404" y="154347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625404" y="15975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656160" y="159753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656160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686916" y="165834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686916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7672" y="170564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7672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48428" y="175295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48428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79185" y="177997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79185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09941" y="183403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09941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40697" y="185431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40697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1453" y="18948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1453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902209" y="191512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902209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932965" y="193539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932965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963722" y="19759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963722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994478" y="198945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994478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025234" y="20367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025234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3055990" y="20637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3055990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086746" y="209081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3086746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3117502" y="211108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3117502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3148259" y="213135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3148259" y="213811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3209771" y="213811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209771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240527" y="2144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317842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348598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379354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410111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440867" y="140157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440867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471623" y="14421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471623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502379" y="147590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502379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533135" y="150293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533135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563891" y="1556988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563891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594648" y="164483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594648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625404" y="1685377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625404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656160" y="1746193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656160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686916" y="180700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686916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717672" y="184079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717672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748428" y="188809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748428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779185" y="191512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779185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09941" y="19421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09941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40697" y="19556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40697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1453" y="19624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1453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902209" y="197594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902209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932965" y="20029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932965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963722" y="202324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63722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94478" y="207054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94478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025234" y="211784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025234" y="21381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055990" y="21381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55990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86746" y="217190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86746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117502" y="219217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7502" y="221920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79015" y="221920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179015" y="22259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209771" y="222596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209771" y="22394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240527" y="2239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F8766D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317842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317842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348598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79354" y="138129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79354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10111" y="140832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10111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867" y="141508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0867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71623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502379" y="146238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02379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33135" y="150293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33135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891" y="153671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563891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594648" y="1590775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594648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25404" y="167186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25404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56160" y="1732678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656160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686916" y="182728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686916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17672" y="1881339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717672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748428" y="196242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748428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779185" y="20029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779185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09941" y="203000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809941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840697" y="205702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840697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871453" y="210433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871453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02209" y="211784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902209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932965" y="216514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932965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963722" y="219217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963722" y="22259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994478" y="222596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994478" y="22529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3025234" y="225299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3025234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3055990" y="228002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3055990" y="22935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086746" y="229353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086746" y="23138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17502" y="231380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117502" y="23273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148259" y="232732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148259" y="233407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40527" y="2334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1579694" y="1333997"/>
              <a:ext cx="553611" cy="0"/>
            </a:xfrm>
            <a:custGeom>
              <a:avLst/>
              <a:pathLst>
                <a:path w="553611" h="0">
                  <a:moveTo>
                    <a:pt x="0" y="0"/>
                  </a:moveTo>
                  <a:lnTo>
                    <a:pt x="553611" y="0"/>
                  </a:lnTo>
                </a:path>
              </a:pathLst>
            </a:custGeom>
            <a:ln w="13550" cap="flat">
              <a:solidFill>
                <a:srgbClr val="F8766D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133305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133305" y="134075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256330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256330" y="13475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317842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317842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348598" y="136778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348598" y="140157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410111" y="14015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410111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440867" y="143535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440867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471623" y="147590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471623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502379" y="148941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502379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533135" y="1556988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533135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563891" y="1638076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563891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594648" y="174619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594648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625404" y="180025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625404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656160" y="1847552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656160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686916" y="1921883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686916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717672" y="19826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717672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748428" y="200972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748428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779185" y="20502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779185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809941" y="207730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809941" y="2097573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871453" y="209757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871453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902209" y="211784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02209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932965" y="217190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932965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963722" y="221920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963722" y="22597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994478" y="225974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994478" y="22867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3025234" y="228677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3025234" y="23138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3055990" y="23138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3055990" y="23340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3086746" y="233407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3086746" y="23678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117502" y="236786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117502" y="2388137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240527" y="2388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348598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348598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410111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410111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440867" y="1374541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440867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471623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471623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502379" y="146914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502379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533135" y="150293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533135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563891" y="152320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563891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594648" y="1577260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594648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625404" y="166510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625404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2656160" y="1712406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2656160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2686916" y="182052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2686916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2717672" y="187458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2717672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2748428" y="194215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748428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779185" y="198945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779185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809941" y="20164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809941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840697" y="204351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840697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871453" y="205702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871453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902209" y="206378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902209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932965" y="211108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932965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963722" y="213135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963722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994478" y="215163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994478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025234" y="219217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025234" y="22124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3055990" y="221244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3055990" y="224623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117502" y="224623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117502" y="22529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3148259" y="225299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3148259" y="22597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3179015" y="225974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3179015" y="226650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240527" y="22665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1579694" y="1333997"/>
              <a:ext cx="584367" cy="0"/>
            </a:xfrm>
            <a:custGeom>
              <a:avLst/>
              <a:pathLst>
                <a:path w="584367" h="0">
                  <a:moveTo>
                    <a:pt x="0" y="0"/>
                  </a:moveTo>
                  <a:lnTo>
                    <a:pt x="584367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164061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164061" y="1340754"/>
              <a:ext cx="184537" cy="0"/>
            </a:xfrm>
            <a:custGeom>
              <a:avLst/>
              <a:pathLst>
                <a:path w="184537" h="0">
                  <a:moveTo>
                    <a:pt x="0" y="0"/>
                  </a:moveTo>
                  <a:lnTo>
                    <a:pt x="184537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348598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379354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379354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410111" y="137454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410111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440867" y="14150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471623" y="14218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471623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502379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502379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533135" y="146914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533135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563891" y="152320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563891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594648" y="1536716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594648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625404" y="1604289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625404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656160" y="1665105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656160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686916" y="172592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686916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717672" y="173943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717672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748428" y="177997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748428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779185" y="181376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779185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809941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809941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840697" y="184755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840697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871453" y="187458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871453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02209" y="190161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02209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32965" y="192188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32965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63722" y="196242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63722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94478" y="198945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994478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025234" y="203675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025234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055990" y="205702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055990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086746" y="207054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086746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117502" y="208405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117502" y="2097573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240527" y="20975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194817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256330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256330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287086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287086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317842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317842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348598" y="13745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348598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2379354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79354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410111" y="14150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410111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440867" y="14285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440867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471623" y="145562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471623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502379" y="149617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502379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533135" y="150968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533135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563891" y="156374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563891" y="15975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2594648" y="159753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594648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625404" y="165159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625404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656160" y="1692134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656160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686916" y="180025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68691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717672" y="182728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717672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748428" y="1867824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748428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779185" y="19489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779185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809941" y="19624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809941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840697" y="19759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840697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871453" y="198945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871453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02209" y="20029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02209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2965" y="203000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32965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2963722" y="20435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2963722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2994478" y="205027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2994478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025234" y="209081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025234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055990" y="213135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055990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086746" y="214487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086746" y="21583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117502" y="215838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117502" y="21854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148259" y="218541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148259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179015" y="219217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179015" y="219893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240527" y="21989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317842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348598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379354" y="138129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379354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410111" y="14083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410111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440867" y="142859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440867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471623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502379" y="14623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2502379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2533135" y="147590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2533135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2563891" y="14961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2563891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594648" y="152320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594648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2625404" y="155698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2625404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656160" y="161104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656160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686916" y="167862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686916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717672" y="173267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717672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748428" y="1759707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748428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779185" y="184755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779185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809941" y="187458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09941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840697" y="189485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840697" y="194215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2209" y="19421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902209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32965" y="19691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32965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3722" y="198945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63722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94478" y="20164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94478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3025234" y="20435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025234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055990" y="209081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3055990" y="211108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3117502" y="211108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3117502" y="2117845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3240527" y="2117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225574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256330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6330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87086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87086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17842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7842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348598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379354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379354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410111" y="14015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410111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40867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440867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471623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502379" y="14623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533135" y="1489415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533135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563891" y="1550231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563891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2594648" y="1624561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2594648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2625404" y="1705649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2625404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2656160" y="1786737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2656160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2686916" y="184755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2686916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2717672" y="186782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2717672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2748428" y="190161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2748428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2779185" y="19353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2779185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809941" y="19556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809941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840697" y="19691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40697" y="197594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2902209" y="19759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2902209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2932965" y="198945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2932965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2963722" y="20367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2963722" y="206378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025234" y="206378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025234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055990" y="208405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055990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086746" y="209081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086746" y="2097573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179015" y="209757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179015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09771" y="211108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09771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40527" y="2117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579694" y="1333997"/>
              <a:ext cx="584367" cy="0"/>
            </a:xfrm>
            <a:custGeom>
              <a:avLst/>
              <a:pathLst>
                <a:path w="584367" h="0">
                  <a:moveTo>
                    <a:pt x="0" y="0"/>
                  </a:moveTo>
                  <a:lnTo>
                    <a:pt x="584367" y="0"/>
                  </a:lnTo>
                </a:path>
              </a:pathLst>
            </a:custGeom>
            <a:ln w="13550" cap="flat">
              <a:solidFill>
                <a:srgbClr val="00BA38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164061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164061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25574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225574" y="134751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317842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348598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379354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2410111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2440867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2471623" y="14150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2471623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2502379" y="14218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2502379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2533135" y="1448871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2533135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2563891" y="150968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563891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594648" y="1529959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594648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625404" y="162456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625404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656160" y="1644833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656160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686916" y="171240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686916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717672" y="176646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717672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748428" y="181376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748428" y="184079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809941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809941" y="184755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871453" y="184755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871453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902209" y="185431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902209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932965" y="187458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932965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963722" y="190836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963722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994478" y="192188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994478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025234" y="19489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025234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055990" y="19826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3055990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086746" y="20164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086746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3117502" y="203000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117502" y="204351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3240527" y="2043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00BA38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194817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256330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256330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287086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287086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348598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379354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410111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440867" y="14015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440867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71623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502379" y="146238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502379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533135" y="148265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533135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563891" y="152320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563891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594648" y="1556988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594648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625404" y="162456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625404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656160" y="166510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656160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686916" y="1732678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686916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717672" y="179349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717672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748428" y="184079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748428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779185" y="186106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779185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809941" y="190161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809941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840697" y="191512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840697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871453" y="19353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871453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902209" y="194215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902209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932965" y="19624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932965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963722" y="198269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963722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994478" y="20029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994478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3025234" y="20164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3025234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3055990" y="203000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3055990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3086746" y="205702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3086746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3117502" y="20637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3117502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3148259" y="207730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3148259" y="2084058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3240527" y="20840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1579694" y="1333997"/>
              <a:ext cx="522854" cy="0"/>
            </a:xfrm>
            <a:custGeom>
              <a:avLst/>
              <a:pathLst>
                <a:path w="522854" h="0">
                  <a:moveTo>
                    <a:pt x="0" y="0"/>
                  </a:moveTo>
                  <a:lnTo>
                    <a:pt x="522854" y="0"/>
                  </a:lnTo>
                </a:path>
              </a:pathLst>
            </a:custGeom>
            <a:ln w="13550" cap="flat">
              <a:solidFill>
                <a:srgbClr val="00BA38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02549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102549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4817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94817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225574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225574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287086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287086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317842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317842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348598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348598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2379354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2379354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2410111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2410111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2440867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2440867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2471623" y="14623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2471623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2502379" y="148941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2502379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2533135" y="150968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2533135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2563891" y="155023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2563891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2594648" y="159077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2594648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2625404" y="163131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2625404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2656160" y="167862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2656160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2686916" y="171916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2686916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717672" y="175295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17672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748428" y="177997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748428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779185" y="182728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779185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09941" y="184079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809941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840697" y="186106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840697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871453" y="188809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71453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902209" y="190161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902209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932965" y="191512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932965" y="19489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2994478" y="19489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2994478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025234" y="198269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3025234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3055990" y="20029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3055990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3086746" y="200972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086746" y="2030000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240527" y="20300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00BA38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2317842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2348598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2379354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2379354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2410111" y="13880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2410111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2440867" y="14150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2440867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2471623" y="142859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2471623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2502379" y="146914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2533135" y="148941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2533135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2563891" y="152995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2563891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2594648" y="1584017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2594648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2625404" y="167186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2625404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2656160" y="172592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2656160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2686916" y="176646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2686916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2717672" y="181376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2717672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2748428" y="182052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2748428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2779185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2779185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2809941" y="184755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2809941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2840697" y="187458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2840697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2871453" y="188809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2871453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2902209" y="18948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2902209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2932965" y="190161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2932965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2963722" y="190836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2963722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2994478" y="192188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2994478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025234" y="19489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025234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055990" y="19826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055990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086746" y="20164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086746" y="203000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148259" y="203000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148259" y="204351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209771" y="20435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209771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240527" y="20502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00BA38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2287086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2287086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2317842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2348598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2348598" y="136778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2410111" y="136778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2440867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2440867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2471623" y="14083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2471623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2502379" y="142184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2502379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2533135" y="143535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2533135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2563891" y="147590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2563891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2594648" y="152995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2594648" y="15975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2625404" y="159753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2625404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2656160" y="165834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2656160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2686916" y="170564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2686916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2717672" y="175295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2717672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2748428" y="180700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2748428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2779185" y="183403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2779185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809941" y="186106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809941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840697" y="188809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840697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871453" y="190836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871453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902209" y="192864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902209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932965" y="195566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932965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963722" y="20029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963722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994478" y="203675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994478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3025234" y="205702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3025234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3055990" y="208405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3055990" y="2104330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3148259" y="210433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3148259" y="2117845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3240527" y="2117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1579694" y="1333997"/>
              <a:ext cx="799660" cy="0"/>
            </a:xfrm>
            <a:custGeom>
              <a:avLst/>
              <a:pathLst>
                <a:path w="799660" h="0">
                  <a:moveTo>
                    <a:pt x="0" y="0"/>
                  </a:moveTo>
                  <a:lnTo>
                    <a:pt x="79966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379354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2379354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2410111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2410111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2440867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2440867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2471623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2471623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2502379" y="138805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2502379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533135" y="142184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533135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563891" y="146238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563891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594648" y="149617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594648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625404" y="1550231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625404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656160" y="165159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656160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686916" y="170564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686916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717672" y="173943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717672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748428" y="177997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748428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779185" y="180025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779185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809941" y="181376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809941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840697" y="186106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840697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871453" y="18948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871453" y="190161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32965" y="190161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932965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963722" y="19353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963722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994478" y="194891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994478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3025234" y="197594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3025234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3055990" y="20232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3055990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3086746" y="20435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3086746" y="209081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3148259" y="209081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3148259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3179015" y="211108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3179015" y="211784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3240527" y="2117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317842" y="1354269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440867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440867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471623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471623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502379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502379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533135" y="138129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533135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563891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563891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594648" y="14421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594648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625404" y="148941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625404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656160" y="150293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656160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686916" y="156374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686916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717672" y="158401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717672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748428" y="160428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748428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779185" y="163131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779185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809941" y="165159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809941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840697" y="167186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840697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871453" y="167862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871453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902209" y="168537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902209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932965" y="171916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932965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963722" y="174619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963722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994478" y="177322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994478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3025234" y="178673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3025234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3055990" y="182728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3055990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086746" y="185431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086746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3117502" y="186782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3117502" y="1888096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3240527" y="18880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256330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317842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348598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379354" y="138129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379354" y="141508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40867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40867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71623" y="14421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471623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02379" y="144887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502379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533135" y="14623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533135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563891" y="147590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563891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594648" y="150968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594648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25404" y="155698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5404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56160" y="160428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56160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686916" y="165159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686916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7672" y="167862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7672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48428" y="171916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48428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79185" y="17597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779185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809941" y="177997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09941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40697" y="180025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0697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71453" y="181376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71453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902209" y="182728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902209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932965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932965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963722" y="184755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963722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994478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2994478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025234" y="188133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025234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055990" y="188809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055990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086746" y="18948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086746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117502" y="190161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117502" y="1908368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240527" y="19083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2317842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2348598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2410111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2410111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2471623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2471623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2502379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2502379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2533135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2533135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2563891" y="138805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2563891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2594648" y="14285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2594648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2625404" y="1462386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2625404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2656160" y="152995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2656160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2686916" y="155698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2686916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2717672" y="161104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2717672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2748428" y="162456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2748428" y="163807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2809941" y="163807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2809941" y="165159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2871453" y="165159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2871453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2902209" y="166510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2902209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2932965" y="167186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2932965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2963722" y="169889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2963722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2994478" y="170564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2994478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025234" y="173267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025234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055990" y="173943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055990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086746" y="17461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086746" y="1759707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240527" y="17597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317842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317842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348598" y="134075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379354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379354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440867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440867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471623" y="14083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471623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502379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502379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533135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533135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563891" y="146238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2563891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2594648" y="150293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2594648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2625404" y="153671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2625404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2656160" y="1563745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656160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686916" y="162456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686916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717672" y="163807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717672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748428" y="164483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2748428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2779185" y="167186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779185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809941" y="168537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809941" y="171240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2871453" y="171240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2871453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2902209" y="173267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2902209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2932965" y="173943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2932965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2963722" y="177322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2963722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2994478" y="179349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2994478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025234" y="182052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025234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055990" y="186106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55990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086746" y="188809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086746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117502" y="190161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117502" y="1921883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179015" y="192188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179015" y="192864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240527" y="19286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619CFF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2317842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2379354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2379354" y="136778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440867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440867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471623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471623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502379" y="14015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502379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533135" y="142184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533135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563891" y="145562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563891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594648" y="148265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594648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625404" y="152995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625404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656160" y="15840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656160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686916" y="161780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686916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717672" y="164483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717672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748428" y="168537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748428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779185" y="169889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779185" y="170564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840697" y="170564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840697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871453" y="172592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871453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2902209" y="17461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902209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932965" y="17597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2932965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2963722" y="177997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2963722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2994478" y="18070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994478" y="181376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3055990" y="181376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3055990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3086746" y="182052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3086746" y="182728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3148259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3148259" y="1834038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3240527" y="1834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379354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379354" y="137454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440867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440867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471623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471623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502379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502379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533135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533135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563891" y="14421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563891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594648" y="148941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594648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625404" y="149617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625404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656160" y="153671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656160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686916" y="156374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686916" y="15975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717672" y="159753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717672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748428" y="165159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748428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779185" y="165834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779185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809941" y="167186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809941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840697" y="169889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840697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871453" y="172592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871453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902209" y="173943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902209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932965" y="174619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932965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2963722" y="176646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963722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994478" y="178673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994478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3025234" y="180025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3025234" y="184079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3086746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3086746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3117502" y="184755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3117502" y="1854310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3240527" y="1854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619CFF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225574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287086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287086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348598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348598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410111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410111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440867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440867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471623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471623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502379" y="14015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502379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533135" y="140832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533135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563891" y="144211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563891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594648" y="148265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594648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625404" y="151644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625404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656160" y="155023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656160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686916" y="158401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686916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717672" y="160428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717672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748428" y="163131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748428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779185" y="167186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779185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809941" y="170564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809941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840697" y="171916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840697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871453" y="173267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871453" y="175295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932965" y="175295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932965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963722" y="176646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963722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994478" y="180025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994478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3025234" y="182728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3025234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3055990" y="186782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3055990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3086746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3086746" y="188133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3179015" y="188133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3179015" y="18948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3240527" y="18948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619CFF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317842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348598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348598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10111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10111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40867" y="13745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40867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71623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71623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502379" y="14150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502379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533135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533135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563891" y="146914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563891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594648" y="149617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594648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625404" y="150968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625404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656160" y="157726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656160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686916" y="159077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686916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717672" y="164483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717672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748428" y="166510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748428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779185" y="168537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779185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809941" y="169213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809941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840697" y="170564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840697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871453" y="171916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871453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902209" y="173267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902209" y="173943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963722" y="173943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963722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994478" y="175295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994478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3025234" y="176646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3025234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3055990" y="178673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3055990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3086746" y="18070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3086746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3117502" y="181376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3117502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3148259" y="182052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48259" y="182728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209771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9771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40527" y="1834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619CFF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2317842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2317842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2348598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2379354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2379354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2410111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2410111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2440867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2440867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2471623" y="14015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2471623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2502379" y="14083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2502379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2533135" y="142859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2533135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2563891" y="147590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2563891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2594648" y="151644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2594648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2625404" y="1536716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2625404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2656160" y="160428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2656160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2686916" y="165159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2686916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2717672" y="169213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2717672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2748428" y="173267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2748428" y="175970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2809941" y="175970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2809941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2840697" y="176646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2840697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2871453" y="177997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2871453" y="180025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2932965" y="180025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2932965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2963722" y="180700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2963722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2994478" y="184079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478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3025234" y="185431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3025234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3055990" y="186106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3055990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3086746" y="186782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3086746" y="187458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3148259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3148259" y="188133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3240527" y="18813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1579694" y="1333997"/>
              <a:ext cx="430586" cy="0"/>
            </a:xfrm>
            <a:custGeom>
              <a:avLst/>
              <a:pathLst>
                <a:path w="430586" h="0">
                  <a:moveTo>
                    <a:pt x="0" y="0"/>
                  </a:moveTo>
                  <a:lnTo>
                    <a:pt x="43058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01028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010280" y="1340754"/>
              <a:ext cx="307561" cy="0"/>
            </a:xfrm>
            <a:custGeom>
              <a:avLst/>
              <a:pathLst>
                <a:path w="307561" h="0">
                  <a:moveTo>
                    <a:pt x="0" y="0"/>
                  </a:moveTo>
                  <a:lnTo>
                    <a:pt x="307561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379354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379354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410111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410111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440867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440867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471623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471623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502379" y="14083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502379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533135" y="142859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533135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563891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2563891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2594648" y="146914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2594648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2625404" y="150968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2625404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2656160" y="152320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2656160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2686916" y="155698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2686916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2717672" y="158401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2717672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2748428" y="163131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2748428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2779185" y="164483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2779185" y="166510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2840697" y="166510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2840697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2871453" y="167862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2871453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2902209" y="168537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2902209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2932965" y="170564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2932965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2963722" y="172592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2963722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2994478" y="174619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2994478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3025234" y="177322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3025234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3055990" y="178673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3055990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3086746" y="180700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3086746" y="182728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3148259" y="182728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148259" y="1840795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240527" y="1840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tx1777"/>
            <p:cNvSpPr/>
            <p:nvPr/>
          </p:nvSpPr>
          <p:spPr>
            <a:xfrm>
              <a:off x="3378376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1779" name="tx1778"/>
            <p:cNvSpPr/>
            <p:nvPr/>
          </p:nvSpPr>
          <p:spPr>
            <a:xfrm>
              <a:off x="3378376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1780" name="tx1779"/>
            <p:cNvSpPr/>
            <p:nvPr/>
          </p:nvSpPr>
          <p:spPr>
            <a:xfrm>
              <a:off x="3378376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1781" name="rc1780"/>
            <p:cNvSpPr/>
            <p:nvPr/>
          </p:nvSpPr>
          <p:spPr>
            <a:xfrm>
              <a:off x="3393158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393158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393158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393158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393158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393158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393158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393158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393158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3393158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3393158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3393158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3393158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341468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353771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36607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378376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390678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02981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5283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27586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39888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45219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464493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47679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89098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501400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513703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51985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3393158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393158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393158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393158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393158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3393158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3393158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3393158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393158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393158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393158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47619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359922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372224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384527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396829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132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21434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33737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46039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58342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70644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82947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9524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50755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91577" y="1333997"/>
              <a:ext cx="1630076" cy="954656"/>
            </a:xfrm>
            <a:custGeom>
              <a:avLst/>
              <a:pathLst>
                <a:path w="1630076" h="954656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1"/>
                  </a:lnTo>
                  <a:lnTo>
                    <a:pt x="322939" y="1"/>
                  </a:lnTo>
                  <a:lnTo>
                    <a:pt x="322939" y="1"/>
                  </a:lnTo>
                  <a:lnTo>
                    <a:pt x="326015" y="1"/>
                  </a:lnTo>
                  <a:lnTo>
                    <a:pt x="326015" y="1"/>
                  </a:lnTo>
                  <a:lnTo>
                    <a:pt x="329090" y="1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1"/>
                  </a:lnTo>
                  <a:lnTo>
                    <a:pt x="347544" y="1"/>
                  </a:lnTo>
                  <a:lnTo>
                    <a:pt x="347544" y="2"/>
                  </a:lnTo>
                  <a:lnTo>
                    <a:pt x="350620" y="2"/>
                  </a:lnTo>
                  <a:lnTo>
                    <a:pt x="350620" y="2"/>
                  </a:lnTo>
                  <a:lnTo>
                    <a:pt x="353695" y="2"/>
                  </a:lnTo>
                  <a:lnTo>
                    <a:pt x="353695" y="2"/>
                  </a:lnTo>
                  <a:lnTo>
                    <a:pt x="356771" y="2"/>
                  </a:lnTo>
                  <a:lnTo>
                    <a:pt x="356771" y="2"/>
                  </a:lnTo>
                  <a:lnTo>
                    <a:pt x="359847" y="2"/>
                  </a:lnTo>
                  <a:lnTo>
                    <a:pt x="359847" y="2"/>
                  </a:lnTo>
                  <a:lnTo>
                    <a:pt x="362922" y="2"/>
                  </a:lnTo>
                  <a:lnTo>
                    <a:pt x="362922" y="2"/>
                  </a:lnTo>
                  <a:lnTo>
                    <a:pt x="365998" y="2"/>
                  </a:lnTo>
                  <a:lnTo>
                    <a:pt x="365998" y="3"/>
                  </a:lnTo>
                  <a:lnTo>
                    <a:pt x="369074" y="3"/>
                  </a:lnTo>
                  <a:lnTo>
                    <a:pt x="369074" y="3"/>
                  </a:lnTo>
                  <a:lnTo>
                    <a:pt x="372149" y="3"/>
                  </a:lnTo>
                  <a:lnTo>
                    <a:pt x="372149" y="3"/>
                  </a:lnTo>
                  <a:lnTo>
                    <a:pt x="375225" y="3"/>
                  </a:lnTo>
                  <a:lnTo>
                    <a:pt x="375225" y="3"/>
                  </a:lnTo>
                  <a:lnTo>
                    <a:pt x="378300" y="3"/>
                  </a:lnTo>
                  <a:lnTo>
                    <a:pt x="378300" y="4"/>
                  </a:lnTo>
                  <a:lnTo>
                    <a:pt x="381376" y="4"/>
                  </a:lnTo>
                  <a:lnTo>
                    <a:pt x="381376" y="4"/>
                  </a:lnTo>
                  <a:lnTo>
                    <a:pt x="384452" y="4"/>
                  </a:lnTo>
                  <a:lnTo>
                    <a:pt x="384452" y="4"/>
                  </a:lnTo>
                  <a:lnTo>
                    <a:pt x="387527" y="4"/>
                  </a:lnTo>
                  <a:lnTo>
                    <a:pt x="387527" y="5"/>
                  </a:lnTo>
                  <a:lnTo>
                    <a:pt x="390603" y="5"/>
                  </a:lnTo>
                  <a:lnTo>
                    <a:pt x="390603" y="5"/>
                  </a:lnTo>
                  <a:lnTo>
                    <a:pt x="393678" y="5"/>
                  </a:lnTo>
                  <a:lnTo>
                    <a:pt x="393678" y="6"/>
                  </a:lnTo>
                  <a:lnTo>
                    <a:pt x="396754" y="6"/>
                  </a:lnTo>
                  <a:lnTo>
                    <a:pt x="396754" y="6"/>
                  </a:lnTo>
                  <a:lnTo>
                    <a:pt x="399830" y="6"/>
                  </a:lnTo>
                  <a:lnTo>
                    <a:pt x="399830" y="7"/>
                  </a:lnTo>
                  <a:lnTo>
                    <a:pt x="402905" y="7"/>
                  </a:lnTo>
                  <a:lnTo>
                    <a:pt x="402905" y="7"/>
                  </a:lnTo>
                  <a:lnTo>
                    <a:pt x="405981" y="7"/>
                  </a:lnTo>
                  <a:lnTo>
                    <a:pt x="405981" y="8"/>
                  </a:lnTo>
                  <a:lnTo>
                    <a:pt x="409057" y="8"/>
                  </a:lnTo>
                  <a:lnTo>
                    <a:pt x="409057" y="9"/>
                  </a:lnTo>
                  <a:lnTo>
                    <a:pt x="412132" y="9"/>
                  </a:lnTo>
                  <a:lnTo>
                    <a:pt x="412132" y="9"/>
                  </a:lnTo>
                  <a:lnTo>
                    <a:pt x="415208" y="9"/>
                  </a:lnTo>
                  <a:lnTo>
                    <a:pt x="415208" y="10"/>
                  </a:lnTo>
                  <a:lnTo>
                    <a:pt x="418283" y="10"/>
                  </a:lnTo>
                  <a:lnTo>
                    <a:pt x="418283" y="11"/>
                  </a:lnTo>
                  <a:lnTo>
                    <a:pt x="421359" y="11"/>
                  </a:lnTo>
                  <a:lnTo>
                    <a:pt x="421359" y="12"/>
                  </a:lnTo>
                  <a:lnTo>
                    <a:pt x="424435" y="12"/>
                  </a:lnTo>
                  <a:lnTo>
                    <a:pt x="424435" y="13"/>
                  </a:lnTo>
                  <a:lnTo>
                    <a:pt x="427510" y="13"/>
                  </a:lnTo>
                  <a:lnTo>
                    <a:pt x="427510" y="14"/>
                  </a:lnTo>
                  <a:lnTo>
                    <a:pt x="430586" y="14"/>
                  </a:lnTo>
                  <a:lnTo>
                    <a:pt x="430586" y="15"/>
                  </a:lnTo>
                  <a:lnTo>
                    <a:pt x="433661" y="15"/>
                  </a:lnTo>
                  <a:lnTo>
                    <a:pt x="433661" y="16"/>
                  </a:lnTo>
                  <a:lnTo>
                    <a:pt x="436737" y="16"/>
                  </a:lnTo>
                  <a:lnTo>
                    <a:pt x="436737" y="17"/>
                  </a:lnTo>
                  <a:lnTo>
                    <a:pt x="439813" y="17"/>
                  </a:lnTo>
                  <a:lnTo>
                    <a:pt x="439813" y="19"/>
                  </a:lnTo>
                  <a:lnTo>
                    <a:pt x="442888" y="19"/>
                  </a:lnTo>
                  <a:lnTo>
                    <a:pt x="442888" y="20"/>
                  </a:lnTo>
                  <a:lnTo>
                    <a:pt x="445964" y="20"/>
                  </a:lnTo>
                  <a:lnTo>
                    <a:pt x="445964" y="22"/>
                  </a:lnTo>
                  <a:lnTo>
                    <a:pt x="449040" y="22"/>
                  </a:lnTo>
                  <a:lnTo>
                    <a:pt x="449040" y="23"/>
                  </a:lnTo>
                  <a:lnTo>
                    <a:pt x="452115" y="23"/>
                  </a:lnTo>
                  <a:lnTo>
                    <a:pt x="452115" y="25"/>
                  </a:lnTo>
                  <a:lnTo>
                    <a:pt x="455191" y="25"/>
                  </a:lnTo>
                  <a:lnTo>
                    <a:pt x="455191" y="27"/>
                  </a:lnTo>
                  <a:lnTo>
                    <a:pt x="458266" y="27"/>
                  </a:lnTo>
                  <a:lnTo>
                    <a:pt x="458266" y="29"/>
                  </a:lnTo>
                  <a:lnTo>
                    <a:pt x="461342" y="29"/>
                  </a:lnTo>
                  <a:lnTo>
                    <a:pt x="461342" y="32"/>
                  </a:lnTo>
                  <a:lnTo>
                    <a:pt x="464418" y="32"/>
                  </a:lnTo>
                  <a:lnTo>
                    <a:pt x="464418" y="34"/>
                  </a:lnTo>
                  <a:lnTo>
                    <a:pt x="467493" y="34"/>
                  </a:lnTo>
                  <a:lnTo>
                    <a:pt x="467493" y="37"/>
                  </a:lnTo>
                  <a:lnTo>
                    <a:pt x="470569" y="37"/>
                  </a:lnTo>
                  <a:lnTo>
                    <a:pt x="470569" y="40"/>
                  </a:lnTo>
                  <a:lnTo>
                    <a:pt x="473644" y="40"/>
                  </a:lnTo>
                  <a:lnTo>
                    <a:pt x="473644" y="43"/>
                  </a:lnTo>
                  <a:lnTo>
                    <a:pt x="476720" y="43"/>
                  </a:lnTo>
                  <a:lnTo>
                    <a:pt x="476720" y="46"/>
                  </a:lnTo>
                  <a:lnTo>
                    <a:pt x="479796" y="46"/>
                  </a:lnTo>
                  <a:lnTo>
                    <a:pt x="479796" y="50"/>
                  </a:lnTo>
                  <a:lnTo>
                    <a:pt x="482871" y="50"/>
                  </a:lnTo>
                  <a:lnTo>
                    <a:pt x="482871" y="54"/>
                  </a:lnTo>
                  <a:lnTo>
                    <a:pt x="485947" y="54"/>
                  </a:lnTo>
                  <a:lnTo>
                    <a:pt x="485947" y="58"/>
                  </a:lnTo>
                  <a:lnTo>
                    <a:pt x="489023" y="58"/>
                  </a:lnTo>
                  <a:lnTo>
                    <a:pt x="489023" y="63"/>
                  </a:lnTo>
                  <a:lnTo>
                    <a:pt x="492098" y="63"/>
                  </a:lnTo>
                  <a:lnTo>
                    <a:pt x="492098" y="67"/>
                  </a:lnTo>
                  <a:lnTo>
                    <a:pt x="495174" y="67"/>
                  </a:lnTo>
                  <a:lnTo>
                    <a:pt x="495174" y="73"/>
                  </a:lnTo>
                  <a:lnTo>
                    <a:pt x="498249" y="73"/>
                  </a:lnTo>
                  <a:lnTo>
                    <a:pt x="498249" y="78"/>
                  </a:lnTo>
                  <a:lnTo>
                    <a:pt x="501325" y="78"/>
                  </a:lnTo>
                  <a:lnTo>
                    <a:pt x="501325" y="85"/>
                  </a:lnTo>
                  <a:lnTo>
                    <a:pt x="504401" y="85"/>
                  </a:lnTo>
                  <a:lnTo>
                    <a:pt x="504401" y="91"/>
                  </a:lnTo>
                  <a:lnTo>
                    <a:pt x="507476" y="91"/>
                  </a:lnTo>
                  <a:lnTo>
                    <a:pt x="507476" y="99"/>
                  </a:lnTo>
                  <a:lnTo>
                    <a:pt x="510552" y="99"/>
                  </a:lnTo>
                  <a:lnTo>
                    <a:pt x="510552" y="106"/>
                  </a:lnTo>
                  <a:lnTo>
                    <a:pt x="513627" y="106"/>
                  </a:lnTo>
                  <a:lnTo>
                    <a:pt x="513627" y="115"/>
                  </a:lnTo>
                  <a:lnTo>
                    <a:pt x="516703" y="115"/>
                  </a:lnTo>
                  <a:lnTo>
                    <a:pt x="516703" y="123"/>
                  </a:lnTo>
                  <a:lnTo>
                    <a:pt x="519779" y="123"/>
                  </a:lnTo>
                  <a:lnTo>
                    <a:pt x="519779" y="133"/>
                  </a:lnTo>
                  <a:lnTo>
                    <a:pt x="522854" y="133"/>
                  </a:lnTo>
                  <a:lnTo>
                    <a:pt x="522854" y="143"/>
                  </a:lnTo>
                  <a:lnTo>
                    <a:pt x="525930" y="143"/>
                  </a:lnTo>
                  <a:lnTo>
                    <a:pt x="525930" y="154"/>
                  </a:lnTo>
                  <a:lnTo>
                    <a:pt x="529006" y="154"/>
                  </a:lnTo>
                  <a:lnTo>
                    <a:pt x="529006" y="166"/>
                  </a:lnTo>
                  <a:lnTo>
                    <a:pt x="532081" y="166"/>
                  </a:lnTo>
                  <a:lnTo>
                    <a:pt x="532081" y="179"/>
                  </a:lnTo>
                  <a:lnTo>
                    <a:pt x="535157" y="179"/>
                  </a:lnTo>
                  <a:lnTo>
                    <a:pt x="535157" y="193"/>
                  </a:lnTo>
                  <a:lnTo>
                    <a:pt x="538232" y="193"/>
                  </a:lnTo>
                  <a:lnTo>
                    <a:pt x="538232" y="208"/>
                  </a:lnTo>
                  <a:lnTo>
                    <a:pt x="541308" y="208"/>
                  </a:lnTo>
                  <a:lnTo>
                    <a:pt x="541308" y="225"/>
                  </a:lnTo>
                  <a:lnTo>
                    <a:pt x="544384" y="225"/>
                  </a:lnTo>
                  <a:lnTo>
                    <a:pt x="544384" y="242"/>
                  </a:lnTo>
                  <a:lnTo>
                    <a:pt x="547459" y="242"/>
                  </a:lnTo>
                  <a:lnTo>
                    <a:pt x="547459" y="261"/>
                  </a:lnTo>
                  <a:lnTo>
                    <a:pt x="550535" y="261"/>
                  </a:lnTo>
                  <a:lnTo>
                    <a:pt x="550535" y="281"/>
                  </a:lnTo>
                  <a:lnTo>
                    <a:pt x="553611" y="281"/>
                  </a:lnTo>
                  <a:lnTo>
                    <a:pt x="553611" y="301"/>
                  </a:lnTo>
                  <a:lnTo>
                    <a:pt x="556686" y="301"/>
                  </a:lnTo>
                  <a:lnTo>
                    <a:pt x="556686" y="324"/>
                  </a:lnTo>
                  <a:lnTo>
                    <a:pt x="559762" y="324"/>
                  </a:lnTo>
                  <a:lnTo>
                    <a:pt x="559762" y="350"/>
                  </a:lnTo>
                  <a:lnTo>
                    <a:pt x="562837" y="350"/>
                  </a:lnTo>
                  <a:lnTo>
                    <a:pt x="562837" y="377"/>
                  </a:lnTo>
                  <a:lnTo>
                    <a:pt x="565913" y="377"/>
                  </a:lnTo>
                  <a:lnTo>
                    <a:pt x="565913" y="407"/>
                  </a:lnTo>
                  <a:lnTo>
                    <a:pt x="568989" y="407"/>
                  </a:lnTo>
                  <a:lnTo>
                    <a:pt x="568989" y="440"/>
                  </a:lnTo>
                  <a:lnTo>
                    <a:pt x="572064" y="440"/>
                  </a:lnTo>
                  <a:lnTo>
                    <a:pt x="572064" y="474"/>
                  </a:lnTo>
                  <a:lnTo>
                    <a:pt x="575140" y="474"/>
                  </a:lnTo>
                  <a:lnTo>
                    <a:pt x="575140" y="511"/>
                  </a:lnTo>
                  <a:lnTo>
                    <a:pt x="578215" y="511"/>
                  </a:lnTo>
                  <a:lnTo>
                    <a:pt x="578215" y="550"/>
                  </a:lnTo>
                  <a:lnTo>
                    <a:pt x="581291" y="550"/>
                  </a:lnTo>
                  <a:lnTo>
                    <a:pt x="581291" y="591"/>
                  </a:lnTo>
                  <a:lnTo>
                    <a:pt x="584367" y="591"/>
                  </a:lnTo>
                  <a:lnTo>
                    <a:pt x="584367" y="635"/>
                  </a:lnTo>
                  <a:lnTo>
                    <a:pt x="587442" y="635"/>
                  </a:lnTo>
                  <a:lnTo>
                    <a:pt x="587442" y="683"/>
                  </a:lnTo>
                  <a:lnTo>
                    <a:pt x="590518" y="683"/>
                  </a:lnTo>
                  <a:lnTo>
                    <a:pt x="590518" y="736"/>
                  </a:lnTo>
                  <a:lnTo>
                    <a:pt x="593594" y="736"/>
                  </a:lnTo>
                  <a:lnTo>
                    <a:pt x="593594" y="793"/>
                  </a:lnTo>
                  <a:lnTo>
                    <a:pt x="596669" y="793"/>
                  </a:lnTo>
                  <a:lnTo>
                    <a:pt x="596669" y="855"/>
                  </a:lnTo>
                  <a:lnTo>
                    <a:pt x="599745" y="855"/>
                  </a:lnTo>
                  <a:lnTo>
                    <a:pt x="599745" y="922"/>
                  </a:lnTo>
                  <a:lnTo>
                    <a:pt x="602820" y="922"/>
                  </a:lnTo>
                  <a:lnTo>
                    <a:pt x="602820" y="994"/>
                  </a:lnTo>
                  <a:lnTo>
                    <a:pt x="605896" y="994"/>
                  </a:lnTo>
                  <a:lnTo>
                    <a:pt x="605896" y="1070"/>
                  </a:lnTo>
                  <a:lnTo>
                    <a:pt x="608972" y="1070"/>
                  </a:lnTo>
                  <a:lnTo>
                    <a:pt x="608972" y="1151"/>
                  </a:lnTo>
                  <a:lnTo>
                    <a:pt x="612047" y="1151"/>
                  </a:lnTo>
                  <a:lnTo>
                    <a:pt x="612047" y="1237"/>
                  </a:lnTo>
                  <a:lnTo>
                    <a:pt x="615123" y="1237"/>
                  </a:lnTo>
                  <a:lnTo>
                    <a:pt x="615123" y="1327"/>
                  </a:lnTo>
                  <a:lnTo>
                    <a:pt x="618198" y="1327"/>
                  </a:lnTo>
                  <a:lnTo>
                    <a:pt x="618198" y="1427"/>
                  </a:lnTo>
                  <a:lnTo>
                    <a:pt x="621274" y="1427"/>
                  </a:lnTo>
                  <a:lnTo>
                    <a:pt x="621274" y="1536"/>
                  </a:lnTo>
                  <a:lnTo>
                    <a:pt x="624350" y="1536"/>
                  </a:lnTo>
                  <a:lnTo>
                    <a:pt x="624350" y="1655"/>
                  </a:lnTo>
                  <a:lnTo>
                    <a:pt x="627425" y="1655"/>
                  </a:lnTo>
                  <a:lnTo>
                    <a:pt x="627425" y="1783"/>
                  </a:lnTo>
                  <a:lnTo>
                    <a:pt x="630501" y="1783"/>
                  </a:lnTo>
                  <a:lnTo>
                    <a:pt x="630501" y="1920"/>
                  </a:lnTo>
                  <a:lnTo>
                    <a:pt x="633577" y="1920"/>
                  </a:lnTo>
                  <a:lnTo>
                    <a:pt x="633577" y="2068"/>
                  </a:lnTo>
                  <a:lnTo>
                    <a:pt x="636652" y="2068"/>
                  </a:lnTo>
                  <a:lnTo>
                    <a:pt x="636652" y="2224"/>
                  </a:lnTo>
                  <a:lnTo>
                    <a:pt x="639728" y="2224"/>
                  </a:lnTo>
                  <a:lnTo>
                    <a:pt x="639728" y="2390"/>
                  </a:lnTo>
                  <a:lnTo>
                    <a:pt x="642803" y="2390"/>
                  </a:lnTo>
                  <a:lnTo>
                    <a:pt x="642803" y="2566"/>
                  </a:lnTo>
                  <a:lnTo>
                    <a:pt x="645879" y="2566"/>
                  </a:lnTo>
                  <a:lnTo>
                    <a:pt x="645879" y="2751"/>
                  </a:lnTo>
                  <a:lnTo>
                    <a:pt x="648955" y="2751"/>
                  </a:lnTo>
                  <a:lnTo>
                    <a:pt x="648955" y="2954"/>
                  </a:lnTo>
                  <a:lnTo>
                    <a:pt x="652030" y="2954"/>
                  </a:lnTo>
                  <a:lnTo>
                    <a:pt x="652030" y="3173"/>
                  </a:lnTo>
                  <a:lnTo>
                    <a:pt x="655106" y="3173"/>
                  </a:lnTo>
                  <a:lnTo>
                    <a:pt x="655106" y="3410"/>
                  </a:lnTo>
                  <a:lnTo>
                    <a:pt x="658181" y="3410"/>
                  </a:lnTo>
                  <a:lnTo>
                    <a:pt x="658181" y="3664"/>
                  </a:lnTo>
                  <a:lnTo>
                    <a:pt x="661257" y="3664"/>
                  </a:lnTo>
                  <a:lnTo>
                    <a:pt x="661257" y="3935"/>
                  </a:lnTo>
                  <a:lnTo>
                    <a:pt x="664333" y="3935"/>
                  </a:lnTo>
                  <a:lnTo>
                    <a:pt x="664333" y="4223"/>
                  </a:lnTo>
                  <a:lnTo>
                    <a:pt x="667408" y="4223"/>
                  </a:lnTo>
                  <a:lnTo>
                    <a:pt x="667408" y="4528"/>
                  </a:lnTo>
                  <a:lnTo>
                    <a:pt x="670484" y="4528"/>
                  </a:lnTo>
                  <a:lnTo>
                    <a:pt x="670484" y="4851"/>
                  </a:lnTo>
                  <a:lnTo>
                    <a:pt x="673560" y="4851"/>
                  </a:lnTo>
                  <a:lnTo>
                    <a:pt x="673560" y="5190"/>
                  </a:lnTo>
                  <a:lnTo>
                    <a:pt x="676635" y="5190"/>
                  </a:lnTo>
                  <a:lnTo>
                    <a:pt x="676635" y="5547"/>
                  </a:lnTo>
                  <a:lnTo>
                    <a:pt x="679711" y="5547"/>
                  </a:lnTo>
                  <a:lnTo>
                    <a:pt x="679711" y="5936"/>
                  </a:lnTo>
                  <a:lnTo>
                    <a:pt x="682786" y="5936"/>
                  </a:lnTo>
                  <a:lnTo>
                    <a:pt x="682786" y="6356"/>
                  </a:lnTo>
                  <a:lnTo>
                    <a:pt x="685862" y="6356"/>
                  </a:lnTo>
                  <a:lnTo>
                    <a:pt x="685862" y="6808"/>
                  </a:lnTo>
                  <a:lnTo>
                    <a:pt x="688938" y="6808"/>
                  </a:lnTo>
                  <a:lnTo>
                    <a:pt x="688938" y="7292"/>
                  </a:lnTo>
                  <a:lnTo>
                    <a:pt x="692013" y="7292"/>
                  </a:lnTo>
                  <a:lnTo>
                    <a:pt x="692013" y="7808"/>
                  </a:lnTo>
                  <a:lnTo>
                    <a:pt x="695089" y="7808"/>
                  </a:lnTo>
                  <a:lnTo>
                    <a:pt x="695089" y="8356"/>
                  </a:lnTo>
                  <a:lnTo>
                    <a:pt x="698164" y="8356"/>
                  </a:lnTo>
                  <a:lnTo>
                    <a:pt x="698164" y="8935"/>
                  </a:lnTo>
                  <a:lnTo>
                    <a:pt x="701240" y="8935"/>
                  </a:lnTo>
                  <a:lnTo>
                    <a:pt x="701240" y="9546"/>
                  </a:lnTo>
                  <a:lnTo>
                    <a:pt x="704316" y="9546"/>
                  </a:lnTo>
                  <a:lnTo>
                    <a:pt x="704316" y="10188"/>
                  </a:lnTo>
                  <a:lnTo>
                    <a:pt x="707391" y="10188"/>
                  </a:lnTo>
                  <a:lnTo>
                    <a:pt x="707391" y="10863"/>
                  </a:lnTo>
                  <a:lnTo>
                    <a:pt x="710467" y="10863"/>
                  </a:lnTo>
                  <a:lnTo>
                    <a:pt x="710467" y="11585"/>
                  </a:lnTo>
                  <a:lnTo>
                    <a:pt x="713543" y="11585"/>
                  </a:lnTo>
                  <a:lnTo>
                    <a:pt x="713543" y="12356"/>
                  </a:lnTo>
                  <a:lnTo>
                    <a:pt x="716618" y="12356"/>
                  </a:lnTo>
                  <a:lnTo>
                    <a:pt x="716618" y="13176"/>
                  </a:lnTo>
                  <a:lnTo>
                    <a:pt x="719694" y="13176"/>
                  </a:lnTo>
                  <a:lnTo>
                    <a:pt x="719694" y="14043"/>
                  </a:lnTo>
                  <a:lnTo>
                    <a:pt x="722769" y="14043"/>
                  </a:lnTo>
                  <a:lnTo>
                    <a:pt x="722769" y="14959"/>
                  </a:lnTo>
                  <a:lnTo>
                    <a:pt x="725845" y="14959"/>
                  </a:lnTo>
                  <a:lnTo>
                    <a:pt x="725845" y="15922"/>
                  </a:lnTo>
                  <a:lnTo>
                    <a:pt x="728921" y="15922"/>
                  </a:lnTo>
                  <a:lnTo>
                    <a:pt x="728921" y="16934"/>
                  </a:lnTo>
                  <a:lnTo>
                    <a:pt x="731996" y="16934"/>
                  </a:lnTo>
                  <a:lnTo>
                    <a:pt x="731996" y="17994"/>
                  </a:lnTo>
                  <a:lnTo>
                    <a:pt x="735072" y="17994"/>
                  </a:lnTo>
                  <a:lnTo>
                    <a:pt x="735072" y="19102"/>
                  </a:lnTo>
                  <a:lnTo>
                    <a:pt x="738148" y="19102"/>
                  </a:lnTo>
                  <a:lnTo>
                    <a:pt x="738148" y="20258"/>
                  </a:lnTo>
                  <a:lnTo>
                    <a:pt x="741223" y="20258"/>
                  </a:lnTo>
                  <a:lnTo>
                    <a:pt x="741223" y="21475"/>
                  </a:lnTo>
                  <a:lnTo>
                    <a:pt x="744299" y="21475"/>
                  </a:lnTo>
                  <a:lnTo>
                    <a:pt x="744299" y="22753"/>
                  </a:lnTo>
                  <a:lnTo>
                    <a:pt x="747374" y="22753"/>
                  </a:lnTo>
                  <a:lnTo>
                    <a:pt x="747374" y="24092"/>
                  </a:lnTo>
                  <a:lnTo>
                    <a:pt x="750450" y="24092"/>
                  </a:lnTo>
                  <a:lnTo>
                    <a:pt x="750450" y="25493"/>
                  </a:lnTo>
                  <a:lnTo>
                    <a:pt x="753526" y="25493"/>
                  </a:lnTo>
                  <a:lnTo>
                    <a:pt x="753526" y="26954"/>
                  </a:lnTo>
                  <a:lnTo>
                    <a:pt x="756601" y="26954"/>
                  </a:lnTo>
                  <a:lnTo>
                    <a:pt x="756601" y="28476"/>
                  </a:lnTo>
                  <a:lnTo>
                    <a:pt x="759677" y="28476"/>
                  </a:lnTo>
                  <a:lnTo>
                    <a:pt x="759677" y="30059"/>
                  </a:lnTo>
                  <a:lnTo>
                    <a:pt x="762752" y="30059"/>
                  </a:lnTo>
                  <a:lnTo>
                    <a:pt x="762752" y="31702"/>
                  </a:lnTo>
                  <a:lnTo>
                    <a:pt x="765828" y="31702"/>
                  </a:lnTo>
                  <a:lnTo>
                    <a:pt x="765828" y="33406"/>
                  </a:lnTo>
                  <a:lnTo>
                    <a:pt x="768904" y="33406"/>
                  </a:lnTo>
                  <a:lnTo>
                    <a:pt x="768904" y="35170"/>
                  </a:lnTo>
                  <a:lnTo>
                    <a:pt x="771979" y="35170"/>
                  </a:lnTo>
                  <a:lnTo>
                    <a:pt x="771979" y="36954"/>
                  </a:lnTo>
                  <a:lnTo>
                    <a:pt x="775055" y="36954"/>
                  </a:lnTo>
                  <a:lnTo>
                    <a:pt x="775055" y="38759"/>
                  </a:lnTo>
                  <a:lnTo>
                    <a:pt x="778131" y="38759"/>
                  </a:lnTo>
                  <a:lnTo>
                    <a:pt x="778131" y="40585"/>
                  </a:lnTo>
                  <a:lnTo>
                    <a:pt x="781206" y="40585"/>
                  </a:lnTo>
                  <a:lnTo>
                    <a:pt x="781206" y="42430"/>
                  </a:lnTo>
                  <a:lnTo>
                    <a:pt x="784282" y="42430"/>
                  </a:lnTo>
                  <a:lnTo>
                    <a:pt x="784282" y="44296"/>
                  </a:lnTo>
                  <a:lnTo>
                    <a:pt x="787357" y="44296"/>
                  </a:lnTo>
                  <a:lnTo>
                    <a:pt x="787357" y="46182"/>
                  </a:lnTo>
                  <a:lnTo>
                    <a:pt x="790433" y="46182"/>
                  </a:lnTo>
                  <a:lnTo>
                    <a:pt x="790433" y="48088"/>
                  </a:lnTo>
                  <a:lnTo>
                    <a:pt x="793509" y="48088"/>
                  </a:lnTo>
                  <a:lnTo>
                    <a:pt x="793509" y="50014"/>
                  </a:lnTo>
                  <a:lnTo>
                    <a:pt x="796584" y="50014"/>
                  </a:lnTo>
                  <a:lnTo>
                    <a:pt x="796584" y="51960"/>
                  </a:lnTo>
                  <a:lnTo>
                    <a:pt x="799660" y="51960"/>
                  </a:lnTo>
                  <a:lnTo>
                    <a:pt x="799660" y="53926"/>
                  </a:lnTo>
                  <a:lnTo>
                    <a:pt x="802735" y="53926"/>
                  </a:lnTo>
                  <a:lnTo>
                    <a:pt x="802735" y="55908"/>
                  </a:lnTo>
                  <a:lnTo>
                    <a:pt x="805811" y="55908"/>
                  </a:lnTo>
                  <a:lnTo>
                    <a:pt x="805811" y="57906"/>
                  </a:lnTo>
                  <a:lnTo>
                    <a:pt x="808887" y="57906"/>
                  </a:lnTo>
                  <a:lnTo>
                    <a:pt x="808887" y="59920"/>
                  </a:lnTo>
                  <a:lnTo>
                    <a:pt x="811962" y="59920"/>
                  </a:lnTo>
                  <a:lnTo>
                    <a:pt x="811962" y="61950"/>
                  </a:lnTo>
                  <a:lnTo>
                    <a:pt x="815038" y="61950"/>
                  </a:lnTo>
                  <a:lnTo>
                    <a:pt x="815038" y="63996"/>
                  </a:lnTo>
                  <a:lnTo>
                    <a:pt x="818114" y="63996"/>
                  </a:lnTo>
                  <a:lnTo>
                    <a:pt x="818114" y="66057"/>
                  </a:lnTo>
                  <a:lnTo>
                    <a:pt x="821189" y="66057"/>
                  </a:lnTo>
                  <a:lnTo>
                    <a:pt x="821189" y="68135"/>
                  </a:lnTo>
                  <a:lnTo>
                    <a:pt x="824265" y="68135"/>
                  </a:lnTo>
                  <a:lnTo>
                    <a:pt x="824265" y="70228"/>
                  </a:lnTo>
                  <a:lnTo>
                    <a:pt x="827340" y="70228"/>
                  </a:lnTo>
                  <a:lnTo>
                    <a:pt x="827340" y="72337"/>
                  </a:lnTo>
                  <a:lnTo>
                    <a:pt x="830416" y="72337"/>
                  </a:lnTo>
                  <a:lnTo>
                    <a:pt x="830416" y="74462"/>
                  </a:lnTo>
                  <a:lnTo>
                    <a:pt x="833492" y="74462"/>
                  </a:lnTo>
                  <a:lnTo>
                    <a:pt x="833492" y="76597"/>
                  </a:lnTo>
                  <a:lnTo>
                    <a:pt x="836567" y="76597"/>
                  </a:lnTo>
                  <a:lnTo>
                    <a:pt x="836567" y="78742"/>
                  </a:lnTo>
                  <a:lnTo>
                    <a:pt x="839643" y="78742"/>
                  </a:lnTo>
                  <a:lnTo>
                    <a:pt x="839643" y="80897"/>
                  </a:lnTo>
                  <a:lnTo>
                    <a:pt x="842718" y="80897"/>
                  </a:lnTo>
                  <a:lnTo>
                    <a:pt x="842718" y="83063"/>
                  </a:lnTo>
                  <a:lnTo>
                    <a:pt x="845794" y="83063"/>
                  </a:lnTo>
                  <a:lnTo>
                    <a:pt x="845794" y="85239"/>
                  </a:lnTo>
                  <a:lnTo>
                    <a:pt x="848870" y="85239"/>
                  </a:lnTo>
                  <a:lnTo>
                    <a:pt x="848870" y="87426"/>
                  </a:lnTo>
                  <a:lnTo>
                    <a:pt x="851945" y="87426"/>
                  </a:lnTo>
                  <a:lnTo>
                    <a:pt x="851945" y="89622"/>
                  </a:lnTo>
                  <a:lnTo>
                    <a:pt x="855021" y="89622"/>
                  </a:lnTo>
                  <a:lnTo>
                    <a:pt x="855021" y="91829"/>
                  </a:lnTo>
                  <a:lnTo>
                    <a:pt x="858097" y="91829"/>
                  </a:lnTo>
                  <a:lnTo>
                    <a:pt x="858097" y="94045"/>
                  </a:lnTo>
                  <a:lnTo>
                    <a:pt x="861172" y="94045"/>
                  </a:lnTo>
                  <a:lnTo>
                    <a:pt x="861172" y="96272"/>
                  </a:lnTo>
                  <a:lnTo>
                    <a:pt x="864248" y="96272"/>
                  </a:lnTo>
                  <a:lnTo>
                    <a:pt x="864248" y="98558"/>
                  </a:lnTo>
                  <a:lnTo>
                    <a:pt x="867323" y="98558"/>
                  </a:lnTo>
                  <a:lnTo>
                    <a:pt x="867323" y="100902"/>
                  </a:lnTo>
                  <a:lnTo>
                    <a:pt x="870399" y="100902"/>
                  </a:lnTo>
                  <a:lnTo>
                    <a:pt x="870399" y="103305"/>
                  </a:lnTo>
                  <a:lnTo>
                    <a:pt x="873475" y="103305"/>
                  </a:lnTo>
                  <a:lnTo>
                    <a:pt x="873475" y="105766"/>
                  </a:lnTo>
                  <a:lnTo>
                    <a:pt x="876550" y="105766"/>
                  </a:lnTo>
                  <a:lnTo>
                    <a:pt x="876550" y="108285"/>
                  </a:lnTo>
                  <a:lnTo>
                    <a:pt x="879626" y="108285"/>
                  </a:lnTo>
                  <a:lnTo>
                    <a:pt x="879626" y="110862"/>
                  </a:lnTo>
                  <a:lnTo>
                    <a:pt x="882701" y="110862"/>
                  </a:lnTo>
                  <a:lnTo>
                    <a:pt x="882701" y="113498"/>
                  </a:lnTo>
                  <a:lnTo>
                    <a:pt x="885777" y="113498"/>
                  </a:lnTo>
                  <a:lnTo>
                    <a:pt x="885777" y="116190"/>
                  </a:lnTo>
                  <a:lnTo>
                    <a:pt x="888853" y="116190"/>
                  </a:lnTo>
                  <a:lnTo>
                    <a:pt x="888853" y="118940"/>
                  </a:lnTo>
                  <a:lnTo>
                    <a:pt x="891928" y="118940"/>
                  </a:lnTo>
                  <a:lnTo>
                    <a:pt x="891928" y="121748"/>
                  </a:lnTo>
                  <a:lnTo>
                    <a:pt x="895004" y="121748"/>
                  </a:lnTo>
                  <a:lnTo>
                    <a:pt x="895004" y="124654"/>
                  </a:lnTo>
                  <a:lnTo>
                    <a:pt x="898080" y="124654"/>
                  </a:lnTo>
                  <a:lnTo>
                    <a:pt x="898080" y="127658"/>
                  </a:lnTo>
                  <a:lnTo>
                    <a:pt x="901155" y="127658"/>
                  </a:lnTo>
                  <a:lnTo>
                    <a:pt x="901155" y="130760"/>
                  </a:lnTo>
                  <a:lnTo>
                    <a:pt x="904231" y="130760"/>
                  </a:lnTo>
                  <a:lnTo>
                    <a:pt x="904231" y="133959"/>
                  </a:lnTo>
                  <a:lnTo>
                    <a:pt x="907306" y="133959"/>
                  </a:lnTo>
                  <a:lnTo>
                    <a:pt x="907306" y="137255"/>
                  </a:lnTo>
                  <a:lnTo>
                    <a:pt x="910382" y="137255"/>
                  </a:lnTo>
                  <a:lnTo>
                    <a:pt x="910382" y="140648"/>
                  </a:lnTo>
                  <a:lnTo>
                    <a:pt x="913458" y="140648"/>
                  </a:lnTo>
                  <a:lnTo>
                    <a:pt x="913458" y="144137"/>
                  </a:lnTo>
                  <a:lnTo>
                    <a:pt x="916533" y="144137"/>
                  </a:lnTo>
                  <a:lnTo>
                    <a:pt x="916533" y="147722"/>
                  </a:lnTo>
                  <a:lnTo>
                    <a:pt x="919609" y="147722"/>
                  </a:lnTo>
                  <a:lnTo>
                    <a:pt x="919609" y="151403"/>
                  </a:lnTo>
                  <a:lnTo>
                    <a:pt x="922685" y="151403"/>
                  </a:lnTo>
                  <a:lnTo>
                    <a:pt x="922685" y="155178"/>
                  </a:lnTo>
                  <a:lnTo>
                    <a:pt x="925760" y="155178"/>
                  </a:lnTo>
                  <a:lnTo>
                    <a:pt x="925760" y="159059"/>
                  </a:lnTo>
                  <a:lnTo>
                    <a:pt x="928836" y="159059"/>
                  </a:lnTo>
                  <a:lnTo>
                    <a:pt x="928836" y="163046"/>
                  </a:lnTo>
                  <a:lnTo>
                    <a:pt x="931911" y="163046"/>
                  </a:lnTo>
                  <a:lnTo>
                    <a:pt x="931911" y="167138"/>
                  </a:lnTo>
                  <a:lnTo>
                    <a:pt x="934987" y="167138"/>
                  </a:lnTo>
                  <a:lnTo>
                    <a:pt x="934987" y="171334"/>
                  </a:lnTo>
                  <a:lnTo>
                    <a:pt x="938063" y="171334"/>
                  </a:lnTo>
                  <a:lnTo>
                    <a:pt x="938063" y="175634"/>
                  </a:lnTo>
                  <a:lnTo>
                    <a:pt x="941138" y="175634"/>
                  </a:lnTo>
                  <a:lnTo>
                    <a:pt x="941138" y="180037"/>
                  </a:lnTo>
                  <a:lnTo>
                    <a:pt x="944214" y="180037"/>
                  </a:lnTo>
                  <a:lnTo>
                    <a:pt x="944214" y="184543"/>
                  </a:lnTo>
                  <a:lnTo>
                    <a:pt x="947289" y="184543"/>
                  </a:lnTo>
                  <a:lnTo>
                    <a:pt x="947289" y="189151"/>
                  </a:lnTo>
                  <a:lnTo>
                    <a:pt x="950365" y="189151"/>
                  </a:lnTo>
                  <a:lnTo>
                    <a:pt x="950365" y="193861"/>
                  </a:lnTo>
                  <a:lnTo>
                    <a:pt x="953441" y="193861"/>
                  </a:lnTo>
                  <a:lnTo>
                    <a:pt x="953441" y="198671"/>
                  </a:lnTo>
                  <a:lnTo>
                    <a:pt x="956516" y="198671"/>
                  </a:lnTo>
                  <a:lnTo>
                    <a:pt x="956516" y="203601"/>
                  </a:lnTo>
                  <a:lnTo>
                    <a:pt x="959592" y="203601"/>
                  </a:lnTo>
                  <a:lnTo>
                    <a:pt x="959592" y="208648"/>
                  </a:lnTo>
                  <a:lnTo>
                    <a:pt x="962668" y="208648"/>
                  </a:lnTo>
                  <a:lnTo>
                    <a:pt x="962668" y="213812"/>
                  </a:lnTo>
                  <a:lnTo>
                    <a:pt x="965743" y="213812"/>
                  </a:lnTo>
                  <a:lnTo>
                    <a:pt x="965743" y="219092"/>
                  </a:lnTo>
                  <a:lnTo>
                    <a:pt x="968819" y="219092"/>
                  </a:lnTo>
                  <a:lnTo>
                    <a:pt x="968819" y="224488"/>
                  </a:lnTo>
                  <a:lnTo>
                    <a:pt x="971894" y="224488"/>
                  </a:lnTo>
                  <a:lnTo>
                    <a:pt x="971894" y="229999"/>
                  </a:lnTo>
                  <a:lnTo>
                    <a:pt x="974970" y="229999"/>
                  </a:lnTo>
                  <a:lnTo>
                    <a:pt x="974970" y="235623"/>
                  </a:lnTo>
                  <a:lnTo>
                    <a:pt x="978046" y="235623"/>
                  </a:lnTo>
                  <a:lnTo>
                    <a:pt x="978046" y="241361"/>
                  </a:lnTo>
                  <a:lnTo>
                    <a:pt x="981121" y="241361"/>
                  </a:lnTo>
                  <a:lnTo>
                    <a:pt x="981121" y="247211"/>
                  </a:lnTo>
                  <a:lnTo>
                    <a:pt x="984197" y="247211"/>
                  </a:lnTo>
                  <a:lnTo>
                    <a:pt x="984197" y="253172"/>
                  </a:lnTo>
                  <a:lnTo>
                    <a:pt x="987272" y="253172"/>
                  </a:lnTo>
                  <a:lnTo>
                    <a:pt x="987272" y="259215"/>
                  </a:lnTo>
                  <a:lnTo>
                    <a:pt x="990348" y="259215"/>
                  </a:lnTo>
                  <a:lnTo>
                    <a:pt x="990348" y="265340"/>
                  </a:lnTo>
                  <a:lnTo>
                    <a:pt x="993424" y="265340"/>
                  </a:lnTo>
                  <a:lnTo>
                    <a:pt x="993424" y="271545"/>
                  </a:lnTo>
                  <a:lnTo>
                    <a:pt x="996499" y="271545"/>
                  </a:lnTo>
                  <a:lnTo>
                    <a:pt x="996499" y="277831"/>
                  </a:lnTo>
                  <a:lnTo>
                    <a:pt x="999575" y="277831"/>
                  </a:lnTo>
                  <a:lnTo>
                    <a:pt x="999575" y="284196"/>
                  </a:lnTo>
                  <a:lnTo>
                    <a:pt x="1002651" y="284196"/>
                  </a:lnTo>
                  <a:lnTo>
                    <a:pt x="1002651" y="290639"/>
                  </a:lnTo>
                  <a:lnTo>
                    <a:pt x="1005726" y="290639"/>
                  </a:lnTo>
                  <a:lnTo>
                    <a:pt x="1005726" y="297160"/>
                  </a:lnTo>
                  <a:lnTo>
                    <a:pt x="1008802" y="297160"/>
                  </a:lnTo>
                  <a:lnTo>
                    <a:pt x="1008802" y="303759"/>
                  </a:lnTo>
                  <a:lnTo>
                    <a:pt x="1011877" y="303759"/>
                  </a:lnTo>
                  <a:lnTo>
                    <a:pt x="1011877" y="310434"/>
                  </a:lnTo>
                  <a:lnTo>
                    <a:pt x="1014953" y="310434"/>
                  </a:lnTo>
                  <a:lnTo>
                    <a:pt x="1014953" y="317185"/>
                  </a:lnTo>
                  <a:lnTo>
                    <a:pt x="1018029" y="317185"/>
                  </a:lnTo>
                  <a:lnTo>
                    <a:pt x="1018029" y="324000"/>
                  </a:lnTo>
                  <a:lnTo>
                    <a:pt x="1021104" y="324000"/>
                  </a:lnTo>
                  <a:lnTo>
                    <a:pt x="1021104" y="330879"/>
                  </a:lnTo>
                  <a:lnTo>
                    <a:pt x="1024180" y="330879"/>
                  </a:lnTo>
                  <a:lnTo>
                    <a:pt x="1024180" y="337822"/>
                  </a:lnTo>
                  <a:lnTo>
                    <a:pt x="1027255" y="337822"/>
                  </a:lnTo>
                  <a:lnTo>
                    <a:pt x="1027255" y="344827"/>
                  </a:lnTo>
                  <a:lnTo>
                    <a:pt x="1030331" y="344827"/>
                  </a:lnTo>
                  <a:lnTo>
                    <a:pt x="1030331" y="351895"/>
                  </a:lnTo>
                  <a:lnTo>
                    <a:pt x="1033407" y="351895"/>
                  </a:lnTo>
                  <a:lnTo>
                    <a:pt x="1033407" y="359023"/>
                  </a:lnTo>
                  <a:lnTo>
                    <a:pt x="1036482" y="359023"/>
                  </a:lnTo>
                  <a:lnTo>
                    <a:pt x="1036482" y="366213"/>
                  </a:lnTo>
                  <a:lnTo>
                    <a:pt x="1039558" y="366213"/>
                  </a:lnTo>
                  <a:lnTo>
                    <a:pt x="1039558" y="373462"/>
                  </a:lnTo>
                  <a:lnTo>
                    <a:pt x="1042634" y="373462"/>
                  </a:lnTo>
                  <a:lnTo>
                    <a:pt x="1042634" y="380770"/>
                  </a:lnTo>
                  <a:lnTo>
                    <a:pt x="1045709" y="380770"/>
                  </a:lnTo>
                  <a:lnTo>
                    <a:pt x="1045709" y="388137"/>
                  </a:lnTo>
                  <a:lnTo>
                    <a:pt x="1048785" y="388137"/>
                  </a:lnTo>
                  <a:lnTo>
                    <a:pt x="1048785" y="395537"/>
                  </a:lnTo>
                  <a:lnTo>
                    <a:pt x="1051860" y="395537"/>
                  </a:lnTo>
                  <a:lnTo>
                    <a:pt x="1051860" y="402970"/>
                  </a:lnTo>
                  <a:lnTo>
                    <a:pt x="1054936" y="402970"/>
                  </a:lnTo>
                  <a:lnTo>
                    <a:pt x="1054936" y="410434"/>
                  </a:lnTo>
                  <a:lnTo>
                    <a:pt x="1058012" y="410434"/>
                  </a:lnTo>
                  <a:lnTo>
                    <a:pt x="1058012" y="417929"/>
                  </a:lnTo>
                  <a:lnTo>
                    <a:pt x="1061087" y="417929"/>
                  </a:lnTo>
                  <a:lnTo>
                    <a:pt x="1061087" y="425456"/>
                  </a:lnTo>
                  <a:lnTo>
                    <a:pt x="1064163" y="425456"/>
                  </a:lnTo>
                  <a:lnTo>
                    <a:pt x="1064163" y="433013"/>
                  </a:lnTo>
                  <a:lnTo>
                    <a:pt x="1067238" y="433013"/>
                  </a:lnTo>
                  <a:lnTo>
                    <a:pt x="1067238" y="440600"/>
                  </a:lnTo>
                  <a:lnTo>
                    <a:pt x="1070314" y="440600"/>
                  </a:lnTo>
                  <a:lnTo>
                    <a:pt x="1070314" y="448217"/>
                  </a:lnTo>
                  <a:lnTo>
                    <a:pt x="1073390" y="448217"/>
                  </a:lnTo>
                  <a:lnTo>
                    <a:pt x="1073390" y="455862"/>
                  </a:lnTo>
                  <a:lnTo>
                    <a:pt x="1076465" y="455862"/>
                  </a:lnTo>
                  <a:lnTo>
                    <a:pt x="1076465" y="463537"/>
                  </a:lnTo>
                  <a:lnTo>
                    <a:pt x="1079541" y="463537"/>
                  </a:lnTo>
                  <a:lnTo>
                    <a:pt x="1079541" y="471077"/>
                  </a:lnTo>
                  <a:lnTo>
                    <a:pt x="1082617" y="471077"/>
                  </a:lnTo>
                  <a:lnTo>
                    <a:pt x="1082617" y="478486"/>
                  </a:lnTo>
                  <a:lnTo>
                    <a:pt x="1085692" y="478486"/>
                  </a:lnTo>
                  <a:lnTo>
                    <a:pt x="1085692" y="485763"/>
                  </a:lnTo>
                  <a:lnTo>
                    <a:pt x="1088768" y="485763"/>
                  </a:lnTo>
                  <a:lnTo>
                    <a:pt x="1088768" y="492910"/>
                  </a:lnTo>
                  <a:lnTo>
                    <a:pt x="1091843" y="492910"/>
                  </a:lnTo>
                  <a:lnTo>
                    <a:pt x="1091843" y="499928"/>
                  </a:lnTo>
                  <a:lnTo>
                    <a:pt x="1094919" y="499928"/>
                  </a:lnTo>
                  <a:lnTo>
                    <a:pt x="1094919" y="506818"/>
                  </a:lnTo>
                  <a:lnTo>
                    <a:pt x="1097995" y="506818"/>
                  </a:lnTo>
                  <a:lnTo>
                    <a:pt x="1097995" y="513581"/>
                  </a:lnTo>
                  <a:lnTo>
                    <a:pt x="1101070" y="513581"/>
                  </a:lnTo>
                  <a:lnTo>
                    <a:pt x="1101070" y="520218"/>
                  </a:lnTo>
                  <a:lnTo>
                    <a:pt x="1104146" y="520218"/>
                  </a:lnTo>
                  <a:lnTo>
                    <a:pt x="1104146" y="526730"/>
                  </a:lnTo>
                  <a:lnTo>
                    <a:pt x="1107222" y="526730"/>
                  </a:lnTo>
                  <a:lnTo>
                    <a:pt x="1107222" y="533119"/>
                  </a:lnTo>
                  <a:lnTo>
                    <a:pt x="1110297" y="533119"/>
                  </a:lnTo>
                  <a:lnTo>
                    <a:pt x="1110297" y="539341"/>
                  </a:lnTo>
                  <a:lnTo>
                    <a:pt x="1113373" y="539341"/>
                  </a:lnTo>
                  <a:lnTo>
                    <a:pt x="1113373" y="545398"/>
                  </a:lnTo>
                  <a:lnTo>
                    <a:pt x="1116448" y="545398"/>
                  </a:lnTo>
                  <a:lnTo>
                    <a:pt x="1116448" y="551291"/>
                  </a:lnTo>
                  <a:lnTo>
                    <a:pt x="1119524" y="551291"/>
                  </a:lnTo>
                  <a:lnTo>
                    <a:pt x="1119524" y="557021"/>
                  </a:lnTo>
                  <a:lnTo>
                    <a:pt x="1122600" y="557021"/>
                  </a:lnTo>
                  <a:lnTo>
                    <a:pt x="1122600" y="562590"/>
                  </a:lnTo>
                  <a:lnTo>
                    <a:pt x="1125675" y="562590"/>
                  </a:lnTo>
                  <a:lnTo>
                    <a:pt x="1125675" y="567999"/>
                  </a:lnTo>
                  <a:lnTo>
                    <a:pt x="1128751" y="567999"/>
                  </a:lnTo>
                  <a:lnTo>
                    <a:pt x="1128751" y="573249"/>
                  </a:lnTo>
                  <a:lnTo>
                    <a:pt x="1131826" y="573249"/>
                  </a:lnTo>
                  <a:lnTo>
                    <a:pt x="1131826" y="578340"/>
                  </a:lnTo>
                  <a:lnTo>
                    <a:pt x="1134902" y="578340"/>
                  </a:lnTo>
                  <a:lnTo>
                    <a:pt x="1134902" y="583275"/>
                  </a:lnTo>
                  <a:lnTo>
                    <a:pt x="1137978" y="583275"/>
                  </a:lnTo>
                  <a:lnTo>
                    <a:pt x="1137978" y="588054"/>
                  </a:lnTo>
                  <a:lnTo>
                    <a:pt x="1141053" y="588054"/>
                  </a:lnTo>
                  <a:lnTo>
                    <a:pt x="1141053" y="592738"/>
                  </a:lnTo>
                  <a:lnTo>
                    <a:pt x="1144129" y="592738"/>
                  </a:lnTo>
                  <a:lnTo>
                    <a:pt x="1144129" y="597327"/>
                  </a:lnTo>
                  <a:lnTo>
                    <a:pt x="1147205" y="597327"/>
                  </a:lnTo>
                  <a:lnTo>
                    <a:pt x="1147205" y="601822"/>
                  </a:lnTo>
                  <a:lnTo>
                    <a:pt x="1150280" y="601822"/>
                  </a:lnTo>
                  <a:lnTo>
                    <a:pt x="1150280" y="606224"/>
                  </a:lnTo>
                  <a:lnTo>
                    <a:pt x="1153356" y="606224"/>
                  </a:lnTo>
                  <a:lnTo>
                    <a:pt x="1153356" y="610533"/>
                  </a:lnTo>
                  <a:lnTo>
                    <a:pt x="1156431" y="610533"/>
                  </a:lnTo>
                  <a:lnTo>
                    <a:pt x="1156431" y="614750"/>
                  </a:lnTo>
                  <a:lnTo>
                    <a:pt x="1159507" y="614750"/>
                  </a:lnTo>
                  <a:lnTo>
                    <a:pt x="1159507" y="618875"/>
                  </a:lnTo>
                  <a:lnTo>
                    <a:pt x="1162583" y="618875"/>
                  </a:lnTo>
                  <a:lnTo>
                    <a:pt x="1162583" y="622908"/>
                  </a:lnTo>
                  <a:lnTo>
                    <a:pt x="1165658" y="622908"/>
                  </a:lnTo>
                  <a:lnTo>
                    <a:pt x="1165658" y="626851"/>
                  </a:lnTo>
                  <a:lnTo>
                    <a:pt x="1168734" y="626851"/>
                  </a:lnTo>
                  <a:lnTo>
                    <a:pt x="1168734" y="630704"/>
                  </a:lnTo>
                  <a:lnTo>
                    <a:pt x="1171809" y="630704"/>
                  </a:lnTo>
                  <a:lnTo>
                    <a:pt x="1171809" y="634479"/>
                  </a:lnTo>
                  <a:lnTo>
                    <a:pt x="1174885" y="634479"/>
                  </a:lnTo>
                  <a:lnTo>
                    <a:pt x="1174885" y="638178"/>
                  </a:lnTo>
                  <a:lnTo>
                    <a:pt x="1177961" y="638178"/>
                  </a:lnTo>
                  <a:lnTo>
                    <a:pt x="1177961" y="641800"/>
                  </a:lnTo>
                  <a:lnTo>
                    <a:pt x="1181036" y="641800"/>
                  </a:lnTo>
                  <a:lnTo>
                    <a:pt x="1181036" y="645347"/>
                  </a:lnTo>
                  <a:lnTo>
                    <a:pt x="1184112" y="645347"/>
                  </a:lnTo>
                  <a:lnTo>
                    <a:pt x="1184112" y="648818"/>
                  </a:lnTo>
                  <a:lnTo>
                    <a:pt x="1187188" y="648818"/>
                  </a:lnTo>
                  <a:lnTo>
                    <a:pt x="1187188" y="652213"/>
                  </a:lnTo>
                  <a:lnTo>
                    <a:pt x="1190263" y="652213"/>
                  </a:lnTo>
                  <a:lnTo>
                    <a:pt x="1190263" y="655534"/>
                  </a:lnTo>
                  <a:lnTo>
                    <a:pt x="1193339" y="655534"/>
                  </a:lnTo>
                  <a:lnTo>
                    <a:pt x="1193339" y="658781"/>
                  </a:lnTo>
                  <a:lnTo>
                    <a:pt x="1196414" y="658781"/>
                  </a:lnTo>
                  <a:lnTo>
                    <a:pt x="1196414" y="661953"/>
                  </a:lnTo>
                  <a:lnTo>
                    <a:pt x="1199490" y="661953"/>
                  </a:lnTo>
                  <a:lnTo>
                    <a:pt x="1199490" y="665052"/>
                  </a:lnTo>
                  <a:lnTo>
                    <a:pt x="1202566" y="665052"/>
                  </a:lnTo>
                  <a:lnTo>
                    <a:pt x="1202566" y="668068"/>
                  </a:lnTo>
                  <a:lnTo>
                    <a:pt x="1205641" y="668068"/>
                  </a:lnTo>
                  <a:lnTo>
                    <a:pt x="1205641" y="671002"/>
                  </a:lnTo>
                  <a:lnTo>
                    <a:pt x="1208717" y="671002"/>
                  </a:lnTo>
                  <a:lnTo>
                    <a:pt x="1208717" y="673854"/>
                  </a:lnTo>
                  <a:lnTo>
                    <a:pt x="1211792" y="673854"/>
                  </a:lnTo>
                  <a:lnTo>
                    <a:pt x="1211792" y="676625"/>
                  </a:lnTo>
                  <a:lnTo>
                    <a:pt x="1214868" y="676625"/>
                  </a:lnTo>
                  <a:lnTo>
                    <a:pt x="1214868" y="679314"/>
                  </a:lnTo>
                  <a:lnTo>
                    <a:pt x="1217944" y="679314"/>
                  </a:lnTo>
                  <a:lnTo>
                    <a:pt x="1217944" y="681923"/>
                  </a:lnTo>
                  <a:lnTo>
                    <a:pt x="1221019" y="681923"/>
                  </a:lnTo>
                  <a:lnTo>
                    <a:pt x="1221019" y="684451"/>
                  </a:lnTo>
                  <a:lnTo>
                    <a:pt x="1224095" y="684451"/>
                  </a:lnTo>
                  <a:lnTo>
                    <a:pt x="1224095" y="686899"/>
                  </a:lnTo>
                  <a:lnTo>
                    <a:pt x="1227171" y="686899"/>
                  </a:lnTo>
                  <a:lnTo>
                    <a:pt x="1227171" y="689267"/>
                  </a:lnTo>
                  <a:lnTo>
                    <a:pt x="1230246" y="689267"/>
                  </a:lnTo>
                  <a:lnTo>
                    <a:pt x="1230246" y="691556"/>
                  </a:lnTo>
                  <a:lnTo>
                    <a:pt x="1233322" y="691556"/>
                  </a:lnTo>
                  <a:lnTo>
                    <a:pt x="1233322" y="693806"/>
                  </a:lnTo>
                  <a:lnTo>
                    <a:pt x="1236397" y="693806"/>
                  </a:lnTo>
                  <a:lnTo>
                    <a:pt x="1236397" y="696019"/>
                  </a:lnTo>
                  <a:lnTo>
                    <a:pt x="1239473" y="696019"/>
                  </a:lnTo>
                  <a:lnTo>
                    <a:pt x="1239473" y="698194"/>
                  </a:lnTo>
                  <a:lnTo>
                    <a:pt x="1242549" y="698194"/>
                  </a:lnTo>
                  <a:lnTo>
                    <a:pt x="1242549" y="700332"/>
                  </a:lnTo>
                  <a:lnTo>
                    <a:pt x="1245624" y="700332"/>
                  </a:lnTo>
                  <a:lnTo>
                    <a:pt x="1245624" y="702432"/>
                  </a:lnTo>
                  <a:lnTo>
                    <a:pt x="1248700" y="702432"/>
                  </a:lnTo>
                  <a:lnTo>
                    <a:pt x="1248700" y="704494"/>
                  </a:lnTo>
                  <a:lnTo>
                    <a:pt x="1251775" y="704494"/>
                  </a:lnTo>
                  <a:lnTo>
                    <a:pt x="1251775" y="706520"/>
                  </a:lnTo>
                  <a:lnTo>
                    <a:pt x="1254851" y="706520"/>
                  </a:lnTo>
                  <a:lnTo>
                    <a:pt x="1254851" y="708508"/>
                  </a:lnTo>
                  <a:lnTo>
                    <a:pt x="1257927" y="708508"/>
                  </a:lnTo>
                  <a:lnTo>
                    <a:pt x="1257927" y="710460"/>
                  </a:lnTo>
                  <a:lnTo>
                    <a:pt x="1261002" y="710460"/>
                  </a:lnTo>
                  <a:lnTo>
                    <a:pt x="1261002" y="712374"/>
                  </a:lnTo>
                  <a:lnTo>
                    <a:pt x="1264078" y="712374"/>
                  </a:lnTo>
                  <a:lnTo>
                    <a:pt x="1264078" y="714295"/>
                  </a:lnTo>
                  <a:lnTo>
                    <a:pt x="1267154" y="714295"/>
                  </a:lnTo>
                  <a:lnTo>
                    <a:pt x="1267154" y="716222"/>
                  </a:lnTo>
                  <a:lnTo>
                    <a:pt x="1270229" y="716222"/>
                  </a:lnTo>
                  <a:lnTo>
                    <a:pt x="1270229" y="718156"/>
                  </a:lnTo>
                  <a:lnTo>
                    <a:pt x="1273305" y="718156"/>
                  </a:lnTo>
                  <a:lnTo>
                    <a:pt x="1273305" y="720096"/>
                  </a:lnTo>
                  <a:lnTo>
                    <a:pt x="1276380" y="720096"/>
                  </a:lnTo>
                  <a:lnTo>
                    <a:pt x="1276380" y="722043"/>
                  </a:lnTo>
                  <a:lnTo>
                    <a:pt x="1279456" y="722043"/>
                  </a:lnTo>
                  <a:lnTo>
                    <a:pt x="1279456" y="723996"/>
                  </a:lnTo>
                  <a:lnTo>
                    <a:pt x="1282532" y="723996"/>
                  </a:lnTo>
                  <a:lnTo>
                    <a:pt x="1282532" y="725955"/>
                  </a:lnTo>
                  <a:lnTo>
                    <a:pt x="1285607" y="725955"/>
                  </a:lnTo>
                  <a:lnTo>
                    <a:pt x="1285607" y="727920"/>
                  </a:lnTo>
                  <a:lnTo>
                    <a:pt x="1288683" y="727920"/>
                  </a:lnTo>
                  <a:lnTo>
                    <a:pt x="1288683" y="729892"/>
                  </a:lnTo>
                  <a:lnTo>
                    <a:pt x="1291759" y="729892"/>
                  </a:lnTo>
                  <a:lnTo>
                    <a:pt x="1291759" y="731870"/>
                  </a:lnTo>
                  <a:lnTo>
                    <a:pt x="1294834" y="731870"/>
                  </a:lnTo>
                  <a:lnTo>
                    <a:pt x="1294834" y="733882"/>
                  </a:lnTo>
                  <a:lnTo>
                    <a:pt x="1297910" y="733882"/>
                  </a:lnTo>
                  <a:lnTo>
                    <a:pt x="1297910" y="735927"/>
                  </a:lnTo>
                  <a:lnTo>
                    <a:pt x="1300985" y="735927"/>
                  </a:lnTo>
                  <a:lnTo>
                    <a:pt x="1300985" y="738006"/>
                  </a:lnTo>
                  <a:lnTo>
                    <a:pt x="1304061" y="738006"/>
                  </a:lnTo>
                  <a:lnTo>
                    <a:pt x="1304061" y="740118"/>
                  </a:lnTo>
                  <a:lnTo>
                    <a:pt x="1307137" y="740118"/>
                  </a:lnTo>
                  <a:lnTo>
                    <a:pt x="1307137" y="742263"/>
                  </a:lnTo>
                  <a:lnTo>
                    <a:pt x="1310212" y="742263"/>
                  </a:lnTo>
                  <a:lnTo>
                    <a:pt x="1310212" y="744442"/>
                  </a:lnTo>
                  <a:lnTo>
                    <a:pt x="1313288" y="744442"/>
                  </a:lnTo>
                  <a:lnTo>
                    <a:pt x="1313288" y="746654"/>
                  </a:lnTo>
                  <a:lnTo>
                    <a:pt x="1316363" y="746654"/>
                  </a:lnTo>
                  <a:lnTo>
                    <a:pt x="1316363" y="748898"/>
                  </a:lnTo>
                  <a:lnTo>
                    <a:pt x="1319439" y="748898"/>
                  </a:lnTo>
                  <a:lnTo>
                    <a:pt x="1319439" y="751175"/>
                  </a:lnTo>
                  <a:lnTo>
                    <a:pt x="1322515" y="751175"/>
                  </a:lnTo>
                  <a:lnTo>
                    <a:pt x="1322515" y="753485"/>
                  </a:lnTo>
                  <a:lnTo>
                    <a:pt x="1325590" y="753485"/>
                  </a:lnTo>
                  <a:lnTo>
                    <a:pt x="1325590" y="755858"/>
                  </a:lnTo>
                  <a:lnTo>
                    <a:pt x="1328666" y="755858"/>
                  </a:lnTo>
                  <a:lnTo>
                    <a:pt x="1328666" y="758292"/>
                  </a:lnTo>
                  <a:lnTo>
                    <a:pt x="1331742" y="758292"/>
                  </a:lnTo>
                  <a:lnTo>
                    <a:pt x="1331742" y="760789"/>
                  </a:lnTo>
                  <a:lnTo>
                    <a:pt x="1334817" y="760789"/>
                  </a:lnTo>
                  <a:lnTo>
                    <a:pt x="1334817" y="763346"/>
                  </a:lnTo>
                  <a:lnTo>
                    <a:pt x="1337893" y="763346"/>
                  </a:lnTo>
                  <a:lnTo>
                    <a:pt x="1337893" y="765966"/>
                  </a:lnTo>
                  <a:lnTo>
                    <a:pt x="1340968" y="765966"/>
                  </a:lnTo>
                  <a:lnTo>
                    <a:pt x="1340968" y="768646"/>
                  </a:lnTo>
                  <a:lnTo>
                    <a:pt x="1344044" y="768646"/>
                  </a:lnTo>
                  <a:lnTo>
                    <a:pt x="1344044" y="771387"/>
                  </a:lnTo>
                  <a:lnTo>
                    <a:pt x="1347120" y="771387"/>
                  </a:lnTo>
                  <a:lnTo>
                    <a:pt x="1347120" y="774189"/>
                  </a:lnTo>
                  <a:lnTo>
                    <a:pt x="1350195" y="774189"/>
                  </a:lnTo>
                  <a:lnTo>
                    <a:pt x="1350195" y="777051"/>
                  </a:lnTo>
                  <a:lnTo>
                    <a:pt x="1353271" y="777051"/>
                  </a:lnTo>
                  <a:lnTo>
                    <a:pt x="1353271" y="779973"/>
                  </a:lnTo>
                  <a:lnTo>
                    <a:pt x="1356346" y="779973"/>
                  </a:lnTo>
                  <a:lnTo>
                    <a:pt x="1356346" y="782933"/>
                  </a:lnTo>
                  <a:lnTo>
                    <a:pt x="1359422" y="782933"/>
                  </a:lnTo>
                  <a:lnTo>
                    <a:pt x="1359422" y="785931"/>
                  </a:lnTo>
                  <a:lnTo>
                    <a:pt x="1362498" y="785931"/>
                  </a:lnTo>
                  <a:lnTo>
                    <a:pt x="1362498" y="788966"/>
                  </a:lnTo>
                  <a:lnTo>
                    <a:pt x="1365573" y="788966"/>
                  </a:lnTo>
                  <a:lnTo>
                    <a:pt x="1365573" y="792038"/>
                  </a:lnTo>
                  <a:lnTo>
                    <a:pt x="1368649" y="792038"/>
                  </a:lnTo>
                  <a:lnTo>
                    <a:pt x="1368649" y="795148"/>
                  </a:lnTo>
                  <a:lnTo>
                    <a:pt x="1371725" y="795148"/>
                  </a:lnTo>
                  <a:lnTo>
                    <a:pt x="1371725" y="798294"/>
                  </a:lnTo>
                  <a:lnTo>
                    <a:pt x="1374800" y="798294"/>
                  </a:lnTo>
                  <a:lnTo>
                    <a:pt x="1374800" y="801477"/>
                  </a:lnTo>
                  <a:lnTo>
                    <a:pt x="1377876" y="801477"/>
                  </a:lnTo>
                  <a:lnTo>
                    <a:pt x="1377876" y="804697"/>
                  </a:lnTo>
                  <a:lnTo>
                    <a:pt x="1380951" y="804697"/>
                  </a:lnTo>
                  <a:lnTo>
                    <a:pt x="1380951" y="807953"/>
                  </a:lnTo>
                  <a:lnTo>
                    <a:pt x="1384027" y="807953"/>
                  </a:lnTo>
                  <a:lnTo>
                    <a:pt x="1384027" y="811244"/>
                  </a:lnTo>
                  <a:lnTo>
                    <a:pt x="1387103" y="811244"/>
                  </a:lnTo>
                  <a:lnTo>
                    <a:pt x="1387103" y="814565"/>
                  </a:lnTo>
                  <a:lnTo>
                    <a:pt x="1390178" y="814565"/>
                  </a:lnTo>
                  <a:lnTo>
                    <a:pt x="1390178" y="817913"/>
                  </a:lnTo>
                  <a:lnTo>
                    <a:pt x="1393254" y="817913"/>
                  </a:lnTo>
                  <a:lnTo>
                    <a:pt x="1393254" y="821290"/>
                  </a:lnTo>
                  <a:lnTo>
                    <a:pt x="1396329" y="821290"/>
                  </a:lnTo>
                  <a:lnTo>
                    <a:pt x="1396329" y="824694"/>
                  </a:lnTo>
                  <a:lnTo>
                    <a:pt x="1399405" y="824694"/>
                  </a:lnTo>
                  <a:lnTo>
                    <a:pt x="1399405" y="828126"/>
                  </a:lnTo>
                  <a:lnTo>
                    <a:pt x="1402481" y="828126"/>
                  </a:lnTo>
                  <a:lnTo>
                    <a:pt x="1402481" y="831586"/>
                  </a:lnTo>
                  <a:lnTo>
                    <a:pt x="1405556" y="831586"/>
                  </a:lnTo>
                  <a:lnTo>
                    <a:pt x="1405556" y="835073"/>
                  </a:lnTo>
                  <a:lnTo>
                    <a:pt x="1408632" y="835073"/>
                  </a:lnTo>
                  <a:lnTo>
                    <a:pt x="1408632" y="838587"/>
                  </a:lnTo>
                  <a:lnTo>
                    <a:pt x="1411708" y="838587"/>
                  </a:lnTo>
                  <a:lnTo>
                    <a:pt x="1411708" y="842128"/>
                  </a:lnTo>
                  <a:lnTo>
                    <a:pt x="1414783" y="842128"/>
                  </a:lnTo>
                  <a:lnTo>
                    <a:pt x="1414783" y="845695"/>
                  </a:lnTo>
                  <a:lnTo>
                    <a:pt x="1417859" y="845695"/>
                  </a:lnTo>
                  <a:lnTo>
                    <a:pt x="1417859" y="849223"/>
                  </a:lnTo>
                  <a:lnTo>
                    <a:pt x="1420934" y="849223"/>
                  </a:lnTo>
                  <a:lnTo>
                    <a:pt x="1420934" y="852710"/>
                  </a:lnTo>
                  <a:lnTo>
                    <a:pt x="1424010" y="852710"/>
                  </a:lnTo>
                  <a:lnTo>
                    <a:pt x="1424010" y="856157"/>
                  </a:lnTo>
                  <a:lnTo>
                    <a:pt x="1427086" y="856157"/>
                  </a:lnTo>
                  <a:lnTo>
                    <a:pt x="1427086" y="859565"/>
                  </a:lnTo>
                  <a:lnTo>
                    <a:pt x="1430161" y="859565"/>
                  </a:lnTo>
                  <a:lnTo>
                    <a:pt x="1430161" y="862933"/>
                  </a:lnTo>
                  <a:lnTo>
                    <a:pt x="1433237" y="862933"/>
                  </a:lnTo>
                  <a:lnTo>
                    <a:pt x="1433237" y="866262"/>
                  </a:lnTo>
                  <a:lnTo>
                    <a:pt x="1436313" y="866262"/>
                  </a:lnTo>
                  <a:lnTo>
                    <a:pt x="1436313" y="869552"/>
                  </a:lnTo>
                  <a:lnTo>
                    <a:pt x="1439388" y="869552"/>
                  </a:lnTo>
                  <a:lnTo>
                    <a:pt x="1439388" y="872802"/>
                  </a:lnTo>
                  <a:lnTo>
                    <a:pt x="1442464" y="872802"/>
                  </a:lnTo>
                  <a:lnTo>
                    <a:pt x="1442464" y="876014"/>
                  </a:lnTo>
                  <a:lnTo>
                    <a:pt x="1445539" y="876014"/>
                  </a:lnTo>
                  <a:lnTo>
                    <a:pt x="1445539" y="879187"/>
                  </a:lnTo>
                  <a:lnTo>
                    <a:pt x="1448615" y="879187"/>
                  </a:lnTo>
                  <a:lnTo>
                    <a:pt x="1448615" y="882295"/>
                  </a:lnTo>
                  <a:lnTo>
                    <a:pt x="1451691" y="882295"/>
                  </a:lnTo>
                  <a:lnTo>
                    <a:pt x="1451691" y="885336"/>
                  </a:lnTo>
                  <a:lnTo>
                    <a:pt x="1454766" y="885336"/>
                  </a:lnTo>
                  <a:lnTo>
                    <a:pt x="1454766" y="888312"/>
                  </a:lnTo>
                  <a:lnTo>
                    <a:pt x="1457842" y="888312"/>
                  </a:lnTo>
                  <a:lnTo>
                    <a:pt x="1457842" y="891224"/>
                  </a:lnTo>
                  <a:lnTo>
                    <a:pt x="1460917" y="891224"/>
                  </a:lnTo>
                  <a:lnTo>
                    <a:pt x="1460917" y="894070"/>
                  </a:lnTo>
                  <a:lnTo>
                    <a:pt x="1463993" y="894070"/>
                  </a:lnTo>
                  <a:lnTo>
                    <a:pt x="1463993" y="896852"/>
                  </a:lnTo>
                  <a:lnTo>
                    <a:pt x="1467069" y="896852"/>
                  </a:lnTo>
                  <a:lnTo>
                    <a:pt x="1467069" y="899569"/>
                  </a:lnTo>
                  <a:lnTo>
                    <a:pt x="1470144" y="899569"/>
                  </a:lnTo>
                  <a:lnTo>
                    <a:pt x="1470144" y="902223"/>
                  </a:lnTo>
                  <a:lnTo>
                    <a:pt x="1473220" y="902223"/>
                  </a:lnTo>
                  <a:lnTo>
                    <a:pt x="1473220" y="904813"/>
                  </a:lnTo>
                  <a:lnTo>
                    <a:pt x="1476296" y="904813"/>
                  </a:lnTo>
                  <a:lnTo>
                    <a:pt x="1476296" y="907339"/>
                  </a:lnTo>
                  <a:lnTo>
                    <a:pt x="1479371" y="907339"/>
                  </a:lnTo>
                  <a:lnTo>
                    <a:pt x="1479371" y="909767"/>
                  </a:lnTo>
                  <a:lnTo>
                    <a:pt x="1482447" y="909767"/>
                  </a:lnTo>
                  <a:lnTo>
                    <a:pt x="1482447" y="912096"/>
                  </a:lnTo>
                  <a:lnTo>
                    <a:pt x="1485522" y="912096"/>
                  </a:lnTo>
                  <a:lnTo>
                    <a:pt x="1485522" y="914326"/>
                  </a:lnTo>
                  <a:lnTo>
                    <a:pt x="1488598" y="914326"/>
                  </a:lnTo>
                  <a:lnTo>
                    <a:pt x="1488598" y="916458"/>
                  </a:lnTo>
                  <a:lnTo>
                    <a:pt x="1491674" y="916458"/>
                  </a:lnTo>
                  <a:lnTo>
                    <a:pt x="1491674" y="918493"/>
                  </a:lnTo>
                  <a:lnTo>
                    <a:pt x="1494749" y="918493"/>
                  </a:lnTo>
                  <a:lnTo>
                    <a:pt x="1494749" y="920430"/>
                  </a:lnTo>
                  <a:lnTo>
                    <a:pt x="1497825" y="920430"/>
                  </a:lnTo>
                  <a:lnTo>
                    <a:pt x="1497825" y="922270"/>
                  </a:lnTo>
                  <a:lnTo>
                    <a:pt x="1500900" y="922270"/>
                  </a:lnTo>
                  <a:lnTo>
                    <a:pt x="1500900" y="924014"/>
                  </a:lnTo>
                  <a:lnTo>
                    <a:pt x="1503976" y="924014"/>
                  </a:lnTo>
                  <a:lnTo>
                    <a:pt x="1503976" y="925661"/>
                  </a:lnTo>
                  <a:lnTo>
                    <a:pt x="1507052" y="925661"/>
                  </a:lnTo>
                  <a:lnTo>
                    <a:pt x="1507052" y="927212"/>
                  </a:lnTo>
                  <a:lnTo>
                    <a:pt x="1510127" y="927212"/>
                  </a:lnTo>
                  <a:lnTo>
                    <a:pt x="1510127" y="928702"/>
                  </a:lnTo>
                  <a:lnTo>
                    <a:pt x="1513203" y="928702"/>
                  </a:lnTo>
                  <a:lnTo>
                    <a:pt x="1513203" y="930130"/>
                  </a:lnTo>
                  <a:lnTo>
                    <a:pt x="1516279" y="930130"/>
                  </a:lnTo>
                  <a:lnTo>
                    <a:pt x="1516279" y="931497"/>
                  </a:lnTo>
                  <a:lnTo>
                    <a:pt x="1519354" y="931497"/>
                  </a:lnTo>
                  <a:lnTo>
                    <a:pt x="1519354" y="932804"/>
                  </a:lnTo>
                  <a:lnTo>
                    <a:pt x="1522430" y="932804"/>
                  </a:lnTo>
                  <a:lnTo>
                    <a:pt x="1522430" y="934049"/>
                  </a:lnTo>
                  <a:lnTo>
                    <a:pt x="1525505" y="934049"/>
                  </a:lnTo>
                  <a:lnTo>
                    <a:pt x="1525505" y="935234"/>
                  </a:lnTo>
                  <a:lnTo>
                    <a:pt x="1528581" y="935234"/>
                  </a:lnTo>
                  <a:lnTo>
                    <a:pt x="1528581" y="936359"/>
                  </a:lnTo>
                  <a:lnTo>
                    <a:pt x="1531657" y="936359"/>
                  </a:lnTo>
                  <a:lnTo>
                    <a:pt x="1531657" y="937422"/>
                  </a:lnTo>
                  <a:lnTo>
                    <a:pt x="1534732" y="937422"/>
                  </a:lnTo>
                  <a:lnTo>
                    <a:pt x="1534732" y="938426"/>
                  </a:lnTo>
                  <a:lnTo>
                    <a:pt x="1537808" y="938426"/>
                  </a:lnTo>
                  <a:lnTo>
                    <a:pt x="1537808" y="939369"/>
                  </a:lnTo>
                  <a:lnTo>
                    <a:pt x="1540883" y="939369"/>
                  </a:lnTo>
                  <a:lnTo>
                    <a:pt x="1540883" y="940275"/>
                  </a:lnTo>
                  <a:lnTo>
                    <a:pt x="1543959" y="940275"/>
                  </a:lnTo>
                  <a:lnTo>
                    <a:pt x="1543959" y="941143"/>
                  </a:lnTo>
                  <a:lnTo>
                    <a:pt x="1547035" y="941143"/>
                  </a:lnTo>
                  <a:lnTo>
                    <a:pt x="1547035" y="941973"/>
                  </a:lnTo>
                  <a:lnTo>
                    <a:pt x="1550110" y="941973"/>
                  </a:lnTo>
                  <a:lnTo>
                    <a:pt x="1550110" y="942766"/>
                  </a:lnTo>
                  <a:lnTo>
                    <a:pt x="1553186" y="942766"/>
                  </a:lnTo>
                  <a:lnTo>
                    <a:pt x="1553186" y="943521"/>
                  </a:lnTo>
                  <a:lnTo>
                    <a:pt x="1556262" y="943521"/>
                  </a:lnTo>
                  <a:lnTo>
                    <a:pt x="1556262" y="944239"/>
                  </a:lnTo>
                  <a:lnTo>
                    <a:pt x="1559337" y="944239"/>
                  </a:lnTo>
                  <a:lnTo>
                    <a:pt x="1559337" y="944920"/>
                  </a:lnTo>
                  <a:lnTo>
                    <a:pt x="1562413" y="944920"/>
                  </a:lnTo>
                  <a:lnTo>
                    <a:pt x="1562413" y="945563"/>
                  </a:lnTo>
                  <a:lnTo>
                    <a:pt x="1565488" y="945563"/>
                  </a:lnTo>
                  <a:lnTo>
                    <a:pt x="1565488" y="946169"/>
                  </a:lnTo>
                  <a:lnTo>
                    <a:pt x="1568564" y="946169"/>
                  </a:lnTo>
                  <a:lnTo>
                    <a:pt x="1568564" y="946737"/>
                  </a:lnTo>
                  <a:lnTo>
                    <a:pt x="1571640" y="946737"/>
                  </a:lnTo>
                  <a:lnTo>
                    <a:pt x="1571640" y="947288"/>
                  </a:lnTo>
                  <a:lnTo>
                    <a:pt x="1574715" y="947288"/>
                  </a:lnTo>
                  <a:lnTo>
                    <a:pt x="1574715" y="947820"/>
                  </a:lnTo>
                  <a:lnTo>
                    <a:pt x="1577791" y="947820"/>
                  </a:lnTo>
                  <a:lnTo>
                    <a:pt x="1577791" y="948333"/>
                  </a:lnTo>
                  <a:lnTo>
                    <a:pt x="1580866" y="948333"/>
                  </a:lnTo>
                  <a:lnTo>
                    <a:pt x="1580866" y="948829"/>
                  </a:lnTo>
                  <a:lnTo>
                    <a:pt x="1583942" y="948829"/>
                  </a:lnTo>
                  <a:lnTo>
                    <a:pt x="1583942" y="949306"/>
                  </a:lnTo>
                  <a:lnTo>
                    <a:pt x="1587018" y="949306"/>
                  </a:lnTo>
                  <a:lnTo>
                    <a:pt x="1587018" y="949765"/>
                  </a:lnTo>
                  <a:lnTo>
                    <a:pt x="1590093" y="949765"/>
                  </a:lnTo>
                  <a:lnTo>
                    <a:pt x="1590093" y="950206"/>
                  </a:lnTo>
                  <a:lnTo>
                    <a:pt x="1593169" y="950206"/>
                  </a:lnTo>
                  <a:lnTo>
                    <a:pt x="1593169" y="950629"/>
                  </a:lnTo>
                  <a:lnTo>
                    <a:pt x="1596245" y="950629"/>
                  </a:lnTo>
                  <a:lnTo>
                    <a:pt x="1596245" y="951033"/>
                  </a:lnTo>
                  <a:lnTo>
                    <a:pt x="1599320" y="951033"/>
                  </a:lnTo>
                  <a:lnTo>
                    <a:pt x="1599320" y="951420"/>
                  </a:lnTo>
                  <a:lnTo>
                    <a:pt x="1602396" y="951420"/>
                  </a:lnTo>
                  <a:lnTo>
                    <a:pt x="1602396" y="951795"/>
                  </a:lnTo>
                  <a:lnTo>
                    <a:pt x="1605471" y="951795"/>
                  </a:lnTo>
                  <a:lnTo>
                    <a:pt x="1605471" y="952158"/>
                  </a:lnTo>
                  <a:lnTo>
                    <a:pt x="1608547" y="952158"/>
                  </a:lnTo>
                  <a:lnTo>
                    <a:pt x="1608547" y="952510"/>
                  </a:lnTo>
                  <a:lnTo>
                    <a:pt x="1611623" y="952510"/>
                  </a:lnTo>
                  <a:lnTo>
                    <a:pt x="1611623" y="952851"/>
                  </a:lnTo>
                  <a:lnTo>
                    <a:pt x="1614698" y="952851"/>
                  </a:lnTo>
                  <a:lnTo>
                    <a:pt x="1614698" y="953180"/>
                  </a:lnTo>
                  <a:lnTo>
                    <a:pt x="1617774" y="953180"/>
                  </a:lnTo>
                  <a:lnTo>
                    <a:pt x="1617774" y="953498"/>
                  </a:lnTo>
                  <a:lnTo>
                    <a:pt x="1620850" y="953498"/>
                  </a:lnTo>
                  <a:lnTo>
                    <a:pt x="1620850" y="953805"/>
                  </a:lnTo>
                  <a:lnTo>
                    <a:pt x="1623925" y="953805"/>
                  </a:lnTo>
                  <a:lnTo>
                    <a:pt x="1623925" y="954100"/>
                  </a:lnTo>
                  <a:lnTo>
                    <a:pt x="1627001" y="954100"/>
                  </a:lnTo>
                  <a:lnTo>
                    <a:pt x="1627001" y="954384"/>
                  </a:lnTo>
                  <a:lnTo>
                    <a:pt x="1630076" y="954384"/>
                  </a:lnTo>
                  <a:lnTo>
                    <a:pt x="1630076" y="954656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91577" y="1333997"/>
              <a:ext cx="1630076" cy="795474"/>
            </a:xfrm>
            <a:custGeom>
              <a:avLst/>
              <a:pathLst>
                <a:path w="1630076" h="795474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0"/>
                  </a:lnTo>
                  <a:lnTo>
                    <a:pt x="322939" y="0"/>
                  </a:lnTo>
                  <a:lnTo>
                    <a:pt x="322939" y="0"/>
                  </a:lnTo>
                  <a:lnTo>
                    <a:pt x="326015" y="0"/>
                  </a:lnTo>
                  <a:lnTo>
                    <a:pt x="326015" y="0"/>
                  </a:lnTo>
                  <a:lnTo>
                    <a:pt x="329090" y="0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1"/>
                  </a:lnTo>
                  <a:lnTo>
                    <a:pt x="347544" y="1"/>
                  </a:lnTo>
                  <a:lnTo>
                    <a:pt x="347544" y="1"/>
                  </a:lnTo>
                  <a:lnTo>
                    <a:pt x="350620" y="1"/>
                  </a:lnTo>
                  <a:lnTo>
                    <a:pt x="350620" y="1"/>
                  </a:lnTo>
                  <a:lnTo>
                    <a:pt x="353695" y="1"/>
                  </a:lnTo>
                  <a:lnTo>
                    <a:pt x="353695" y="1"/>
                  </a:lnTo>
                  <a:lnTo>
                    <a:pt x="356771" y="1"/>
                  </a:lnTo>
                  <a:lnTo>
                    <a:pt x="356771" y="2"/>
                  </a:lnTo>
                  <a:lnTo>
                    <a:pt x="359847" y="2"/>
                  </a:lnTo>
                  <a:lnTo>
                    <a:pt x="359847" y="2"/>
                  </a:lnTo>
                  <a:lnTo>
                    <a:pt x="362922" y="2"/>
                  </a:lnTo>
                  <a:lnTo>
                    <a:pt x="362922" y="2"/>
                  </a:lnTo>
                  <a:lnTo>
                    <a:pt x="365998" y="2"/>
                  </a:lnTo>
                  <a:lnTo>
                    <a:pt x="365998" y="2"/>
                  </a:lnTo>
                  <a:lnTo>
                    <a:pt x="369074" y="2"/>
                  </a:lnTo>
                  <a:lnTo>
                    <a:pt x="369074" y="2"/>
                  </a:lnTo>
                  <a:lnTo>
                    <a:pt x="372149" y="2"/>
                  </a:lnTo>
                  <a:lnTo>
                    <a:pt x="372149" y="2"/>
                  </a:lnTo>
                  <a:lnTo>
                    <a:pt x="375225" y="2"/>
                  </a:lnTo>
                  <a:lnTo>
                    <a:pt x="375225" y="3"/>
                  </a:lnTo>
                  <a:lnTo>
                    <a:pt x="378300" y="3"/>
                  </a:lnTo>
                  <a:lnTo>
                    <a:pt x="378300" y="3"/>
                  </a:lnTo>
                  <a:lnTo>
                    <a:pt x="381376" y="3"/>
                  </a:lnTo>
                  <a:lnTo>
                    <a:pt x="381376" y="3"/>
                  </a:lnTo>
                  <a:lnTo>
                    <a:pt x="384452" y="3"/>
                  </a:lnTo>
                  <a:lnTo>
                    <a:pt x="384452" y="3"/>
                  </a:lnTo>
                  <a:lnTo>
                    <a:pt x="387527" y="3"/>
                  </a:lnTo>
                  <a:lnTo>
                    <a:pt x="387527" y="4"/>
                  </a:lnTo>
                  <a:lnTo>
                    <a:pt x="390603" y="4"/>
                  </a:lnTo>
                  <a:lnTo>
                    <a:pt x="390603" y="4"/>
                  </a:lnTo>
                  <a:lnTo>
                    <a:pt x="393678" y="4"/>
                  </a:lnTo>
                  <a:lnTo>
                    <a:pt x="393678" y="4"/>
                  </a:lnTo>
                  <a:lnTo>
                    <a:pt x="396754" y="4"/>
                  </a:lnTo>
                  <a:lnTo>
                    <a:pt x="396754" y="5"/>
                  </a:lnTo>
                  <a:lnTo>
                    <a:pt x="399830" y="5"/>
                  </a:lnTo>
                  <a:lnTo>
                    <a:pt x="399830" y="5"/>
                  </a:lnTo>
                  <a:lnTo>
                    <a:pt x="402905" y="5"/>
                  </a:lnTo>
                  <a:lnTo>
                    <a:pt x="402905" y="6"/>
                  </a:lnTo>
                  <a:lnTo>
                    <a:pt x="405981" y="6"/>
                  </a:lnTo>
                  <a:lnTo>
                    <a:pt x="405981" y="6"/>
                  </a:lnTo>
                  <a:lnTo>
                    <a:pt x="409057" y="6"/>
                  </a:lnTo>
                  <a:lnTo>
                    <a:pt x="409057" y="7"/>
                  </a:lnTo>
                  <a:lnTo>
                    <a:pt x="412132" y="7"/>
                  </a:lnTo>
                  <a:lnTo>
                    <a:pt x="412132" y="7"/>
                  </a:lnTo>
                  <a:lnTo>
                    <a:pt x="415208" y="7"/>
                  </a:lnTo>
                  <a:lnTo>
                    <a:pt x="415208" y="8"/>
                  </a:lnTo>
                  <a:lnTo>
                    <a:pt x="418283" y="8"/>
                  </a:lnTo>
                  <a:lnTo>
                    <a:pt x="418283" y="9"/>
                  </a:lnTo>
                  <a:lnTo>
                    <a:pt x="421359" y="9"/>
                  </a:lnTo>
                  <a:lnTo>
                    <a:pt x="421359" y="9"/>
                  </a:lnTo>
                  <a:lnTo>
                    <a:pt x="424435" y="9"/>
                  </a:lnTo>
                  <a:lnTo>
                    <a:pt x="424435" y="10"/>
                  </a:lnTo>
                  <a:lnTo>
                    <a:pt x="427510" y="10"/>
                  </a:lnTo>
                  <a:lnTo>
                    <a:pt x="427510" y="11"/>
                  </a:lnTo>
                  <a:lnTo>
                    <a:pt x="430586" y="11"/>
                  </a:lnTo>
                  <a:lnTo>
                    <a:pt x="430586" y="12"/>
                  </a:lnTo>
                  <a:lnTo>
                    <a:pt x="433661" y="12"/>
                  </a:lnTo>
                  <a:lnTo>
                    <a:pt x="433661" y="13"/>
                  </a:lnTo>
                  <a:lnTo>
                    <a:pt x="436737" y="13"/>
                  </a:lnTo>
                  <a:lnTo>
                    <a:pt x="436737" y="14"/>
                  </a:lnTo>
                  <a:lnTo>
                    <a:pt x="439813" y="14"/>
                  </a:lnTo>
                  <a:lnTo>
                    <a:pt x="439813" y="15"/>
                  </a:lnTo>
                  <a:lnTo>
                    <a:pt x="442888" y="15"/>
                  </a:lnTo>
                  <a:lnTo>
                    <a:pt x="442888" y="16"/>
                  </a:lnTo>
                  <a:lnTo>
                    <a:pt x="445964" y="16"/>
                  </a:lnTo>
                  <a:lnTo>
                    <a:pt x="445964" y="17"/>
                  </a:lnTo>
                  <a:lnTo>
                    <a:pt x="449040" y="17"/>
                  </a:lnTo>
                  <a:lnTo>
                    <a:pt x="449040" y="19"/>
                  </a:lnTo>
                  <a:lnTo>
                    <a:pt x="452115" y="19"/>
                  </a:lnTo>
                  <a:lnTo>
                    <a:pt x="452115" y="20"/>
                  </a:lnTo>
                  <a:lnTo>
                    <a:pt x="455191" y="20"/>
                  </a:lnTo>
                  <a:lnTo>
                    <a:pt x="455191" y="22"/>
                  </a:lnTo>
                  <a:lnTo>
                    <a:pt x="458266" y="22"/>
                  </a:lnTo>
                  <a:lnTo>
                    <a:pt x="458266" y="23"/>
                  </a:lnTo>
                  <a:lnTo>
                    <a:pt x="461342" y="23"/>
                  </a:lnTo>
                  <a:lnTo>
                    <a:pt x="461342" y="25"/>
                  </a:lnTo>
                  <a:lnTo>
                    <a:pt x="464418" y="25"/>
                  </a:lnTo>
                  <a:lnTo>
                    <a:pt x="464418" y="27"/>
                  </a:lnTo>
                  <a:lnTo>
                    <a:pt x="467493" y="27"/>
                  </a:lnTo>
                  <a:lnTo>
                    <a:pt x="467493" y="29"/>
                  </a:lnTo>
                  <a:lnTo>
                    <a:pt x="470569" y="29"/>
                  </a:lnTo>
                  <a:lnTo>
                    <a:pt x="470569" y="32"/>
                  </a:lnTo>
                  <a:lnTo>
                    <a:pt x="473644" y="32"/>
                  </a:lnTo>
                  <a:lnTo>
                    <a:pt x="473644" y="34"/>
                  </a:lnTo>
                  <a:lnTo>
                    <a:pt x="476720" y="34"/>
                  </a:lnTo>
                  <a:lnTo>
                    <a:pt x="476720" y="37"/>
                  </a:lnTo>
                  <a:lnTo>
                    <a:pt x="479796" y="37"/>
                  </a:lnTo>
                  <a:lnTo>
                    <a:pt x="479796" y="40"/>
                  </a:lnTo>
                  <a:lnTo>
                    <a:pt x="482871" y="40"/>
                  </a:lnTo>
                  <a:lnTo>
                    <a:pt x="482871" y="43"/>
                  </a:lnTo>
                  <a:lnTo>
                    <a:pt x="485947" y="43"/>
                  </a:lnTo>
                  <a:lnTo>
                    <a:pt x="485947" y="46"/>
                  </a:lnTo>
                  <a:lnTo>
                    <a:pt x="489023" y="46"/>
                  </a:lnTo>
                  <a:lnTo>
                    <a:pt x="489023" y="50"/>
                  </a:lnTo>
                  <a:lnTo>
                    <a:pt x="492098" y="50"/>
                  </a:lnTo>
                  <a:lnTo>
                    <a:pt x="492098" y="54"/>
                  </a:lnTo>
                  <a:lnTo>
                    <a:pt x="495174" y="54"/>
                  </a:lnTo>
                  <a:lnTo>
                    <a:pt x="495174" y="58"/>
                  </a:lnTo>
                  <a:lnTo>
                    <a:pt x="498249" y="58"/>
                  </a:lnTo>
                  <a:lnTo>
                    <a:pt x="498249" y="63"/>
                  </a:lnTo>
                  <a:lnTo>
                    <a:pt x="501325" y="63"/>
                  </a:lnTo>
                  <a:lnTo>
                    <a:pt x="501325" y="68"/>
                  </a:lnTo>
                  <a:lnTo>
                    <a:pt x="504401" y="68"/>
                  </a:lnTo>
                  <a:lnTo>
                    <a:pt x="504401" y="73"/>
                  </a:lnTo>
                  <a:lnTo>
                    <a:pt x="507476" y="73"/>
                  </a:lnTo>
                  <a:lnTo>
                    <a:pt x="507476" y="79"/>
                  </a:lnTo>
                  <a:lnTo>
                    <a:pt x="510552" y="79"/>
                  </a:lnTo>
                  <a:lnTo>
                    <a:pt x="510552" y="85"/>
                  </a:lnTo>
                  <a:lnTo>
                    <a:pt x="513627" y="85"/>
                  </a:lnTo>
                  <a:lnTo>
                    <a:pt x="513627" y="92"/>
                  </a:lnTo>
                  <a:lnTo>
                    <a:pt x="516703" y="92"/>
                  </a:lnTo>
                  <a:lnTo>
                    <a:pt x="516703" y="99"/>
                  </a:lnTo>
                  <a:lnTo>
                    <a:pt x="519779" y="99"/>
                  </a:lnTo>
                  <a:lnTo>
                    <a:pt x="519779" y="106"/>
                  </a:lnTo>
                  <a:lnTo>
                    <a:pt x="522854" y="106"/>
                  </a:lnTo>
                  <a:lnTo>
                    <a:pt x="522854" y="114"/>
                  </a:lnTo>
                  <a:lnTo>
                    <a:pt x="525930" y="114"/>
                  </a:lnTo>
                  <a:lnTo>
                    <a:pt x="525930" y="123"/>
                  </a:lnTo>
                  <a:lnTo>
                    <a:pt x="529006" y="123"/>
                  </a:lnTo>
                  <a:lnTo>
                    <a:pt x="529006" y="132"/>
                  </a:lnTo>
                  <a:lnTo>
                    <a:pt x="532081" y="132"/>
                  </a:lnTo>
                  <a:lnTo>
                    <a:pt x="532081" y="143"/>
                  </a:lnTo>
                  <a:lnTo>
                    <a:pt x="535157" y="143"/>
                  </a:lnTo>
                  <a:lnTo>
                    <a:pt x="535157" y="154"/>
                  </a:lnTo>
                  <a:lnTo>
                    <a:pt x="538232" y="154"/>
                  </a:lnTo>
                  <a:lnTo>
                    <a:pt x="538232" y="167"/>
                  </a:lnTo>
                  <a:lnTo>
                    <a:pt x="541308" y="167"/>
                  </a:lnTo>
                  <a:lnTo>
                    <a:pt x="541308" y="180"/>
                  </a:lnTo>
                  <a:lnTo>
                    <a:pt x="544384" y="180"/>
                  </a:lnTo>
                  <a:lnTo>
                    <a:pt x="544384" y="194"/>
                  </a:lnTo>
                  <a:lnTo>
                    <a:pt x="547459" y="194"/>
                  </a:lnTo>
                  <a:lnTo>
                    <a:pt x="547459" y="209"/>
                  </a:lnTo>
                  <a:lnTo>
                    <a:pt x="550535" y="209"/>
                  </a:lnTo>
                  <a:lnTo>
                    <a:pt x="550535" y="224"/>
                  </a:lnTo>
                  <a:lnTo>
                    <a:pt x="553611" y="224"/>
                  </a:lnTo>
                  <a:lnTo>
                    <a:pt x="553611" y="241"/>
                  </a:lnTo>
                  <a:lnTo>
                    <a:pt x="556686" y="241"/>
                  </a:lnTo>
                  <a:lnTo>
                    <a:pt x="556686" y="259"/>
                  </a:lnTo>
                  <a:lnTo>
                    <a:pt x="559762" y="259"/>
                  </a:lnTo>
                  <a:lnTo>
                    <a:pt x="559762" y="280"/>
                  </a:lnTo>
                  <a:lnTo>
                    <a:pt x="562837" y="280"/>
                  </a:lnTo>
                  <a:lnTo>
                    <a:pt x="562837" y="302"/>
                  </a:lnTo>
                  <a:lnTo>
                    <a:pt x="565913" y="302"/>
                  </a:lnTo>
                  <a:lnTo>
                    <a:pt x="565913" y="326"/>
                  </a:lnTo>
                  <a:lnTo>
                    <a:pt x="568989" y="326"/>
                  </a:lnTo>
                  <a:lnTo>
                    <a:pt x="568989" y="352"/>
                  </a:lnTo>
                  <a:lnTo>
                    <a:pt x="572064" y="352"/>
                  </a:lnTo>
                  <a:lnTo>
                    <a:pt x="572064" y="379"/>
                  </a:lnTo>
                  <a:lnTo>
                    <a:pt x="575140" y="379"/>
                  </a:lnTo>
                  <a:lnTo>
                    <a:pt x="575140" y="408"/>
                  </a:lnTo>
                  <a:lnTo>
                    <a:pt x="578215" y="408"/>
                  </a:lnTo>
                  <a:lnTo>
                    <a:pt x="578215" y="440"/>
                  </a:lnTo>
                  <a:lnTo>
                    <a:pt x="581291" y="440"/>
                  </a:lnTo>
                  <a:lnTo>
                    <a:pt x="581291" y="473"/>
                  </a:lnTo>
                  <a:lnTo>
                    <a:pt x="584367" y="473"/>
                  </a:lnTo>
                  <a:lnTo>
                    <a:pt x="584367" y="508"/>
                  </a:lnTo>
                  <a:lnTo>
                    <a:pt x="587442" y="508"/>
                  </a:lnTo>
                  <a:lnTo>
                    <a:pt x="587442" y="546"/>
                  </a:lnTo>
                  <a:lnTo>
                    <a:pt x="590518" y="546"/>
                  </a:lnTo>
                  <a:lnTo>
                    <a:pt x="590518" y="588"/>
                  </a:lnTo>
                  <a:lnTo>
                    <a:pt x="593594" y="588"/>
                  </a:lnTo>
                  <a:lnTo>
                    <a:pt x="593594" y="635"/>
                  </a:lnTo>
                  <a:lnTo>
                    <a:pt x="596669" y="635"/>
                  </a:lnTo>
                  <a:lnTo>
                    <a:pt x="596669" y="684"/>
                  </a:lnTo>
                  <a:lnTo>
                    <a:pt x="599745" y="684"/>
                  </a:lnTo>
                  <a:lnTo>
                    <a:pt x="599745" y="738"/>
                  </a:lnTo>
                  <a:lnTo>
                    <a:pt x="602820" y="738"/>
                  </a:lnTo>
                  <a:lnTo>
                    <a:pt x="602820" y="795"/>
                  </a:lnTo>
                  <a:lnTo>
                    <a:pt x="605896" y="795"/>
                  </a:lnTo>
                  <a:lnTo>
                    <a:pt x="605896" y="856"/>
                  </a:lnTo>
                  <a:lnTo>
                    <a:pt x="608972" y="856"/>
                  </a:lnTo>
                  <a:lnTo>
                    <a:pt x="608972" y="921"/>
                  </a:lnTo>
                  <a:lnTo>
                    <a:pt x="612047" y="921"/>
                  </a:lnTo>
                  <a:lnTo>
                    <a:pt x="612047" y="989"/>
                  </a:lnTo>
                  <a:lnTo>
                    <a:pt x="615123" y="989"/>
                  </a:lnTo>
                  <a:lnTo>
                    <a:pt x="615123" y="1061"/>
                  </a:lnTo>
                  <a:lnTo>
                    <a:pt x="618198" y="1061"/>
                  </a:lnTo>
                  <a:lnTo>
                    <a:pt x="618198" y="1141"/>
                  </a:lnTo>
                  <a:lnTo>
                    <a:pt x="621274" y="1141"/>
                  </a:lnTo>
                  <a:lnTo>
                    <a:pt x="621274" y="1229"/>
                  </a:lnTo>
                  <a:lnTo>
                    <a:pt x="624350" y="1229"/>
                  </a:lnTo>
                  <a:lnTo>
                    <a:pt x="624350" y="1324"/>
                  </a:lnTo>
                  <a:lnTo>
                    <a:pt x="627425" y="1324"/>
                  </a:lnTo>
                  <a:lnTo>
                    <a:pt x="627425" y="1426"/>
                  </a:lnTo>
                  <a:lnTo>
                    <a:pt x="630501" y="1426"/>
                  </a:lnTo>
                  <a:lnTo>
                    <a:pt x="630501" y="1536"/>
                  </a:lnTo>
                  <a:lnTo>
                    <a:pt x="633577" y="1536"/>
                  </a:lnTo>
                  <a:lnTo>
                    <a:pt x="633577" y="1654"/>
                  </a:lnTo>
                  <a:lnTo>
                    <a:pt x="636652" y="1654"/>
                  </a:lnTo>
                  <a:lnTo>
                    <a:pt x="636652" y="1779"/>
                  </a:lnTo>
                  <a:lnTo>
                    <a:pt x="639728" y="1779"/>
                  </a:lnTo>
                  <a:lnTo>
                    <a:pt x="639728" y="1912"/>
                  </a:lnTo>
                  <a:lnTo>
                    <a:pt x="642803" y="1912"/>
                  </a:lnTo>
                  <a:lnTo>
                    <a:pt x="642803" y="2053"/>
                  </a:lnTo>
                  <a:lnTo>
                    <a:pt x="645879" y="2053"/>
                  </a:lnTo>
                  <a:lnTo>
                    <a:pt x="645879" y="2201"/>
                  </a:lnTo>
                  <a:lnTo>
                    <a:pt x="648955" y="2201"/>
                  </a:lnTo>
                  <a:lnTo>
                    <a:pt x="648955" y="2363"/>
                  </a:lnTo>
                  <a:lnTo>
                    <a:pt x="652030" y="2363"/>
                  </a:lnTo>
                  <a:lnTo>
                    <a:pt x="652030" y="2539"/>
                  </a:lnTo>
                  <a:lnTo>
                    <a:pt x="655106" y="2539"/>
                  </a:lnTo>
                  <a:lnTo>
                    <a:pt x="655106" y="2728"/>
                  </a:lnTo>
                  <a:lnTo>
                    <a:pt x="658181" y="2728"/>
                  </a:lnTo>
                  <a:lnTo>
                    <a:pt x="658181" y="2931"/>
                  </a:lnTo>
                  <a:lnTo>
                    <a:pt x="661257" y="2931"/>
                  </a:lnTo>
                  <a:lnTo>
                    <a:pt x="661257" y="3148"/>
                  </a:lnTo>
                  <a:lnTo>
                    <a:pt x="664333" y="3148"/>
                  </a:lnTo>
                  <a:lnTo>
                    <a:pt x="664333" y="3379"/>
                  </a:lnTo>
                  <a:lnTo>
                    <a:pt x="667408" y="3379"/>
                  </a:lnTo>
                  <a:lnTo>
                    <a:pt x="667408" y="3623"/>
                  </a:lnTo>
                  <a:lnTo>
                    <a:pt x="670484" y="3623"/>
                  </a:lnTo>
                  <a:lnTo>
                    <a:pt x="670484" y="3881"/>
                  </a:lnTo>
                  <a:lnTo>
                    <a:pt x="673560" y="3881"/>
                  </a:lnTo>
                  <a:lnTo>
                    <a:pt x="673560" y="4153"/>
                  </a:lnTo>
                  <a:lnTo>
                    <a:pt x="676635" y="4153"/>
                  </a:lnTo>
                  <a:lnTo>
                    <a:pt x="676635" y="4438"/>
                  </a:lnTo>
                  <a:lnTo>
                    <a:pt x="679711" y="4438"/>
                  </a:lnTo>
                  <a:lnTo>
                    <a:pt x="679711" y="4750"/>
                  </a:lnTo>
                  <a:lnTo>
                    <a:pt x="682786" y="4750"/>
                  </a:lnTo>
                  <a:lnTo>
                    <a:pt x="682786" y="5086"/>
                  </a:lnTo>
                  <a:lnTo>
                    <a:pt x="685862" y="5086"/>
                  </a:lnTo>
                  <a:lnTo>
                    <a:pt x="685862" y="5448"/>
                  </a:lnTo>
                  <a:lnTo>
                    <a:pt x="688938" y="5448"/>
                  </a:lnTo>
                  <a:lnTo>
                    <a:pt x="688938" y="5835"/>
                  </a:lnTo>
                  <a:lnTo>
                    <a:pt x="692013" y="5835"/>
                  </a:lnTo>
                  <a:lnTo>
                    <a:pt x="692013" y="6248"/>
                  </a:lnTo>
                  <a:lnTo>
                    <a:pt x="695089" y="6248"/>
                  </a:lnTo>
                  <a:lnTo>
                    <a:pt x="695089" y="6686"/>
                  </a:lnTo>
                  <a:lnTo>
                    <a:pt x="698164" y="6686"/>
                  </a:lnTo>
                  <a:lnTo>
                    <a:pt x="698164" y="7150"/>
                  </a:lnTo>
                  <a:lnTo>
                    <a:pt x="701240" y="7150"/>
                  </a:lnTo>
                  <a:lnTo>
                    <a:pt x="701240" y="7639"/>
                  </a:lnTo>
                  <a:lnTo>
                    <a:pt x="704316" y="7639"/>
                  </a:lnTo>
                  <a:lnTo>
                    <a:pt x="704316" y="8154"/>
                  </a:lnTo>
                  <a:lnTo>
                    <a:pt x="707391" y="8154"/>
                  </a:lnTo>
                  <a:lnTo>
                    <a:pt x="707391" y="8694"/>
                  </a:lnTo>
                  <a:lnTo>
                    <a:pt x="710467" y="8694"/>
                  </a:lnTo>
                  <a:lnTo>
                    <a:pt x="710467" y="9272"/>
                  </a:lnTo>
                  <a:lnTo>
                    <a:pt x="713543" y="9272"/>
                  </a:lnTo>
                  <a:lnTo>
                    <a:pt x="713543" y="9890"/>
                  </a:lnTo>
                  <a:lnTo>
                    <a:pt x="716618" y="9890"/>
                  </a:lnTo>
                  <a:lnTo>
                    <a:pt x="716618" y="10546"/>
                  </a:lnTo>
                  <a:lnTo>
                    <a:pt x="719694" y="10546"/>
                  </a:lnTo>
                  <a:lnTo>
                    <a:pt x="719694" y="11240"/>
                  </a:lnTo>
                  <a:lnTo>
                    <a:pt x="722769" y="11240"/>
                  </a:lnTo>
                  <a:lnTo>
                    <a:pt x="722769" y="11973"/>
                  </a:lnTo>
                  <a:lnTo>
                    <a:pt x="725845" y="11973"/>
                  </a:lnTo>
                  <a:lnTo>
                    <a:pt x="725845" y="12745"/>
                  </a:lnTo>
                  <a:lnTo>
                    <a:pt x="728921" y="12745"/>
                  </a:lnTo>
                  <a:lnTo>
                    <a:pt x="728921" y="13556"/>
                  </a:lnTo>
                  <a:lnTo>
                    <a:pt x="731996" y="13556"/>
                  </a:lnTo>
                  <a:lnTo>
                    <a:pt x="731996" y="14405"/>
                  </a:lnTo>
                  <a:lnTo>
                    <a:pt x="735072" y="14405"/>
                  </a:lnTo>
                  <a:lnTo>
                    <a:pt x="735072" y="15292"/>
                  </a:lnTo>
                  <a:lnTo>
                    <a:pt x="738148" y="15292"/>
                  </a:lnTo>
                  <a:lnTo>
                    <a:pt x="738148" y="16218"/>
                  </a:lnTo>
                  <a:lnTo>
                    <a:pt x="741223" y="16218"/>
                  </a:lnTo>
                  <a:lnTo>
                    <a:pt x="741223" y="17193"/>
                  </a:lnTo>
                  <a:lnTo>
                    <a:pt x="744299" y="17193"/>
                  </a:lnTo>
                  <a:lnTo>
                    <a:pt x="744299" y="18218"/>
                  </a:lnTo>
                  <a:lnTo>
                    <a:pt x="747374" y="18218"/>
                  </a:lnTo>
                  <a:lnTo>
                    <a:pt x="747374" y="19291"/>
                  </a:lnTo>
                  <a:lnTo>
                    <a:pt x="750450" y="19291"/>
                  </a:lnTo>
                  <a:lnTo>
                    <a:pt x="750450" y="20413"/>
                  </a:lnTo>
                  <a:lnTo>
                    <a:pt x="753526" y="20413"/>
                  </a:lnTo>
                  <a:lnTo>
                    <a:pt x="753526" y="21585"/>
                  </a:lnTo>
                  <a:lnTo>
                    <a:pt x="756601" y="21585"/>
                  </a:lnTo>
                  <a:lnTo>
                    <a:pt x="756601" y="22805"/>
                  </a:lnTo>
                  <a:lnTo>
                    <a:pt x="759677" y="22805"/>
                  </a:lnTo>
                  <a:lnTo>
                    <a:pt x="759677" y="24074"/>
                  </a:lnTo>
                  <a:lnTo>
                    <a:pt x="762752" y="24074"/>
                  </a:lnTo>
                  <a:lnTo>
                    <a:pt x="762752" y="25391"/>
                  </a:lnTo>
                  <a:lnTo>
                    <a:pt x="765828" y="25391"/>
                  </a:lnTo>
                  <a:lnTo>
                    <a:pt x="765828" y="26758"/>
                  </a:lnTo>
                  <a:lnTo>
                    <a:pt x="768904" y="26758"/>
                  </a:lnTo>
                  <a:lnTo>
                    <a:pt x="768904" y="28173"/>
                  </a:lnTo>
                  <a:lnTo>
                    <a:pt x="771979" y="28173"/>
                  </a:lnTo>
                  <a:lnTo>
                    <a:pt x="771979" y="29604"/>
                  </a:lnTo>
                  <a:lnTo>
                    <a:pt x="775055" y="29604"/>
                  </a:lnTo>
                  <a:lnTo>
                    <a:pt x="775055" y="31052"/>
                  </a:lnTo>
                  <a:lnTo>
                    <a:pt x="778131" y="31052"/>
                  </a:lnTo>
                  <a:lnTo>
                    <a:pt x="778131" y="32517"/>
                  </a:lnTo>
                  <a:lnTo>
                    <a:pt x="781206" y="32517"/>
                  </a:lnTo>
                  <a:lnTo>
                    <a:pt x="781206" y="33998"/>
                  </a:lnTo>
                  <a:lnTo>
                    <a:pt x="784282" y="33998"/>
                  </a:lnTo>
                  <a:lnTo>
                    <a:pt x="784282" y="35495"/>
                  </a:lnTo>
                  <a:lnTo>
                    <a:pt x="787357" y="35495"/>
                  </a:lnTo>
                  <a:lnTo>
                    <a:pt x="787357" y="37009"/>
                  </a:lnTo>
                  <a:lnTo>
                    <a:pt x="790433" y="37009"/>
                  </a:lnTo>
                  <a:lnTo>
                    <a:pt x="790433" y="38539"/>
                  </a:lnTo>
                  <a:lnTo>
                    <a:pt x="793509" y="38539"/>
                  </a:lnTo>
                  <a:lnTo>
                    <a:pt x="793509" y="40085"/>
                  </a:lnTo>
                  <a:lnTo>
                    <a:pt x="796584" y="40085"/>
                  </a:lnTo>
                  <a:lnTo>
                    <a:pt x="796584" y="41648"/>
                  </a:lnTo>
                  <a:lnTo>
                    <a:pt x="799660" y="41648"/>
                  </a:lnTo>
                  <a:lnTo>
                    <a:pt x="799660" y="43227"/>
                  </a:lnTo>
                  <a:lnTo>
                    <a:pt x="802735" y="43227"/>
                  </a:lnTo>
                  <a:lnTo>
                    <a:pt x="802735" y="44819"/>
                  </a:lnTo>
                  <a:lnTo>
                    <a:pt x="805811" y="44819"/>
                  </a:lnTo>
                  <a:lnTo>
                    <a:pt x="805811" y="46425"/>
                  </a:lnTo>
                  <a:lnTo>
                    <a:pt x="808887" y="46425"/>
                  </a:lnTo>
                  <a:lnTo>
                    <a:pt x="808887" y="48043"/>
                  </a:lnTo>
                  <a:lnTo>
                    <a:pt x="811962" y="48043"/>
                  </a:lnTo>
                  <a:lnTo>
                    <a:pt x="811962" y="49674"/>
                  </a:lnTo>
                  <a:lnTo>
                    <a:pt x="815038" y="49674"/>
                  </a:lnTo>
                  <a:lnTo>
                    <a:pt x="815038" y="51319"/>
                  </a:lnTo>
                  <a:lnTo>
                    <a:pt x="818114" y="51319"/>
                  </a:lnTo>
                  <a:lnTo>
                    <a:pt x="818114" y="52976"/>
                  </a:lnTo>
                  <a:lnTo>
                    <a:pt x="821189" y="52976"/>
                  </a:lnTo>
                  <a:lnTo>
                    <a:pt x="821189" y="54647"/>
                  </a:lnTo>
                  <a:lnTo>
                    <a:pt x="824265" y="54647"/>
                  </a:lnTo>
                  <a:lnTo>
                    <a:pt x="824265" y="56330"/>
                  </a:lnTo>
                  <a:lnTo>
                    <a:pt x="827340" y="56330"/>
                  </a:lnTo>
                  <a:lnTo>
                    <a:pt x="827340" y="58026"/>
                  </a:lnTo>
                  <a:lnTo>
                    <a:pt x="830416" y="58026"/>
                  </a:lnTo>
                  <a:lnTo>
                    <a:pt x="830416" y="59735"/>
                  </a:lnTo>
                  <a:lnTo>
                    <a:pt x="833492" y="59735"/>
                  </a:lnTo>
                  <a:lnTo>
                    <a:pt x="833492" y="61453"/>
                  </a:lnTo>
                  <a:lnTo>
                    <a:pt x="836567" y="61453"/>
                  </a:lnTo>
                  <a:lnTo>
                    <a:pt x="836567" y="63179"/>
                  </a:lnTo>
                  <a:lnTo>
                    <a:pt x="839643" y="63179"/>
                  </a:lnTo>
                  <a:lnTo>
                    <a:pt x="839643" y="64914"/>
                  </a:lnTo>
                  <a:lnTo>
                    <a:pt x="842718" y="64914"/>
                  </a:lnTo>
                  <a:lnTo>
                    <a:pt x="842718" y="66657"/>
                  </a:lnTo>
                  <a:lnTo>
                    <a:pt x="845794" y="66657"/>
                  </a:lnTo>
                  <a:lnTo>
                    <a:pt x="845794" y="68409"/>
                  </a:lnTo>
                  <a:lnTo>
                    <a:pt x="848870" y="68409"/>
                  </a:lnTo>
                  <a:lnTo>
                    <a:pt x="848870" y="70170"/>
                  </a:lnTo>
                  <a:lnTo>
                    <a:pt x="851945" y="70170"/>
                  </a:lnTo>
                  <a:lnTo>
                    <a:pt x="851945" y="71938"/>
                  </a:lnTo>
                  <a:lnTo>
                    <a:pt x="855021" y="71938"/>
                  </a:lnTo>
                  <a:lnTo>
                    <a:pt x="855021" y="73716"/>
                  </a:lnTo>
                  <a:lnTo>
                    <a:pt x="858097" y="73716"/>
                  </a:lnTo>
                  <a:lnTo>
                    <a:pt x="858097" y="75502"/>
                  </a:lnTo>
                  <a:lnTo>
                    <a:pt x="861172" y="75502"/>
                  </a:lnTo>
                  <a:lnTo>
                    <a:pt x="861172" y="77296"/>
                  </a:lnTo>
                  <a:lnTo>
                    <a:pt x="864248" y="77296"/>
                  </a:lnTo>
                  <a:lnTo>
                    <a:pt x="864248" y="79138"/>
                  </a:lnTo>
                  <a:lnTo>
                    <a:pt x="867323" y="79138"/>
                  </a:lnTo>
                  <a:lnTo>
                    <a:pt x="867323" y="81027"/>
                  </a:lnTo>
                  <a:lnTo>
                    <a:pt x="870399" y="81027"/>
                  </a:lnTo>
                  <a:lnTo>
                    <a:pt x="870399" y="82965"/>
                  </a:lnTo>
                  <a:lnTo>
                    <a:pt x="873475" y="82965"/>
                  </a:lnTo>
                  <a:lnTo>
                    <a:pt x="873475" y="84949"/>
                  </a:lnTo>
                  <a:lnTo>
                    <a:pt x="876550" y="84949"/>
                  </a:lnTo>
                  <a:lnTo>
                    <a:pt x="876550" y="86981"/>
                  </a:lnTo>
                  <a:lnTo>
                    <a:pt x="879626" y="86981"/>
                  </a:lnTo>
                  <a:lnTo>
                    <a:pt x="879626" y="89060"/>
                  </a:lnTo>
                  <a:lnTo>
                    <a:pt x="882701" y="89060"/>
                  </a:lnTo>
                  <a:lnTo>
                    <a:pt x="882701" y="91186"/>
                  </a:lnTo>
                  <a:lnTo>
                    <a:pt x="885777" y="91186"/>
                  </a:lnTo>
                  <a:lnTo>
                    <a:pt x="885777" y="93359"/>
                  </a:lnTo>
                  <a:lnTo>
                    <a:pt x="888853" y="93359"/>
                  </a:lnTo>
                  <a:lnTo>
                    <a:pt x="888853" y="95579"/>
                  </a:lnTo>
                  <a:lnTo>
                    <a:pt x="891928" y="95579"/>
                  </a:lnTo>
                  <a:lnTo>
                    <a:pt x="891928" y="97845"/>
                  </a:lnTo>
                  <a:lnTo>
                    <a:pt x="895004" y="97845"/>
                  </a:lnTo>
                  <a:lnTo>
                    <a:pt x="895004" y="100192"/>
                  </a:lnTo>
                  <a:lnTo>
                    <a:pt x="898080" y="100192"/>
                  </a:lnTo>
                  <a:lnTo>
                    <a:pt x="898080" y="102618"/>
                  </a:lnTo>
                  <a:lnTo>
                    <a:pt x="901155" y="102618"/>
                  </a:lnTo>
                  <a:lnTo>
                    <a:pt x="901155" y="105124"/>
                  </a:lnTo>
                  <a:lnTo>
                    <a:pt x="904231" y="105124"/>
                  </a:lnTo>
                  <a:lnTo>
                    <a:pt x="904231" y="107709"/>
                  </a:lnTo>
                  <a:lnTo>
                    <a:pt x="907306" y="107709"/>
                  </a:lnTo>
                  <a:lnTo>
                    <a:pt x="907306" y="110373"/>
                  </a:lnTo>
                  <a:lnTo>
                    <a:pt x="910382" y="110373"/>
                  </a:lnTo>
                  <a:lnTo>
                    <a:pt x="910382" y="113116"/>
                  </a:lnTo>
                  <a:lnTo>
                    <a:pt x="913458" y="113116"/>
                  </a:lnTo>
                  <a:lnTo>
                    <a:pt x="913458" y="115938"/>
                  </a:lnTo>
                  <a:lnTo>
                    <a:pt x="916533" y="115938"/>
                  </a:lnTo>
                  <a:lnTo>
                    <a:pt x="916533" y="118838"/>
                  </a:lnTo>
                  <a:lnTo>
                    <a:pt x="919609" y="118838"/>
                  </a:lnTo>
                  <a:lnTo>
                    <a:pt x="919609" y="121816"/>
                  </a:lnTo>
                  <a:lnTo>
                    <a:pt x="922685" y="121816"/>
                  </a:lnTo>
                  <a:lnTo>
                    <a:pt x="922685" y="124872"/>
                  </a:lnTo>
                  <a:lnTo>
                    <a:pt x="925760" y="124872"/>
                  </a:lnTo>
                  <a:lnTo>
                    <a:pt x="925760" y="128014"/>
                  </a:lnTo>
                  <a:lnTo>
                    <a:pt x="928836" y="128014"/>
                  </a:lnTo>
                  <a:lnTo>
                    <a:pt x="928836" y="131243"/>
                  </a:lnTo>
                  <a:lnTo>
                    <a:pt x="931911" y="131243"/>
                  </a:lnTo>
                  <a:lnTo>
                    <a:pt x="931911" y="134558"/>
                  </a:lnTo>
                  <a:lnTo>
                    <a:pt x="934987" y="134558"/>
                  </a:lnTo>
                  <a:lnTo>
                    <a:pt x="934987" y="137959"/>
                  </a:lnTo>
                  <a:lnTo>
                    <a:pt x="938063" y="137959"/>
                  </a:lnTo>
                  <a:lnTo>
                    <a:pt x="938063" y="141445"/>
                  </a:lnTo>
                  <a:lnTo>
                    <a:pt x="941138" y="141445"/>
                  </a:lnTo>
                  <a:lnTo>
                    <a:pt x="941138" y="145015"/>
                  </a:lnTo>
                  <a:lnTo>
                    <a:pt x="944214" y="145015"/>
                  </a:lnTo>
                  <a:lnTo>
                    <a:pt x="944214" y="148671"/>
                  </a:lnTo>
                  <a:lnTo>
                    <a:pt x="947289" y="148671"/>
                  </a:lnTo>
                  <a:lnTo>
                    <a:pt x="947289" y="152411"/>
                  </a:lnTo>
                  <a:lnTo>
                    <a:pt x="950365" y="152411"/>
                  </a:lnTo>
                  <a:lnTo>
                    <a:pt x="950365" y="156234"/>
                  </a:lnTo>
                  <a:lnTo>
                    <a:pt x="953441" y="156234"/>
                  </a:lnTo>
                  <a:lnTo>
                    <a:pt x="953441" y="160141"/>
                  </a:lnTo>
                  <a:lnTo>
                    <a:pt x="956516" y="160141"/>
                  </a:lnTo>
                  <a:lnTo>
                    <a:pt x="956516" y="164146"/>
                  </a:lnTo>
                  <a:lnTo>
                    <a:pt x="959592" y="164146"/>
                  </a:lnTo>
                  <a:lnTo>
                    <a:pt x="959592" y="168248"/>
                  </a:lnTo>
                  <a:lnTo>
                    <a:pt x="962668" y="168248"/>
                  </a:lnTo>
                  <a:lnTo>
                    <a:pt x="962668" y="172447"/>
                  </a:lnTo>
                  <a:lnTo>
                    <a:pt x="965743" y="172447"/>
                  </a:lnTo>
                  <a:lnTo>
                    <a:pt x="965743" y="176742"/>
                  </a:lnTo>
                  <a:lnTo>
                    <a:pt x="968819" y="176742"/>
                  </a:lnTo>
                  <a:lnTo>
                    <a:pt x="968819" y="181134"/>
                  </a:lnTo>
                  <a:lnTo>
                    <a:pt x="971894" y="181134"/>
                  </a:lnTo>
                  <a:lnTo>
                    <a:pt x="971894" y="185620"/>
                  </a:lnTo>
                  <a:lnTo>
                    <a:pt x="974970" y="185620"/>
                  </a:lnTo>
                  <a:lnTo>
                    <a:pt x="974970" y="190202"/>
                  </a:lnTo>
                  <a:lnTo>
                    <a:pt x="978046" y="190202"/>
                  </a:lnTo>
                  <a:lnTo>
                    <a:pt x="978046" y="194877"/>
                  </a:lnTo>
                  <a:lnTo>
                    <a:pt x="981121" y="194877"/>
                  </a:lnTo>
                  <a:lnTo>
                    <a:pt x="981121" y="199647"/>
                  </a:lnTo>
                  <a:lnTo>
                    <a:pt x="984197" y="199647"/>
                  </a:lnTo>
                  <a:lnTo>
                    <a:pt x="984197" y="204509"/>
                  </a:lnTo>
                  <a:lnTo>
                    <a:pt x="987272" y="204509"/>
                  </a:lnTo>
                  <a:lnTo>
                    <a:pt x="987272" y="209441"/>
                  </a:lnTo>
                  <a:lnTo>
                    <a:pt x="990348" y="209441"/>
                  </a:lnTo>
                  <a:lnTo>
                    <a:pt x="990348" y="214442"/>
                  </a:lnTo>
                  <a:lnTo>
                    <a:pt x="993424" y="214442"/>
                  </a:lnTo>
                  <a:lnTo>
                    <a:pt x="993424" y="219511"/>
                  </a:lnTo>
                  <a:lnTo>
                    <a:pt x="996499" y="219511"/>
                  </a:lnTo>
                  <a:lnTo>
                    <a:pt x="996499" y="224649"/>
                  </a:lnTo>
                  <a:lnTo>
                    <a:pt x="999575" y="224649"/>
                  </a:lnTo>
                  <a:lnTo>
                    <a:pt x="999575" y="229854"/>
                  </a:lnTo>
                  <a:lnTo>
                    <a:pt x="1002651" y="229854"/>
                  </a:lnTo>
                  <a:lnTo>
                    <a:pt x="1002651" y="235126"/>
                  </a:lnTo>
                  <a:lnTo>
                    <a:pt x="1005726" y="235126"/>
                  </a:lnTo>
                  <a:lnTo>
                    <a:pt x="1005726" y="240464"/>
                  </a:lnTo>
                  <a:lnTo>
                    <a:pt x="1008802" y="240464"/>
                  </a:lnTo>
                  <a:lnTo>
                    <a:pt x="1008802" y="245869"/>
                  </a:lnTo>
                  <a:lnTo>
                    <a:pt x="1011877" y="245869"/>
                  </a:lnTo>
                  <a:lnTo>
                    <a:pt x="1011877" y="251339"/>
                  </a:lnTo>
                  <a:lnTo>
                    <a:pt x="1014953" y="251339"/>
                  </a:lnTo>
                  <a:lnTo>
                    <a:pt x="1014953" y="256875"/>
                  </a:lnTo>
                  <a:lnTo>
                    <a:pt x="1018029" y="256875"/>
                  </a:lnTo>
                  <a:lnTo>
                    <a:pt x="1018029" y="262467"/>
                  </a:lnTo>
                  <a:lnTo>
                    <a:pt x="1021104" y="262467"/>
                  </a:lnTo>
                  <a:lnTo>
                    <a:pt x="1021104" y="268114"/>
                  </a:lnTo>
                  <a:lnTo>
                    <a:pt x="1024180" y="268114"/>
                  </a:lnTo>
                  <a:lnTo>
                    <a:pt x="1024180" y="273817"/>
                  </a:lnTo>
                  <a:lnTo>
                    <a:pt x="1027255" y="273817"/>
                  </a:lnTo>
                  <a:lnTo>
                    <a:pt x="1027255" y="279574"/>
                  </a:lnTo>
                  <a:lnTo>
                    <a:pt x="1030331" y="279574"/>
                  </a:lnTo>
                  <a:lnTo>
                    <a:pt x="1030331" y="285387"/>
                  </a:lnTo>
                  <a:lnTo>
                    <a:pt x="1033407" y="285387"/>
                  </a:lnTo>
                  <a:lnTo>
                    <a:pt x="1033407" y="291253"/>
                  </a:lnTo>
                  <a:lnTo>
                    <a:pt x="1036482" y="291253"/>
                  </a:lnTo>
                  <a:lnTo>
                    <a:pt x="1036482" y="297172"/>
                  </a:lnTo>
                  <a:lnTo>
                    <a:pt x="1039558" y="297172"/>
                  </a:lnTo>
                  <a:lnTo>
                    <a:pt x="1039558" y="303145"/>
                  </a:lnTo>
                  <a:lnTo>
                    <a:pt x="1042634" y="303145"/>
                  </a:lnTo>
                  <a:lnTo>
                    <a:pt x="1042634" y="309170"/>
                  </a:lnTo>
                  <a:lnTo>
                    <a:pt x="1045709" y="309170"/>
                  </a:lnTo>
                  <a:lnTo>
                    <a:pt x="1045709" y="315247"/>
                  </a:lnTo>
                  <a:lnTo>
                    <a:pt x="1048785" y="315247"/>
                  </a:lnTo>
                  <a:lnTo>
                    <a:pt x="1048785" y="321355"/>
                  </a:lnTo>
                  <a:lnTo>
                    <a:pt x="1051860" y="321355"/>
                  </a:lnTo>
                  <a:lnTo>
                    <a:pt x="1051860" y="327494"/>
                  </a:lnTo>
                  <a:lnTo>
                    <a:pt x="1054936" y="327494"/>
                  </a:lnTo>
                  <a:lnTo>
                    <a:pt x="1054936" y="333664"/>
                  </a:lnTo>
                  <a:lnTo>
                    <a:pt x="1058012" y="333664"/>
                  </a:lnTo>
                  <a:lnTo>
                    <a:pt x="1058012" y="339863"/>
                  </a:lnTo>
                  <a:lnTo>
                    <a:pt x="1061087" y="339863"/>
                  </a:lnTo>
                  <a:lnTo>
                    <a:pt x="1061087" y="346092"/>
                  </a:lnTo>
                  <a:lnTo>
                    <a:pt x="1064163" y="346092"/>
                  </a:lnTo>
                  <a:lnTo>
                    <a:pt x="1064163" y="352350"/>
                  </a:lnTo>
                  <a:lnTo>
                    <a:pt x="1067238" y="352350"/>
                  </a:lnTo>
                  <a:lnTo>
                    <a:pt x="1067238" y="358638"/>
                  </a:lnTo>
                  <a:lnTo>
                    <a:pt x="1070314" y="358638"/>
                  </a:lnTo>
                  <a:lnTo>
                    <a:pt x="1070314" y="364954"/>
                  </a:lnTo>
                  <a:lnTo>
                    <a:pt x="1073390" y="364954"/>
                  </a:lnTo>
                  <a:lnTo>
                    <a:pt x="1073390" y="371299"/>
                  </a:lnTo>
                  <a:lnTo>
                    <a:pt x="1076465" y="371299"/>
                  </a:lnTo>
                  <a:lnTo>
                    <a:pt x="1076465" y="377671"/>
                  </a:lnTo>
                  <a:lnTo>
                    <a:pt x="1079541" y="377671"/>
                  </a:lnTo>
                  <a:lnTo>
                    <a:pt x="1079541" y="383937"/>
                  </a:lnTo>
                  <a:lnTo>
                    <a:pt x="1082617" y="383937"/>
                  </a:lnTo>
                  <a:lnTo>
                    <a:pt x="1082617" y="390098"/>
                  </a:lnTo>
                  <a:lnTo>
                    <a:pt x="1085692" y="390098"/>
                  </a:lnTo>
                  <a:lnTo>
                    <a:pt x="1085692" y="396152"/>
                  </a:lnTo>
                  <a:lnTo>
                    <a:pt x="1088768" y="396152"/>
                  </a:lnTo>
                  <a:lnTo>
                    <a:pt x="1088768" y="402103"/>
                  </a:lnTo>
                  <a:lnTo>
                    <a:pt x="1091843" y="402103"/>
                  </a:lnTo>
                  <a:lnTo>
                    <a:pt x="1091843" y="407950"/>
                  </a:lnTo>
                  <a:lnTo>
                    <a:pt x="1094919" y="407950"/>
                  </a:lnTo>
                  <a:lnTo>
                    <a:pt x="1094919" y="413694"/>
                  </a:lnTo>
                  <a:lnTo>
                    <a:pt x="1097995" y="413694"/>
                  </a:lnTo>
                  <a:lnTo>
                    <a:pt x="1097995" y="419335"/>
                  </a:lnTo>
                  <a:lnTo>
                    <a:pt x="1101070" y="419335"/>
                  </a:lnTo>
                  <a:lnTo>
                    <a:pt x="1101070" y="424875"/>
                  </a:lnTo>
                  <a:lnTo>
                    <a:pt x="1104146" y="424875"/>
                  </a:lnTo>
                  <a:lnTo>
                    <a:pt x="1104146" y="430315"/>
                  </a:lnTo>
                  <a:lnTo>
                    <a:pt x="1107222" y="430315"/>
                  </a:lnTo>
                  <a:lnTo>
                    <a:pt x="1107222" y="435653"/>
                  </a:lnTo>
                  <a:lnTo>
                    <a:pt x="1110297" y="435653"/>
                  </a:lnTo>
                  <a:lnTo>
                    <a:pt x="1110297" y="440856"/>
                  </a:lnTo>
                  <a:lnTo>
                    <a:pt x="1113373" y="440856"/>
                  </a:lnTo>
                  <a:lnTo>
                    <a:pt x="1113373" y="445924"/>
                  </a:lnTo>
                  <a:lnTo>
                    <a:pt x="1116448" y="445924"/>
                  </a:lnTo>
                  <a:lnTo>
                    <a:pt x="1116448" y="450857"/>
                  </a:lnTo>
                  <a:lnTo>
                    <a:pt x="1119524" y="450857"/>
                  </a:lnTo>
                  <a:lnTo>
                    <a:pt x="1119524" y="455656"/>
                  </a:lnTo>
                  <a:lnTo>
                    <a:pt x="1122600" y="455656"/>
                  </a:lnTo>
                  <a:lnTo>
                    <a:pt x="1122600" y="460323"/>
                  </a:lnTo>
                  <a:lnTo>
                    <a:pt x="1125675" y="460323"/>
                  </a:lnTo>
                  <a:lnTo>
                    <a:pt x="1125675" y="464858"/>
                  </a:lnTo>
                  <a:lnTo>
                    <a:pt x="1128751" y="464858"/>
                  </a:lnTo>
                  <a:lnTo>
                    <a:pt x="1128751" y="469262"/>
                  </a:lnTo>
                  <a:lnTo>
                    <a:pt x="1131826" y="469262"/>
                  </a:lnTo>
                  <a:lnTo>
                    <a:pt x="1131826" y="473535"/>
                  </a:lnTo>
                  <a:lnTo>
                    <a:pt x="1134902" y="473535"/>
                  </a:lnTo>
                  <a:lnTo>
                    <a:pt x="1134902" y="477679"/>
                  </a:lnTo>
                  <a:lnTo>
                    <a:pt x="1137978" y="477679"/>
                  </a:lnTo>
                  <a:lnTo>
                    <a:pt x="1137978" y="481693"/>
                  </a:lnTo>
                  <a:lnTo>
                    <a:pt x="1141053" y="481693"/>
                  </a:lnTo>
                  <a:lnTo>
                    <a:pt x="1141053" y="485629"/>
                  </a:lnTo>
                  <a:lnTo>
                    <a:pt x="1144129" y="485629"/>
                  </a:lnTo>
                  <a:lnTo>
                    <a:pt x="1144129" y="489488"/>
                  </a:lnTo>
                  <a:lnTo>
                    <a:pt x="1147205" y="489488"/>
                  </a:lnTo>
                  <a:lnTo>
                    <a:pt x="1147205" y="493269"/>
                  </a:lnTo>
                  <a:lnTo>
                    <a:pt x="1150280" y="493269"/>
                  </a:lnTo>
                  <a:lnTo>
                    <a:pt x="1150280" y="496973"/>
                  </a:lnTo>
                  <a:lnTo>
                    <a:pt x="1153356" y="496973"/>
                  </a:lnTo>
                  <a:lnTo>
                    <a:pt x="1153356" y="500601"/>
                  </a:lnTo>
                  <a:lnTo>
                    <a:pt x="1156431" y="500601"/>
                  </a:lnTo>
                  <a:lnTo>
                    <a:pt x="1156431" y="504152"/>
                  </a:lnTo>
                  <a:lnTo>
                    <a:pt x="1159507" y="504152"/>
                  </a:lnTo>
                  <a:lnTo>
                    <a:pt x="1159507" y="507628"/>
                  </a:lnTo>
                  <a:lnTo>
                    <a:pt x="1162583" y="507628"/>
                  </a:lnTo>
                  <a:lnTo>
                    <a:pt x="1162583" y="511027"/>
                  </a:lnTo>
                  <a:lnTo>
                    <a:pt x="1165658" y="511027"/>
                  </a:lnTo>
                  <a:lnTo>
                    <a:pt x="1165658" y="514352"/>
                  </a:lnTo>
                  <a:lnTo>
                    <a:pt x="1168734" y="514352"/>
                  </a:lnTo>
                  <a:lnTo>
                    <a:pt x="1168734" y="517601"/>
                  </a:lnTo>
                  <a:lnTo>
                    <a:pt x="1171809" y="517601"/>
                  </a:lnTo>
                  <a:lnTo>
                    <a:pt x="1171809" y="520787"/>
                  </a:lnTo>
                  <a:lnTo>
                    <a:pt x="1174885" y="520787"/>
                  </a:lnTo>
                  <a:lnTo>
                    <a:pt x="1174885" y="523909"/>
                  </a:lnTo>
                  <a:lnTo>
                    <a:pt x="1177961" y="523909"/>
                  </a:lnTo>
                  <a:lnTo>
                    <a:pt x="1177961" y="526968"/>
                  </a:lnTo>
                  <a:lnTo>
                    <a:pt x="1181036" y="526968"/>
                  </a:lnTo>
                  <a:lnTo>
                    <a:pt x="1181036" y="529964"/>
                  </a:lnTo>
                  <a:lnTo>
                    <a:pt x="1184112" y="529964"/>
                  </a:lnTo>
                  <a:lnTo>
                    <a:pt x="1184112" y="532897"/>
                  </a:lnTo>
                  <a:lnTo>
                    <a:pt x="1187188" y="532897"/>
                  </a:lnTo>
                  <a:lnTo>
                    <a:pt x="1187188" y="535767"/>
                  </a:lnTo>
                  <a:lnTo>
                    <a:pt x="1190263" y="535767"/>
                  </a:lnTo>
                  <a:lnTo>
                    <a:pt x="1190263" y="538576"/>
                  </a:lnTo>
                  <a:lnTo>
                    <a:pt x="1193339" y="538576"/>
                  </a:lnTo>
                  <a:lnTo>
                    <a:pt x="1193339" y="541322"/>
                  </a:lnTo>
                  <a:lnTo>
                    <a:pt x="1196414" y="541322"/>
                  </a:lnTo>
                  <a:lnTo>
                    <a:pt x="1196414" y="544006"/>
                  </a:lnTo>
                  <a:lnTo>
                    <a:pt x="1199490" y="544006"/>
                  </a:lnTo>
                  <a:lnTo>
                    <a:pt x="1199490" y="546628"/>
                  </a:lnTo>
                  <a:lnTo>
                    <a:pt x="1202566" y="546628"/>
                  </a:lnTo>
                  <a:lnTo>
                    <a:pt x="1202566" y="549182"/>
                  </a:lnTo>
                  <a:lnTo>
                    <a:pt x="1205641" y="549182"/>
                  </a:lnTo>
                  <a:lnTo>
                    <a:pt x="1205641" y="551666"/>
                  </a:lnTo>
                  <a:lnTo>
                    <a:pt x="1208717" y="551666"/>
                  </a:lnTo>
                  <a:lnTo>
                    <a:pt x="1208717" y="554082"/>
                  </a:lnTo>
                  <a:lnTo>
                    <a:pt x="1211792" y="554082"/>
                  </a:lnTo>
                  <a:lnTo>
                    <a:pt x="1211792" y="556430"/>
                  </a:lnTo>
                  <a:lnTo>
                    <a:pt x="1214868" y="556430"/>
                  </a:lnTo>
                  <a:lnTo>
                    <a:pt x="1214868" y="558710"/>
                  </a:lnTo>
                  <a:lnTo>
                    <a:pt x="1217944" y="558710"/>
                  </a:lnTo>
                  <a:lnTo>
                    <a:pt x="1217944" y="560921"/>
                  </a:lnTo>
                  <a:lnTo>
                    <a:pt x="1221019" y="560921"/>
                  </a:lnTo>
                  <a:lnTo>
                    <a:pt x="1221019" y="563065"/>
                  </a:lnTo>
                  <a:lnTo>
                    <a:pt x="1224095" y="563065"/>
                  </a:lnTo>
                  <a:lnTo>
                    <a:pt x="1224095" y="565142"/>
                  </a:lnTo>
                  <a:lnTo>
                    <a:pt x="1227171" y="565142"/>
                  </a:lnTo>
                  <a:lnTo>
                    <a:pt x="1227171" y="567151"/>
                  </a:lnTo>
                  <a:lnTo>
                    <a:pt x="1230246" y="567151"/>
                  </a:lnTo>
                  <a:lnTo>
                    <a:pt x="1230246" y="569093"/>
                  </a:lnTo>
                  <a:lnTo>
                    <a:pt x="1233322" y="569093"/>
                  </a:lnTo>
                  <a:lnTo>
                    <a:pt x="1233322" y="571003"/>
                  </a:lnTo>
                  <a:lnTo>
                    <a:pt x="1236397" y="571003"/>
                  </a:lnTo>
                  <a:lnTo>
                    <a:pt x="1236397" y="572882"/>
                  </a:lnTo>
                  <a:lnTo>
                    <a:pt x="1239473" y="572882"/>
                  </a:lnTo>
                  <a:lnTo>
                    <a:pt x="1239473" y="574729"/>
                  </a:lnTo>
                  <a:lnTo>
                    <a:pt x="1242549" y="574729"/>
                  </a:lnTo>
                  <a:lnTo>
                    <a:pt x="1242549" y="576544"/>
                  </a:lnTo>
                  <a:lnTo>
                    <a:pt x="1245624" y="576544"/>
                  </a:lnTo>
                  <a:lnTo>
                    <a:pt x="1245624" y="578328"/>
                  </a:lnTo>
                  <a:lnTo>
                    <a:pt x="1248700" y="578328"/>
                  </a:lnTo>
                  <a:lnTo>
                    <a:pt x="1248700" y="580081"/>
                  </a:lnTo>
                  <a:lnTo>
                    <a:pt x="1251775" y="580081"/>
                  </a:lnTo>
                  <a:lnTo>
                    <a:pt x="1251775" y="581802"/>
                  </a:lnTo>
                  <a:lnTo>
                    <a:pt x="1254851" y="581802"/>
                  </a:lnTo>
                  <a:lnTo>
                    <a:pt x="1254851" y="583493"/>
                  </a:lnTo>
                  <a:lnTo>
                    <a:pt x="1257927" y="583493"/>
                  </a:lnTo>
                  <a:lnTo>
                    <a:pt x="1257927" y="585152"/>
                  </a:lnTo>
                  <a:lnTo>
                    <a:pt x="1261002" y="585152"/>
                  </a:lnTo>
                  <a:lnTo>
                    <a:pt x="1261002" y="586780"/>
                  </a:lnTo>
                  <a:lnTo>
                    <a:pt x="1264078" y="586780"/>
                  </a:lnTo>
                  <a:lnTo>
                    <a:pt x="1264078" y="588414"/>
                  </a:lnTo>
                  <a:lnTo>
                    <a:pt x="1267154" y="588414"/>
                  </a:lnTo>
                  <a:lnTo>
                    <a:pt x="1267154" y="590053"/>
                  </a:lnTo>
                  <a:lnTo>
                    <a:pt x="1270229" y="590053"/>
                  </a:lnTo>
                  <a:lnTo>
                    <a:pt x="1270229" y="591699"/>
                  </a:lnTo>
                  <a:lnTo>
                    <a:pt x="1273305" y="591699"/>
                  </a:lnTo>
                  <a:lnTo>
                    <a:pt x="1273305" y="593350"/>
                  </a:lnTo>
                  <a:lnTo>
                    <a:pt x="1276380" y="593350"/>
                  </a:lnTo>
                  <a:lnTo>
                    <a:pt x="1276380" y="595007"/>
                  </a:lnTo>
                  <a:lnTo>
                    <a:pt x="1279456" y="595007"/>
                  </a:lnTo>
                  <a:lnTo>
                    <a:pt x="1279456" y="596669"/>
                  </a:lnTo>
                  <a:lnTo>
                    <a:pt x="1282532" y="596669"/>
                  </a:lnTo>
                  <a:lnTo>
                    <a:pt x="1282532" y="598338"/>
                  </a:lnTo>
                  <a:lnTo>
                    <a:pt x="1285607" y="598338"/>
                  </a:lnTo>
                  <a:lnTo>
                    <a:pt x="1285607" y="600012"/>
                  </a:lnTo>
                  <a:lnTo>
                    <a:pt x="1288683" y="600012"/>
                  </a:lnTo>
                  <a:lnTo>
                    <a:pt x="1288683" y="601692"/>
                  </a:lnTo>
                  <a:lnTo>
                    <a:pt x="1291759" y="601692"/>
                  </a:lnTo>
                  <a:lnTo>
                    <a:pt x="1291759" y="603377"/>
                  </a:lnTo>
                  <a:lnTo>
                    <a:pt x="1294834" y="603377"/>
                  </a:lnTo>
                  <a:lnTo>
                    <a:pt x="1294834" y="605091"/>
                  </a:lnTo>
                  <a:lnTo>
                    <a:pt x="1297910" y="605091"/>
                  </a:lnTo>
                  <a:lnTo>
                    <a:pt x="1297910" y="606835"/>
                  </a:lnTo>
                  <a:lnTo>
                    <a:pt x="1300985" y="606835"/>
                  </a:lnTo>
                  <a:lnTo>
                    <a:pt x="1300985" y="608607"/>
                  </a:lnTo>
                  <a:lnTo>
                    <a:pt x="1304061" y="608607"/>
                  </a:lnTo>
                  <a:lnTo>
                    <a:pt x="1304061" y="610408"/>
                  </a:lnTo>
                  <a:lnTo>
                    <a:pt x="1307137" y="610408"/>
                  </a:lnTo>
                  <a:lnTo>
                    <a:pt x="1307137" y="612238"/>
                  </a:lnTo>
                  <a:lnTo>
                    <a:pt x="1310212" y="612238"/>
                  </a:lnTo>
                  <a:lnTo>
                    <a:pt x="1310212" y="614097"/>
                  </a:lnTo>
                  <a:lnTo>
                    <a:pt x="1313288" y="614097"/>
                  </a:lnTo>
                  <a:lnTo>
                    <a:pt x="1313288" y="615984"/>
                  </a:lnTo>
                  <a:lnTo>
                    <a:pt x="1316363" y="615984"/>
                  </a:lnTo>
                  <a:lnTo>
                    <a:pt x="1316363" y="617900"/>
                  </a:lnTo>
                  <a:lnTo>
                    <a:pt x="1319439" y="617900"/>
                  </a:lnTo>
                  <a:lnTo>
                    <a:pt x="1319439" y="619844"/>
                  </a:lnTo>
                  <a:lnTo>
                    <a:pt x="1322515" y="619844"/>
                  </a:lnTo>
                  <a:lnTo>
                    <a:pt x="1322515" y="621817"/>
                  </a:lnTo>
                  <a:lnTo>
                    <a:pt x="1325590" y="621817"/>
                  </a:lnTo>
                  <a:lnTo>
                    <a:pt x="1325590" y="623843"/>
                  </a:lnTo>
                  <a:lnTo>
                    <a:pt x="1328666" y="623843"/>
                  </a:lnTo>
                  <a:lnTo>
                    <a:pt x="1328666" y="625923"/>
                  </a:lnTo>
                  <a:lnTo>
                    <a:pt x="1331742" y="625923"/>
                  </a:lnTo>
                  <a:lnTo>
                    <a:pt x="1331742" y="628056"/>
                  </a:lnTo>
                  <a:lnTo>
                    <a:pt x="1334817" y="628056"/>
                  </a:lnTo>
                  <a:lnTo>
                    <a:pt x="1334817" y="630243"/>
                  </a:lnTo>
                  <a:lnTo>
                    <a:pt x="1337893" y="630243"/>
                  </a:lnTo>
                  <a:lnTo>
                    <a:pt x="1337893" y="632482"/>
                  </a:lnTo>
                  <a:lnTo>
                    <a:pt x="1340968" y="632482"/>
                  </a:lnTo>
                  <a:lnTo>
                    <a:pt x="1340968" y="634775"/>
                  </a:lnTo>
                  <a:lnTo>
                    <a:pt x="1344044" y="634775"/>
                  </a:lnTo>
                  <a:lnTo>
                    <a:pt x="1344044" y="637120"/>
                  </a:lnTo>
                  <a:lnTo>
                    <a:pt x="1347120" y="637120"/>
                  </a:lnTo>
                  <a:lnTo>
                    <a:pt x="1347120" y="639517"/>
                  </a:lnTo>
                  <a:lnTo>
                    <a:pt x="1350195" y="639517"/>
                  </a:lnTo>
                  <a:lnTo>
                    <a:pt x="1350195" y="641967"/>
                  </a:lnTo>
                  <a:lnTo>
                    <a:pt x="1353271" y="641967"/>
                  </a:lnTo>
                  <a:lnTo>
                    <a:pt x="1353271" y="644469"/>
                  </a:lnTo>
                  <a:lnTo>
                    <a:pt x="1356346" y="644469"/>
                  </a:lnTo>
                  <a:lnTo>
                    <a:pt x="1356346" y="647004"/>
                  </a:lnTo>
                  <a:lnTo>
                    <a:pt x="1359422" y="647004"/>
                  </a:lnTo>
                  <a:lnTo>
                    <a:pt x="1359422" y="649573"/>
                  </a:lnTo>
                  <a:lnTo>
                    <a:pt x="1362498" y="649573"/>
                  </a:lnTo>
                  <a:lnTo>
                    <a:pt x="1362498" y="652174"/>
                  </a:lnTo>
                  <a:lnTo>
                    <a:pt x="1365573" y="652174"/>
                  </a:lnTo>
                  <a:lnTo>
                    <a:pt x="1365573" y="654808"/>
                  </a:lnTo>
                  <a:lnTo>
                    <a:pt x="1368649" y="654808"/>
                  </a:lnTo>
                  <a:lnTo>
                    <a:pt x="1368649" y="657475"/>
                  </a:lnTo>
                  <a:lnTo>
                    <a:pt x="1371725" y="657475"/>
                  </a:lnTo>
                  <a:lnTo>
                    <a:pt x="1371725" y="660174"/>
                  </a:lnTo>
                  <a:lnTo>
                    <a:pt x="1374800" y="660174"/>
                  </a:lnTo>
                  <a:lnTo>
                    <a:pt x="1374800" y="662905"/>
                  </a:lnTo>
                  <a:lnTo>
                    <a:pt x="1377876" y="662905"/>
                  </a:lnTo>
                  <a:lnTo>
                    <a:pt x="1377876" y="665669"/>
                  </a:lnTo>
                  <a:lnTo>
                    <a:pt x="1380951" y="665669"/>
                  </a:lnTo>
                  <a:lnTo>
                    <a:pt x="1380951" y="668465"/>
                  </a:lnTo>
                  <a:lnTo>
                    <a:pt x="1384027" y="668465"/>
                  </a:lnTo>
                  <a:lnTo>
                    <a:pt x="1384027" y="671293"/>
                  </a:lnTo>
                  <a:lnTo>
                    <a:pt x="1387103" y="671293"/>
                  </a:lnTo>
                  <a:lnTo>
                    <a:pt x="1387103" y="674146"/>
                  </a:lnTo>
                  <a:lnTo>
                    <a:pt x="1390178" y="674146"/>
                  </a:lnTo>
                  <a:lnTo>
                    <a:pt x="1390178" y="677025"/>
                  </a:lnTo>
                  <a:lnTo>
                    <a:pt x="1393254" y="677025"/>
                  </a:lnTo>
                  <a:lnTo>
                    <a:pt x="1393254" y="679928"/>
                  </a:lnTo>
                  <a:lnTo>
                    <a:pt x="1396329" y="679928"/>
                  </a:lnTo>
                  <a:lnTo>
                    <a:pt x="1396329" y="682857"/>
                  </a:lnTo>
                  <a:lnTo>
                    <a:pt x="1399405" y="682857"/>
                  </a:lnTo>
                  <a:lnTo>
                    <a:pt x="1399405" y="685811"/>
                  </a:lnTo>
                  <a:lnTo>
                    <a:pt x="1402481" y="685811"/>
                  </a:lnTo>
                  <a:lnTo>
                    <a:pt x="1402481" y="688789"/>
                  </a:lnTo>
                  <a:lnTo>
                    <a:pt x="1405556" y="688789"/>
                  </a:lnTo>
                  <a:lnTo>
                    <a:pt x="1405556" y="691792"/>
                  </a:lnTo>
                  <a:lnTo>
                    <a:pt x="1408632" y="691792"/>
                  </a:lnTo>
                  <a:lnTo>
                    <a:pt x="1408632" y="694819"/>
                  </a:lnTo>
                  <a:lnTo>
                    <a:pt x="1411708" y="694819"/>
                  </a:lnTo>
                  <a:lnTo>
                    <a:pt x="1411708" y="697871"/>
                  </a:lnTo>
                  <a:lnTo>
                    <a:pt x="1414783" y="697871"/>
                  </a:lnTo>
                  <a:lnTo>
                    <a:pt x="1414783" y="700947"/>
                  </a:lnTo>
                  <a:lnTo>
                    <a:pt x="1417859" y="700947"/>
                  </a:lnTo>
                  <a:lnTo>
                    <a:pt x="1417859" y="703989"/>
                  </a:lnTo>
                  <a:lnTo>
                    <a:pt x="1420934" y="703989"/>
                  </a:lnTo>
                  <a:lnTo>
                    <a:pt x="1420934" y="706998"/>
                  </a:lnTo>
                  <a:lnTo>
                    <a:pt x="1424010" y="706998"/>
                  </a:lnTo>
                  <a:lnTo>
                    <a:pt x="1424010" y="709974"/>
                  </a:lnTo>
                  <a:lnTo>
                    <a:pt x="1427086" y="709974"/>
                  </a:lnTo>
                  <a:lnTo>
                    <a:pt x="1427086" y="712916"/>
                  </a:lnTo>
                  <a:lnTo>
                    <a:pt x="1430161" y="712916"/>
                  </a:lnTo>
                  <a:lnTo>
                    <a:pt x="1430161" y="715826"/>
                  </a:lnTo>
                  <a:lnTo>
                    <a:pt x="1433237" y="715826"/>
                  </a:lnTo>
                  <a:lnTo>
                    <a:pt x="1433237" y="718702"/>
                  </a:lnTo>
                  <a:lnTo>
                    <a:pt x="1436313" y="718702"/>
                  </a:lnTo>
                  <a:lnTo>
                    <a:pt x="1436313" y="721546"/>
                  </a:lnTo>
                  <a:lnTo>
                    <a:pt x="1439388" y="721546"/>
                  </a:lnTo>
                  <a:lnTo>
                    <a:pt x="1439388" y="724357"/>
                  </a:lnTo>
                  <a:lnTo>
                    <a:pt x="1442464" y="724357"/>
                  </a:lnTo>
                  <a:lnTo>
                    <a:pt x="1442464" y="727135"/>
                  </a:lnTo>
                  <a:lnTo>
                    <a:pt x="1445539" y="727135"/>
                  </a:lnTo>
                  <a:lnTo>
                    <a:pt x="1445539" y="729881"/>
                  </a:lnTo>
                  <a:lnTo>
                    <a:pt x="1448615" y="729881"/>
                  </a:lnTo>
                  <a:lnTo>
                    <a:pt x="1448615" y="732571"/>
                  </a:lnTo>
                  <a:lnTo>
                    <a:pt x="1451691" y="732571"/>
                  </a:lnTo>
                  <a:lnTo>
                    <a:pt x="1451691" y="735205"/>
                  </a:lnTo>
                  <a:lnTo>
                    <a:pt x="1454766" y="735205"/>
                  </a:lnTo>
                  <a:lnTo>
                    <a:pt x="1454766" y="737783"/>
                  </a:lnTo>
                  <a:lnTo>
                    <a:pt x="1457842" y="737783"/>
                  </a:lnTo>
                  <a:lnTo>
                    <a:pt x="1457842" y="740305"/>
                  </a:lnTo>
                  <a:lnTo>
                    <a:pt x="1460917" y="740305"/>
                  </a:lnTo>
                  <a:lnTo>
                    <a:pt x="1460917" y="742773"/>
                  </a:lnTo>
                  <a:lnTo>
                    <a:pt x="1463993" y="742773"/>
                  </a:lnTo>
                  <a:lnTo>
                    <a:pt x="1463993" y="745185"/>
                  </a:lnTo>
                  <a:lnTo>
                    <a:pt x="1467069" y="745185"/>
                  </a:lnTo>
                  <a:lnTo>
                    <a:pt x="1467069" y="747542"/>
                  </a:lnTo>
                  <a:lnTo>
                    <a:pt x="1470144" y="747542"/>
                  </a:lnTo>
                  <a:lnTo>
                    <a:pt x="1470144" y="749844"/>
                  </a:lnTo>
                  <a:lnTo>
                    <a:pt x="1473220" y="749844"/>
                  </a:lnTo>
                  <a:lnTo>
                    <a:pt x="1473220" y="752091"/>
                  </a:lnTo>
                  <a:lnTo>
                    <a:pt x="1476296" y="752091"/>
                  </a:lnTo>
                  <a:lnTo>
                    <a:pt x="1476296" y="754285"/>
                  </a:lnTo>
                  <a:lnTo>
                    <a:pt x="1479371" y="754285"/>
                  </a:lnTo>
                  <a:lnTo>
                    <a:pt x="1479371" y="756392"/>
                  </a:lnTo>
                  <a:lnTo>
                    <a:pt x="1482447" y="756392"/>
                  </a:lnTo>
                  <a:lnTo>
                    <a:pt x="1482447" y="758415"/>
                  </a:lnTo>
                  <a:lnTo>
                    <a:pt x="1485522" y="758415"/>
                  </a:lnTo>
                  <a:lnTo>
                    <a:pt x="1485522" y="760353"/>
                  </a:lnTo>
                  <a:lnTo>
                    <a:pt x="1488598" y="760353"/>
                  </a:lnTo>
                  <a:lnTo>
                    <a:pt x="1488598" y="762205"/>
                  </a:lnTo>
                  <a:lnTo>
                    <a:pt x="1491674" y="762205"/>
                  </a:lnTo>
                  <a:lnTo>
                    <a:pt x="1491674" y="763974"/>
                  </a:lnTo>
                  <a:lnTo>
                    <a:pt x="1494749" y="763974"/>
                  </a:lnTo>
                  <a:lnTo>
                    <a:pt x="1494749" y="765658"/>
                  </a:lnTo>
                  <a:lnTo>
                    <a:pt x="1497825" y="765658"/>
                  </a:lnTo>
                  <a:lnTo>
                    <a:pt x="1497825" y="767258"/>
                  </a:lnTo>
                  <a:lnTo>
                    <a:pt x="1500900" y="767258"/>
                  </a:lnTo>
                  <a:lnTo>
                    <a:pt x="1500900" y="768775"/>
                  </a:lnTo>
                  <a:lnTo>
                    <a:pt x="1503976" y="768775"/>
                  </a:lnTo>
                  <a:lnTo>
                    <a:pt x="1503976" y="770208"/>
                  </a:lnTo>
                  <a:lnTo>
                    <a:pt x="1507052" y="770208"/>
                  </a:lnTo>
                  <a:lnTo>
                    <a:pt x="1507052" y="771557"/>
                  </a:lnTo>
                  <a:lnTo>
                    <a:pt x="1510127" y="771557"/>
                  </a:lnTo>
                  <a:lnTo>
                    <a:pt x="1510127" y="772853"/>
                  </a:lnTo>
                  <a:lnTo>
                    <a:pt x="1513203" y="772853"/>
                  </a:lnTo>
                  <a:lnTo>
                    <a:pt x="1513203" y="774097"/>
                  </a:lnTo>
                  <a:lnTo>
                    <a:pt x="1516279" y="774097"/>
                  </a:lnTo>
                  <a:lnTo>
                    <a:pt x="1516279" y="775287"/>
                  </a:lnTo>
                  <a:lnTo>
                    <a:pt x="1519354" y="775287"/>
                  </a:lnTo>
                  <a:lnTo>
                    <a:pt x="1519354" y="776424"/>
                  </a:lnTo>
                  <a:lnTo>
                    <a:pt x="1522430" y="776424"/>
                  </a:lnTo>
                  <a:lnTo>
                    <a:pt x="1522430" y="777509"/>
                  </a:lnTo>
                  <a:lnTo>
                    <a:pt x="1525505" y="777509"/>
                  </a:lnTo>
                  <a:lnTo>
                    <a:pt x="1525505" y="778541"/>
                  </a:lnTo>
                  <a:lnTo>
                    <a:pt x="1528581" y="778541"/>
                  </a:lnTo>
                  <a:lnTo>
                    <a:pt x="1528581" y="779520"/>
                  </a:lnTo>
                  <a:lnTo>
                    <a:pt x="1531657" y="779520"/>
                  </a:lnTo>
                  <a:lnTo>
                    <a:pt x="1531657" y="780447"/>
                  </a:lnTo>
                  <a:lnTo>
                    <a:pt x="1534732" y="780447"/>
                  </a:lnTo>
                  <a:lnTo>
                    <a:pt x="1534732" y="781321"/>
                  </a:lnTo>
                  <a:lnTo>
                    <a:pt x="1537808" y="781321"/>
                  </a:lnTo>
                  <a:lnTo>
                    <a:pt x="1537808" y="782143"/>
                  </a:lnTo>
                  <a:lnTo>
                    <a:pt x="1540883" y="782143"/>
                  </a:lnTo>
                  <a:lnTo>
                    <a:pt x="1540883" y="782932"/>
                  </a:lnTo>
                  <a:lnTo>
                    <a:pt x="1543959" y="782932"/>
                  </a:lnTo>
                  <a:lnTo>
                    <a:pt x="1543959" y="783688"/>
                  </a:lnTo>
                  <a:lnTo>
                    <a:pt x="1547035" y="783688"/>
                  </a:lnTo>
                  <a:lnTo>
                    <a:pt x="1547035" y="784412"/>
                  </a:lnTo>
                  <a:lnTo>
                    <a:pt x="1550110" y="784412"/>
                  </a:lnTo>
                  <a:lnTo>
                    <a:pt x="1550110" y="785103"/>
                  </a:lnTo>
                  <a:lnTo>
                    <a:pt x="1553186" y="785103"/>
                  </a:lnTo>
                  <a:lnTo>
                    <a:pt x="1553186" y="785761"/>
                  </a:lnTo>
                  <a:lnTo>
                    <a:pt x="1556262" y="785761"/>
                  </a:lnTo>
                  <a:lnTo>
                    <a:pt x="1556262" y="786387"/>
                  </a:lnTo>
                  <a:lnTo>
                    <a:pt x="1559337" y="786387"/>
                  </a:lnTo>
                  <a:lnTo>
                    <a:pt x="1559337" y="786980"/>
                  </a:lnTo>
                  <a:lnTo>
                    <a:pt x="1562413" y="786980"/>
                  </a:lnTo>
                  <a:lnTo>
                    <a:pt x="1562413" y="787541"/>
                  </a:lnTo>
                  <a:lnTo>
                    <a:pt x="1565488" y="787541"/>
                  </a:lnTo>
                  <a:lnTo>
                    <a:pt x="1565488" y="788069"/>
                  </a:lnTo>
                  <a:lnTo>
                    <a:pt x="1568564" y="788069"/>
                  </a:lnTo>
                  <a:lnTo>
                    <a:pt x="1568564" y="788565"/>
                  </a:lnTo>
                  <a:lnTo>
                    <a:pt x="1571640" y="788565"/>
                  </a:lnTo>
                  <a:lnTo>
                    <a:pt x="1571640" y="789045"/>
                  </a:lnTo>
                  <a:lnTo>
                    <a:pt x="1574715" y="789045"/>
                  </a:lnTo>
                  <a:lnTo>
                    <a:pt x="1574715" y="789509"/>
                  </a:lnTo>
                  <a:lnTo>
                    <a:pt x="1577791" y="789509"/>
                  </a:lnTo>
                  <a:lnTo>
                    <a:pt x="1577791" y="789957"/>
                  </a:lnTo>
                  <a:lnTo>
                    <a:pt x="1580866" y="789957"/>
                  </a:lnTo>
                  <a:lnTo>
                    <a:pt x="1580866" y="790389"/>
                  </a:lnTo>
                  <a:lnTo>
                    <a:pt x="1583942" y="790389"/>
                  </a:lnTo>
                  <a:lnTo>
                    <a:pt x="1583942" y="790806"/>
                  </a:lnTo>
                  <a:lnTo>
                    <a:pt x="1587018" y="790806"/>
                  </a:lnTo>
                  <a:lnTo>
                    <a:pt x="1587018" y="791206"/>
                  </a:lnTo>
                  <a:lnTo>
                    <a:pt x="1590093" y="791206"/>
                  </a:lnTo>
                  <a:lnTo>
                    <a:pt x="1590093" y="791591"/>
                  </a:lnTo>
                  <a:lnTo>
                    <a:pt x="1593169" y="791591"/>
                  </a:lnTo>
                  <a:lnTo>
                    <a:pt x="1593169" y="791959"/>
                  </a:lnTo>
                  <a:lnTo>
                    <a:pt x="1596245" y="791959"/>
                  </a:lnTo>
                  <a:lnTo>
                    <a:pt x="1596245" y="792312"/>
                  </a:lnTo>
                  <a:lnTo>
                    <a:pt x="1599320" y="792312"/>
                  </a:lnTo>
                  <a:lnTo>
                    <a:pt x="1599320" y="792650"/>
                  </a:lnTo>
                  <a:lnTo>
                    <a:pt x="1602396" y="792650"/>
                  </a:lnTo>
                  <a:lnTo>
                    <a:pt x="1602396" y="792977"/>
                  </a:lnTo>
                  <a:lnTo>
                    <a:pt x="1605471" y="792977"/>
                  </a:lnTo>
                  <a:lnTo>
                    <a:pt x="1605471" y="793294"/>
                  </a:lnTo>
                  <a:lnTo>
                    <a:pt x="1608547" y="793294"/>
                  </a:lnTo>
                  <a:lnTo>
                    <a:pt x="1608547" y="793601"/>
                  </a:lnTo>
                  <a:lnTo>
                    <a:pt x="1611623" y="793601"/>
                  </a:lnTo>
                  <a:lnTo>
                    <a:pt x="1611623" y="793899"/>
                  </a:lnTo>
                  <a:lnTo>
                    <a:pt x="1614698" y="793899"/>
                  </a:lnTo>
                  <a:lnTo>
                    <a:pt x="1614698" y="794186"/>
                  </a:lnTo>
                  <a:lnTo>
                    <a:pt x="1617774" y="794186"/>
                  </a:lnTo>
                  <a:lnTo>
                    <a:pt x="1617774" y="794464"/>
                  </a:lnTo>
                  <a:lnTo>
                    <a:pt x="1620850" y="794464"/>
                  </a:lnTo>
                  <a:lnTo>
                    <a:pt x="1620850" y="794731"/>
                  </a:lnTo>
                  <a:lnTo>
                    <a:pt x="1623925" y="794731"/>
                  </a:lnTo>
                  <a:lnTo>
                    <a:pt x="1623925" y="794989"/>
                  </a:lnTo>
                  <a:lnTo>
                    <a:pt x="1627001" y="794989"/>
                  </a:lnTo>
                  <a:lnTo>
                    <a:pt x="1627001" y="795236"/>
                  </a:lnTo>
                  <a:lnTo>
                    <a:pt x="1630076" y="795236"/>
                  </a:lnTo>
                  <a:lnTo>
                    <a:pt x="1630076" y="79547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1577" y="1333997"/>
              <a:ext cx="1630076" cy="529117"/>
            </a:xfrm>
            <a:custGeom>
              <a:avLst/>
              <a:pathLst>
                <a:path w="1630076" h="529117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0"/>
                  </a:lnTo>
                  <a:lnTo>
                    <a:pt x="322939" y="0"/>
                  </a:lnTo>
                  <a:lnTo>
                    <a:pt x="322939" y="0"/>
                  </a:lnTo>
                  <a:lnTo>
                    <a:pt x="326015" y="0"/>
                  </a:lnTo>
                  <a:lnTo>
                    <a:pt x="326015" y="0"/>
                  </a:lnTo>
                  <a:lnTo>
                    <a:pt x="329090" y="0"/>
                  </a:lnTo>
                  <a:lnTo>
                    <a:pt x="329090" y="0"/>
                  </a:lnTo>
                  <a:lnTo>
                    <a:pt x="332166" y="0"/>
                  </a:lnTo>
                  <a:lnTo>
                    <a:pt x="332166" y="0"/>
                  </a:lnTo>
                  <a:lnTo>
                    <a:pt x="335242" y="0"/>
                  </a:lnTo>
                  <a:lnTo>
                    <a:pt x="335242" y="0"/>
                  </a:lnTo>
                  <a:lnTo>
                    <a:pt x="338317" y="0"/>
                  </a:lnTo>
                  <a:lnTo>
                    <a:pt x="338317" y="0"/>
                  </a:lnTo>
                  <a:lnTo>
                    <a:pt x="341393" y="0"/>
                  </a:lnTo>
                  <a:lnTo>
                    <a:pt x="341393" y="0"/>
                  </a:lnTo>
                  <a:lnTo>
                    <a:pt x="344469" y="0"/>
                  </a:lnTo>
                  <a:lnTo>
                    <a:pt x="344469" y="0"/>
                  </a:lnTo>
                  <a:lnTo>
                    <a:pt x="347544" y="0"/>
                  </a:lnTo>
                  <a:lnTo>
                    <a:pt x="347544" y="1"/>
                  </a:lnTo>
                  <a:lnTo>
                    <a:pt x="350620" y="1"/>
                  </a:lnTo>
                  <a:lnTo>
                    <a:pt x="350620" y="1"/>
                  </a:lnTo>
                  <a:lnTo>
                    <a:pt x="353695" y="1"/>
                  </a:lnTo>
                  <a:lnTo>
                    <a:pt x="353695" y="1"/>
                  </a:lnTo>
                  <a:lnTo>
                    <a:pt x="356771" y="1"/>
                  </a:lnTo>
                  <a:lnTo>
                    <a:pt x="356771" y="1"/>
                  </a:lnTo>
                  <a:lnTo>
                    <a:pt x="359847" y="1"/>
                  </a:lnTo>
                  <a:lnTo>
                    <a:pt x="359847" y="1"/>
                  </a:lnTo>
                  <a:lnTo>
                    <a:pt x="362922" y="1"/>
                  </a:lnTo>
                  <a:lnTo>
                    <a:pt x="362922" y="1"/>
                  </a:lnTo>
                  <a:lnTo>
                    <a:pt x="365998" y="1"/>
                  </a:lnTo>
                  <a:lnTo>
                    <a:pt x="365998" y="1"/>
                  </a:lnTo>
                  <a:lnTo>
                    <a:pt x="369074" y="1"/>
                  </a:lnTo>
                  <a:lnTo>
                    <a:pt x="369074" y="1"/>
                  </a:lnTo>
                  <a:lnTo>
                    <a:pt x="372149" y="1"/>
                  </a:lnTo>
                  <a:lnTo>
                    <a:pt x="372149" y="1"/>
                  </a:lnTo>
                  <a:lnTo>
                    <a:pt x="375225" y="1"/>
                  </a:lnTo>
                  <a:lnTo>
                    <a:pt x="375225" y="1"/>
                  </a:lnTo>
                  <a:lnTo>
                    <a:pt x="378300" y="1"/>
                  </a:lnTo>
                  <a:lnTo>
                    <a:pt x="378300" y="2"/>
                  </a:lnTo>
                  <a:lnTo>
                    <a:pt x="381376" y="2"/>
                  </a:lnTo>
                  <a:lnTo>
                    <a:pt x="381376" y="2"/>
                  </a:lnTo>
                  <a:lnTo>
                    <a:pt x="384452" y="2"/>
                  </a:lnTo>
                  <a:lnTo>
                    <a:pt x="384452" y="2"/>
                  </a:lnTo>
                  <a:lnTo>
                    <a:pt x="387527" y="2"/>
                  </a:lnTo>
                  <a:lnTo>
                    <a:pt x="387527" y="2"/>
                  </a:lnTo>
                  <a:lnTo>
                    <a:pt x="390603" y="2"/>
                  </a:lnTo>
                  <a:lnTo>
                    <a:pt x="390603" y="2"/>
                  </a:lnTo>
                  <a:lnTo>
                    <a:pt x="393678" y="2"/>
                  </a:lnTo>
                  <a:lnTo>
                    <a:pt x="393678" y="3"/>
                  </a:lnTo>
                  <a:lnTo>
                    <a:pt x="396754" y="3"/>
                  </a:lnTo>
                  <a:lnTo>
                    <a:pt x="396754" y="3"/>
                  </a:lnTo>
                  <a:lnTo>
                    <a:pt x="399830" y="3"/>
                  </a:lnTo>
                  <a:lnTo>
                    <a:pt x="399830" y="3"/>
                  </a:lnTo>
                  <a:lnTo>
                    <a:pt x="402905" y="3"/>
                  </a:lnTo>
                  <a:lnTo>
                    <a:pt x="402905" y="3"/>
                  </a:lnTo>
                  <a:lnTo>
                    <a:pt x="405981" y="3"/>
                  </a:lnTo>
                  <a:lnTo>
                    <a:pt x="405981" y="4"/>
                  </a:lnTo>
                  <a:lnTo>
                    <a:pt x="409057" y="4"/>
                  </a:lnTo>
                  <a:lnTo>
                    <a:pt x="409057" y="4"/>
                  </a:lnTo>
                  <a:lnTo>
                    <a:pt x="412132" y="4"/>
                  </a:lnTo>
                  <a:lnTo>
                    <a:pt x="412132" y="4"/>
                  </a:lnTo>
                  <a:lnTo>
                    <a:pt x="415208" y="4"/>
                  </a:lnTo>
                  <a:lnTo>
                    <a:pt x="415208" y="5"/>
                  </a:lnTo>
                  <a:lnTo>
                    <a:pt x="418283" y="5"/>
                  </a:lnTo>
                  <a:lnTo>
                    <a:pt x="418283" y="5"/>
                  </a:lnTo>
                  <a:lnTo>
                    <a:pt x="421359" y="5"/>
                  </a:lnTo>
                  <a:lnTo>
                    <a:pt x="421359" y="6"/>
                  </a:lnTo>
                  <a:lnTo>
                    <a:pt x="424435" y="6"/>
                  </a:lnTo>
                  <a:lnTo>
                    <a:pt x="424435" y="6"/>
                  </a:lnTo>
                  <a:lnTo>
                    <a:pt x="427510" y="6"/>
                  </a:lnTo>
                  <a:lnTo>
                    <a:pt x="427510" y="7"/>
                  </a:lnTo>
                  <a:lnTo>
                    <a:pt x="430586" y="7"/>
                  </a:lnTo>
                  <a:lnTo>
                    <a:pt x="430586" y="7"/>
                  </a:lnTo>
                  <a:lnTo>
                    <a:pt x="433661" y="7"/>
                  </a:lnTo>
                  <a:lnTo>
                    <a:pt x="433661" y="8"/>
                  </a:lnTo>
                  <a:lnTo>
                    <a:pt x="436737" y="8"/>
                  </a:lnTo>
                  <a:lnTo>
                    <a:pt x="436737" y="8"/>
                  </a:lnTo>
                  <a:lnTo>
                    <a:pt x="439813" y="8"/>
                  </a:lnTo>
                  <a:lnTo>
                    <a:pt x="439813" y="9"/>
                  </a:lnTo>
                  <a:lnTo>
                    <a:pt x="442888" y="9"/>
                  </a:lnTo>
                  <a:lnTo>
                    <a:pt x="442888" y="10"/>
                  </a:lnTo>
                  <a:lnTo>
                    <a:pt x="445964" y="10"/>
                  </a:lnTo>
                  <a:lnTo>
                    <a:pt x="445964" y="11"/>
                  </a:lnTo>
                  <a:lnTo>
                    <a:pt x="449040" y="11"/>
                  </a:lnTo>
                  <a:lnTo>
                    <a:pt x="449040" y="11"/>
                  </a:lnTo>
                  <a:lnTo>
                    <a:pt x="452115" y="11"/>
                  </a:lnTo>
                  <a:lnTo>
                    <a:pt x="452115" y="12"/>
                  </a:lnTo>
                  <a:lnTo>
                    <a:pt x="455191" y="12"/>
                  </a:lnTo>
                  <a:lnTo>
                    <a:pt x="455191" y="13"/>
                  </a:lnTo>
                  <a:lnTo>
                    <a:pt x="458266" y="13"/>
                  </a:lnTo>
                  <a:lnTo>
                    <a:pt x="458266" y="14"/>
                  </a:lnTo>
                  <a:lnTo>
                    <a:pt x="461342" y="14"/>
                  </a:lnTo>
                  <a:lnTo>
                    <a:pt x="461342" y="16"/>
                  </a:lnTo>
                  <a:lnTo>
                    <a:pt x="464418" y="16"/>
                  </a:lnTo>
                  <a:lnTo>
                    <a:pt x="464418" y="17"/>
                  </a:lnTo>
                  <a:lnTo>
                    <a:pt x="467493" y="17"/>
                  </a:lnTo>
                  <a:lnTo>
                    <a:pt x="467493" y="18"/>
                  </a:lnTo>
                  <a:lnTo>
                    <a:pt x="470569" y="18"/>
                  </a:lnTo>
                  <a:lnTo>
                    <a:pt x="470569" y="20"/>
                  </a:lnTo>
                  <a:lnTo>
                    <a:pt x="473644" y="20"/>
                  </a:lnTo>
                  <a:lnTo>
                    <a:pt x="473644" y="21"/>
                  </a:lnTo>
                  <a:lnTo>
                    <a:pt x="476720" y="21"/>
                  </a:lnTo>
                  <a:lnTo>
                    <a:pt x="476720" y="23"/>
                  </a:lnTo>
                  <a:lnTo>
                    <a:pt x="479796" y="23"/>
                  </a:lnTo>
                  <a:lnTo>
                    <a:pt x="479796" y="25"/>
                  </a:lnTo>
                  <a:lnTo>
                    <a:pt x="482871" y="25"/>
                  </a:lnTo>
                  <a:lnTo>
                    <a:pt x="482871" y="27"/>
                  </a:lnTo>
                  <a:lnTo>
                    <a:pt x="485947" y="27"/>
                  </a:lnTo>
                  <a:lnTo>
                    <a:pt x="485947" y="29"/>
                  </a:lnTo>
                  <a:lnTo>
                    <a:pt x="489023" y="29"/>
                  </a:lnTo>
                  <a:lnTo>
                    <a:pt x="489023" y="31"/>
                  </a:lnTo>
                  <a:lnTo>
                    <a:pt x="492098" y="31"/>
                  </a:lnTo>
                  <a:lnTo>
                    <a:pt x="492098" y="33"/>
                  </a:lnTo>
                  <a:lnTo>
                    <a:pt x="495174" y="33"/>
                  </a:lnTo>
                  <a:lnTo>
                    <a:pt x="495174" y="36"/>
                  </a:lnTo>
                  <a:lnTo>
                    <a:pt x="498249" y="36"/>
                  </a:lnTo>
                  <a:lnTo>
                    <a:pt x="498249" y="39"/>
                  </a:lnTo>
                  <a:lnTo>
                    <a:pt x="501325" y="39"/>
                  </a:lnTo>
                  <a:lnTo>
                    <a:pt x="501325" y="42"/>
                  </a:lnTo>
                  <a:lnTo>
                    <a:pt x="504401" y="42"/>
                  </a:lnTo>
                  <a:lnTo>
                    <a:pt x="504401" y="45"/>
                  </a:lnTo>
                  <a:lnTo>
                    <a:pt x="507476" y="45"/>
                  </a:lnTo>
                  <a:lnTo>
                    <a:pt x="507476" y="49"/>
                  </a:lnTo>
                  <a:lnTo>
                    <a:pt x="510552" y="49"/>
                  </a:lnTo>
                  <a:lnTo>
                    <a:pt x="510552" y="53"/>
                  </a:lnTo>
                  <a:lnTo>
                    <a:pt x="513627" y="53"/>
                  </a:lnTo>
                  <a:lnTo>
                    <a:pt x="513627" y="57"/>
                  </a:lnTo>
                  <a:lnTo>
                    <a:pt x="516703" y="57"/>
                  </a:lnTo>
                  <a:lnTo>
                    <a:pt x="516703" y="61"/>
                  </a:lnTo>
                  <a:lnTo>
                    <a:pt x="519779" y="61"/>
                  </a:lnTo>
                  <a:lnTo>
                    <a:pt x="519779" y="66"/>
                  </a:lnTo>
                  <a:lnTo>
                    <a:pt x="522854" y="66"/>
                  </a:lnTo>
                  <a:lnTo>
                    <a:pt x="522854" y="71"/>
                  </a:lnTo>
                  <a:lnTo>
                    <a:pt x="525930" y="71"/>
                  </a:lnTo>
                  <a:lnTo>
                    <a:pt x="525930" y="77"/>
                  </a:lnTo>
                  <a:lnTo>
                    <a:pt x="529006" y="77"/>
                  </a:lnTo>
                  <a:lnTo>
                    <a:pt x="529006" y="83"/>
                  </a:lnTo>
                  <a:lnTo>
                    <a:pt x="532081" y="83"/>
                  </a:lnTo>
                  <a:lnTo>
                    <a:pt x="532081" y="89"/>
                  </a:lnTo>
                  <a:lnTo>
                    <a:pt x="535157" y="89"/>
                  </a:lnTo>
                  <a:lnTo>
                    <a:pt x="535157" y="96"/>
                  </a:lnTo>
                  <a:lnTo>
                    <a:pt x="538232" y="96"/>
                  </a:lnTo>
                  <a:lnTo>
                    <a:pt x="538232" y="104"/>
                  </a:lnTo>
                  <a:lnTo>
                    <a:pt x="541308" y="104"/>
                  </a:lnTo>
                  <a:lnTo>
                    <a:pt x="541308" y="112"/>
                  </a:lnTo>
                  <a:lnTo>
                    <a:pt x="544384" y="112"/>
                  </a:lnTo>
                  <a:lnTo>
                    <a:pt x="544384" y="121"/>
                  </a:lnTo>
                  <a:lnTo>
                    <a:pt x="547459" y="121"/>
                  </a:lnTo>
                  <a:lnTo>
                    <a:pt x="547459" y="130"/>
                  </a:lnTo>
                  <a:lnTo>
                    <a:pt x="550535" y="130"/>
                  </a:lnTo>
                  <a:lnTo>
                    <a:pt x="550535" y="140"/>
                  </a:lnTo>
                  <a:lnTo>
                    <a:pt x="553611" y="140"/>
                  </a:lnTo>
                  <a:lnTo>
                    <a:pt x="553611" y="150"/>
                  </a:lnTo>
                  <a:lnTo>
                    <a:pt x="556686" y="150"/>
                  </a:lnTo>
                  <a:lnTo>
                    <a:pt x="556686" y="162"/>
                  </a:lnTo>
                  <a:lnTo>
                    <a:pt x="559762" y="162"/>
                  </a:lnTo>
                  <a:lnTo>
                    <a:pt x="559762" y="175"/>
                  </a:lnTo>
                  <a:lnTo>
                    <a:pt x="562837" y="175"/>
                  </a:lnTo>
                  <a:lnTo>
                    <a:pt x="562837" y="188"/>
                  </a:lnTo>
                  <a:lnTo>
                    <a:pt x="565913" y="188"/>
                  </a:lnTo>
                  <a:lnTo>
                    <a:pt x="565913" y="203"/>
                  </a:lnTo>
                  <a:lnTo>
                    <a:pt x="568989" y="203"/>
                  </a:lnTo>
                  <a:lnTo>
                    <a:pt x="568989" y="220"/>
                  </a:lnTo>
                  <a:lnTo>
                    <a:pt x="572064" y="220"/>
                  </a:lnTo>
                  <a:lnTo>
                    <a:pt x="572064" y="237"/>
                  </a:lnTo>
                  <a:lnTo>
                    <a:pt x="575140" y="237"/>
                  </a:lnTo>
                  <a:lnTo>
                    <a:pt x="575140" y="255"/>
                  </a:lnTo>
                  <a:lnTo>
                    <a:pt x="578215" y="255"/>
                  </a:lnTo>
                  <a:lnTo>
                    <a:pt x="578215" y="275"/>
                  </a:lnTo>
                  <a:lnTo>
                    <a:pt x="581291" y="275"/>
                  </a:lnTo>
                  <a:lnTo>
                    <a:pt x="581291" y="295"/>
                  </a:lnTo>
                  <a:lnTo>
                    <a:pt x="584367" y="295"/>
                  </a:lnTo>
                  <a:lnTo>
                    <a:pt x="584367" y="317"/>
                  </a:lnTo>
                  <a:lnTo>
                    <a:pt x="587442" y="317"/>
                  </a:lnTo>
                  <a:lnTo>
                    <a:pt x="587442" y="341"/>
                  </a:lnTo>
                  <a:lnTo>
                    <a:pt x="590518" y="341"/>
                  </a:lnTo>
                  <a:lnTo>
                    <a:pt x="590518" y="368"/>
                  </a:lnTo>
                  <a:lnTo>
                    <a:pt x="593594" y="368"/>
                  </a:lnTo>
                  <a:lnTo>
                    <a:pt x="593594" y="396"/>
                  </a:lnTo>
                  <a:lnTo>
                    <a:pt x="596669" y="396"/>
                  </a:lnTo>
                  <a:lnTo>
                    <a:pt x="596669" y="428"/>
                  </a:lnTo>
                  <a:lnTo>
                    <a:pt x="599745" y="428"/>
                  </a:lnTo>
                  <a:lnTo>
                    <a:pt x="599745" y="461"/>
                  </a:lnTo>
                  <a:lnTo>
                    <a:pt x="602820" y="461"/>
                  </a:lnTo>
                  <a:lnTo>
                    <a:pt x="602820" y="497"/>
                  </a:lnTo>
                  <a:lnTo>
                    <a:pt x="605896" y="497"/>
                  </a:lnTo>
                  <a:lnTo>
                    <a:pt x="605896" y="535"/>
                  </a:lnTo>
                  <a:lnTo>
                    <a:pt x="608972" y="535"/>
                  </a:lnTo>
                  <a:lnTo>
                    <a:pt x="608972" y="575"/>
                  </a:lnTo>
                  <a:lnTo>
                    <a:pt x="612047" y="575"/>
                  </a:lnTo>
                  <a:lnTo>
                    <a:pt x="612047" y="618"/>
                  </a:lnTo>
                  <a:lnTo>
                    <a:pt x="615123" y="618"/>
                  </a:lnTo>
                  <a:lnTo>
                    <a:pt x="615123" y="663"/>
                  </a:lnTo>
                  <a:lnTo>
                    <a:pt x="618198" y="663"/>
                  </a:lnTo>
                  <a:lnTo>
                    <a:pt x="618198" y="713"/>
                  </a:lnTo>
                  <a:lnTo>
                    <a:pt x="621274" y="713"/>
                  </a:lnTo>
                  <a:lnTo>
                    <a:pt x="621274" y="768"/>
                  </a:lnTo>
                  <a:lnTo>
                    <a:pt x="624350" y="768"/>
                  </a:lnTo>
                  <a:lnTo>
                    <a:pt x="624350" y="827"/>
                  </a:lnTo>
                  <a:lnTo>
                    <a:pt x="627425" y="827"/>
                  </a:lnTo>
                  <a:lnTo>
                    <a:pt x="627425" y="891"/>
                  </a:lnTo>
                  <a:lnTo>
                    <a:pt x="630501" y="891"/>
                  </a:lnTo>
                  <a:lnTo>
                    <a:pt x="630501" y="960"/>
                  </a:lnTo>
                  <a:lnTo>
                    <a:pt x="633577" y="960"/>
                  </a:lnTo>
                  <a:lnTo>
                    <a:pt x="633577" y="1034"/>
                  </a:lnTo>
                  <a:lnTo>
                    <a:pt x="636652" y="1034"/>
                  </a:lnTo>
                  <a:lnTo>
                    <a:pt x="636652" y="1112"/>
                  </a:lnTo>
                  <a:lnTo>
                    <a:pt x="639728" y="1112"/>
                  </a:lnTo>
                  <a:lnTo>
                    <a:pt x="639728" y="1195"/>
                  </a:lnTo>
                  <a:lnTo>
                    <a:pt x="642803" y="1195"/>
                  </a:lnTo>
                  <a:lnTo>
                    <a:pt x="642803" y="1283"/>
                  </a:lnTo>
                  <a:lnTo>
                    <a:pt x="645879" y="1283"/>
                  </a:lnTo>
                  <a:lnTo>
                    <a:pt x="645879" y="1376"/>
                  </a:lnTo>
                  <a:lnTo>
                    <a:pt x="648955" y="1376"/>
                  </a:lnTo>
                  <a:lnTo>
                    <a:pt x="648955" y="1477"/>
                  </a:lnTo>
                  <a:lnTo>
                    <a:pt x="652030" y="1477"/>
                  </a:lnTo>
                  <a:lnTo>
                    <a:pt x="652030" y="1587"/>
                  </a:lnTo>
                  <a:lnTo>
                    <a:pt x="655106" y="1587"/>
                  </a:lnTo>
                  <a:lnTo>
                    <a:pt x="655106" y="1705"/>
                  </a:lnTo>
                  <a:lnTo>
                    <a:pt x="658181" y="1705"/>
                  </a:lnTo>
                  <a:lnTo>
                    <a:pt x="658181" y="1832"/>
                  </a:lnTo>
                  <a:lnTo>
                    <a:pt x="661257" y="1832"/>
                  </a:lnTo>
                  <a:lnTo>
                    <a:pt x="661257" y="1968"/>
                  </a:lnTo>
                  <a:lnTo>
                    <a:pt x="664333" y="1968"/>
                  </a:lnTo>
                  <a:lnTo>
                    <a:pt x="664333" y="2112"/>
                  </a:lnTo>
                  <a:lnTo>
                    <a:pt x="667408" y="2112"/>
                  </a:lnTo>
                  <a:lnTo>
                    <a:pt x="667408" y="2265"/>
                  </a:lnTo>
                  <a:lnTo>
                    <a:pt x="670484" y="2265"/>
                  </a:lnTo>
                  <a:lnTo>
                    <a:pt x="670484" y="2426"/>
                  </a:lnTo>
                  <a:lnTo>
                    <a:pt x="673560" y="2426"/>
                  </a:lnTo>
                  <a:lnTo>
                    <a:pt x="673560" y="2596"/>
                  </a:lnTo>
                  <a:lnTo>
                    <a:pt x="676635" y="2596"/>
                  </a:lnTo>
                  <a:lnTo>
                    <a:pt x="676635" y="2775"/>
                  </a:lnTo>
                  <a:lnTo>
                    <a:pt x="679711" y="2775"/>
                  </a:lnTo>
                  <a:lnTo>
                    <a:pt x="679711" y="2969"/>
                  </a:lnTo>
                  <a:lnTo>
                    <a:pt x="682786" y="2969"/>
                  </a:lnTo>
                  <a:lnTo>
                    <a:pt x="682786" y="3180"/>
                  </a:lnTo>
                  <a:lnTo>
                    <a:pt x="685862" y="3180"/>
                  </a:lnTo>
                  <a:lnTo>
                    <a:pt x="685862" y="3406"/>
                  </a:lnTo>
                  <a:lnTo>
                    <a:pt x="688938" y="3406"/>
                  </a:lnTo>
                  <a:lnTo>
                    <a:pt x="688938" y="3648"/>
                  </a:lnTo>
                  <a:lnTo>
                    <a:pt x="692013" y="3648"/>
                  </a:lnTo>
                  <a:lnTo>
                    <a:pt x="692013" y="3907"/>
                  </a:lnTo>
                  <a:lnTo>
                    <a:pt x="695089" y="3907"/>
                  </a:lnTo>
                  <a:lnTo>
                    <a:pt x="695089" y="4181"/>
                  </a:lnTo>
                  <a:lnTo>
                    <a:pt x="698164" y="4181"/>
                  </a:lnTo>
                  <a:lnTo>
                    <a:pt x="698164" y="4471"/>
                  </a:lnTo>
                  <a:lnTo>
                    <a:pt x="701240" y="4471"/>
                  </a:lnTo>
                  <a:lnTo>
                    <a:pt x="701240" y="4777"/>
                  </a:lnTo>
                  <a:lnTo>
                    <a:pt x="704316" y="4777"/>
                  </a:lnTo>
                  <a:lnTo>
                    <a:pt x="704316" y="5099"/>
                  </a:lnTo>
                  <a:lnTo>
                    <a:pt x="707391" y="5099"/>
                  </a:lnTo>
                  <a:lnTo>
                    <a:pt x="707391" y="5437"/>
                  </a:lnTo>
                  <a:lnTo>
                    <a:pt x="710467" y="5437"/>
                  </a:lnTo>
                  <a:lnTo>
                    <a:pt x="710467" y="5799"/>
                  </a:lnTo>
                  <a:lnTo>
                    <a:pt x="713543" y="5799"/>
                  </a:lnTo>
                  <a:lnTo>
                    <a:pt x="713543" y="6185"/>
                  </a:lnTo>
                  <a:lnTo>
                    <a:pt x="716618" y="6185"/>
                  </a:lnTo>
                  <a:lnTo>
                    <a:pt x="716618" y="6596"/>
                  </a:lnTo>
                  <a:lnTo>
                    <a:pt x="719694" y="6596"/>
                  </a:lnTo>
                  <a:lnTo>
                    <a:pt x="719694" y="7030"/>
                  </a:lnTo>
                  <a:lnTo>
                    <a:pt x="722769" y="7030"/>
                  </a:lnTo>
                  <a:lnTo>
                    <a:pt x="722769" y="7489"/>
                  </a:lnTo>
                  <a:lnTo>
                    <a:pt x="725845" y="7489"/>
                  </a:lnTo>
                  <a:lnTo>
                    <a:pt x="725845" y="7973"/>
                  </a:lnTo>
                  <a:lnTo>
                    <a:pt x="728921" y="7973"/>
                  </a:lnTo>
                  <a:lnTo>
                    <a:pt x="728921" y="8480"/>
                  </a:lnTo>
                  <a:lnTo>
                    <a:pt x="731996" y="8480"/>
                  </a:lnTo>
                  <a:lnTo>
                    <a:pt x="731996" y="9012"/>
                  </a:lnTo>
                  <a:lnTo>
                    <a:pt x="735072" y="9012"/>
                  </a:lnTo>
                  <a:lnTo>
                    <a:pt x="735072" y="9568"/>
                  </a:lnTo>
                  <a:lnTo>
                    <a:pt x="738148" y="9568"/>
                  </a:lnTo>
                  <a:lnTo>
                    <a:pt x="738148" y="10148"/>
                  </a:lnTo>
                  <a:lnTo>
                    <a:pt x="741223" y="10148"/>
                  </a:lnTo>
                  <a:lnTo>
                    <a:pt x="741223" y="10759"/>
                  </a:lnTo>
                  <a:lnTo>
                    <a:pt x="744299" y="10759"/>
                  </a:lnTo>
                  <a:lnTo>
                    <a:pt x="744299" y="11400"/>
                  </a:lnTo>
                  <a:lnTo>
                    <a:pt x="747374" y="11400"/>
                  </a:lnTo>
                  <a:lnTo>
                    <a:pt x="747374" y="12073"/>
                  </a:lnTo>
                  <a:lnTo>
                    <a:pt x="750450" y="12073"/>
                  </a:lnTo>
                  <a:lnTo>
                    <a:pt x="750450" y="12776"/>
                  </a:lnTo>
                  <a:lnTo>
                    <a:pt x="753526" y="12776"/>
                  </a:lnTo>
                  <a:lnTo>
                    <a:pt x="753526" y="13510"/>
                  </a:lnTo>
                  <a:lnTo>
                    <a:pt x="756601" y="13510"/>
                  </a:lnTo>
                  <a:lnTo>
                    <a:pt x="756601" y="14275"/>
                  </a:lnTo>
                  <a:lnTo>
                    <a:pt x="759677" y="14275"/>
                  </a:lnTo>
                  <a:lnTo>
                    <a:pt x="759677" y="15071"/>
                  </a:lnTo>
                  <a:lnTo>
                    <a:pt x="762752" y="15071"/>
                  </a:lnTo>
                  <a:lnTo>
                    <a:pt x="762752" y="15897"/>
                  </a:lnTo>
                  <a:lnTo>
                    <a:pt x="765828" y="15897"/>
                  </a:lnTo>
                  <a:lnTo>
                    <a:pt x="765828" y="16755"/>
                  </a:lnTo>
                  <a:lnTo>
                    <a:pt x="768904" y="16755"/>
                  </a:lnTo>
                  <a:lnTo>
                    <a:pt x="768904" y="17642"/>
                  </a:lnTo>
                  <a:lnTo>
                    <a:pt x="771979" y="17642"/>
                  </a:lnTo>
                  <a:lnTo>
                    <a:pt x="771979" y="18541"/>
                  </a:lnTo>
                  <a:lnTo>
                    <a:pt x="775055" y="18541"/>
                  </a:lnTo>
                  <a:lnTo>
                    <a:pt x="775055" y="19449"/>
                  </a:lnTo>
                  <a:lnTo>
                    <a:pt x="778131" y="19449"/>
                  </a:lnTo>
                  <a:lnTo>
                    <a:pt x="778131" y="20369"/>
                  </a:lnTo>
                  <a:lnTo>
                    <a:pt x="781206" y="20369"/>
                  </a:lnTo>
                  <a:lnTo>
                    <a:pt x="781206" y="21299"/>
                  </a:lnTo>
                  <a:lnTo>
                    <a:pt x="784282" y="21299"/>
                  </a:lnTo>
                  <a:lnTo>
                    <a:pt x="784282" y="22239"/>
                  </a:lnTo>
                  <a:lnTo>
                    <a:pt x="787357" y="22239"/>
                  </a:lnTo>
                  <a:lnTo>
                    <a:pt x="787357" y="23190"/>
                  </a:lnTo>
                  <a:lnTo>
                    <a:pt x="790433" y="23190"/>
                  </a:lnTo>
                  <a:lnTo>
                    <a:pt x="790433" y="24151"/>
                  </a:lnTo>
                  <a:lnTo>
                    <a:pt x="793509" y="24151"/>
                  </a:lnTo>
                  <a:lnTo>
                    <a:pt x="793509" y="25123"/>
                  </a:lnTo>
                  <a:lnTo>
                    <a:pt x="796584" y="25123"/>
                  </a:lnTo>
                  <a:lnTo>
                    <a:pt x="796584" y="26106"/>
                  </a:lnTo>
                  <a:lnTo>
                    <a:pt x="799660" y="26106"/>
                  </a:lnTo>
                  <a:lnTo>
                    <a:pt x="799660" y="27098"/>
                  </a:lnTo>
                  <a:lnTo>
                    <a:pt x="802735" y="27098"/>
                  </a:lnTo>
                  <a:lnTo>
                    <a:pt x="802735" y="28100"/>
                  </a:lnTo>
                  <a:lnTo>
                    <a:pt x="805811" y="28100"/>
                  </a:lnTo>
                  <a:lnTo>
                    <a:pt x="805811" y="29109"/>
                  </a:lnTo>
                  <a:lnTo>
                    <a:pt x="808887" y="29109"/>
                  </a:lnTo>
                  <a:lnTo>
                    <a:pt x="808887" y="30128"/>
                  </a:lnTo>
                  <a:lnTo>
                    <a:pt x="811962" y="30128"/>
                  </a:lnTo>
                  <a:lnTo>
                    <a:pt x="811962" y="31154"/>
                  </a:lnTo>
                  <a:lnTo>
                    <a:pt x="815038" y="31154"/>
                  </a:lnTo>
                  <a:lnTo>
                    <a:pt x="815038" y="32189"/>
                  </a:lnTo>
                  <a:lnTo>
                    <a:pt x="818114" y="32189"/>
                  </a:lnTo>
                  <a:lnTo>
                    <a:pt x="818114" y="33233"/>
                  </a:lnTo>
                  <a:lnTo>
                    <a:pt x="821189" y="33233"/>
                  </a:lnTo>
                  <a:lnTo>
                    <a:pt x="821189" y="34285"/>
                  </a:lnTo>
                  <a:lnTo>
                    <a:pt x="824265" y="34285"/>
                  </a:lnTo>
                  <a:lnTo>
                    <a:pt x="824265" y="35345"/>
                  </a:lnTo>
                  <a:lnTo>
                    <a:pt x="827340" y="35345"/>
                  </a:lnTo>
                  <a:lnTo>
                    <a:pt x="827340" y="36414"/>
                  </a:lnTo>
                  <a:lnTo>
                    <a:pt x="830416" y="36414"/>
                  </a:lnTo>
                  <a:lnTo>
                    <a:pt x="830416" y="37491"/>
                  </a:lnTo>
                  <a:lnTo>
                    <a:pt x="833492" y="37491"/>
                  </a:lnTo>
                  <a:lnTo>
                    <a:pt x="833492" y="38573"/>
                  </a:lnTo>
                  <a:lnTo>
                    <a:pt x="836567" y="38573"/>
                  </a:lnTo>
                  <a:lnTo>
                    <a:pt x="836567" y="39662"/>
                  </a:lnTo>
                  <a:lnTo>
                    <a:pt x="839643" y="39662"/>
                  </a:lnTo>
                  <a:lnTo>
                    <a:pt x="839643" y="40756"/>
                  </a:lnTo>
                  <a:lnTo>
                    <a:pt x="842718" y="40756"/>
                  </a:lnTo>
                  <a:lnTo>
                    <a:pt x="842718" y="41855"/>
                  </a:lnTo>
                  <a:lnTo>
                    <a:pt x="845794" y="41855"/>
                  </a:lnTo>
                  <a:lnTo>
                    <a:pt x="845794" y="42961"/>
                  </a:lnTo>
                  <a:lnTo>
                    <a:pt x="848870" y="42961"/>
                  </a:lnTo>
                  <a:lnTo>
                    <a:pt x="848870" y="44072"/>
                  </a:lnTo>
                  <a:lnTo>
                    <a:pt x="851945" y="44072"/>
                  </a:lnTo>
                  <a:lnTo>
                    <a:pt x="851945" y="45188"/>
                  </a:lnTo>
                  <a:lnTo>
                    <a:pt x="855021" y="45188"/>
                  </a:lnTo>
                  <a:lnTo>
                    <a:pt x="855021" y="46311"/>
                  </a:lnTo>
                  <a:lnTo>
                    <a:pt x="858097" y="46311"/>
                  </a:lnTo>
                  <a:lnTo>
                    <a:pt x="858097" y="47439"/>
                  </a:lnTo>
                  <a:lnTo>
                    <a:pt x="861172" y="47439"/>
                  </a:lnTo>
                  <a:lnTo>
                    <a:pt x="861172" y="48572"/>
                  </a:lnTo>
                  <a:lnTo>
                    <a:pt x="864248" y="48572"/>
                  </a:lnTo>
                  <a:lnTo>
                    <a:pt x="864248" y="49736"/>
                  </a:lnTo>
                  <a:lnTo>
                    <a:pt x="867323" y="49736"/>
                  </a:lnTo>
                  <a:lnTo>
                    <a:pt x="867323" y="50931"/>
                  </a:lnTo>
                  <a:lnTo>
                    <a:pt x="870399" y="50931"/>
                  </a:lnTo>
                  <a:lnTo>
                    <a:pt x="870399" y="52155"/>
                  </a:lnTo>
                  <a:lnTo>
                    <a:pt x="873475" y="52155"/>
                  </a:lnTo>
                  <a:lnTo>
                    <a:pt x="873475" y="53410"/>
                  </a:lnTo>
                  <a:lnTo>
                    <a:pt x="876550" y="53410"/>
                  </a:lnTo>
                  <a:lnTo>
                    <a:pt x="876550" y="54696"/>
                  </a:lnTo>
                  <a:lnTo>
                    <a:pt x="879626" y="54696"/>
                  </a:lnTo>
                  <a:lnTo>
                    <a:pt x="879626" y="56011"/>
                  </a:lnTo>
                  <a:lnTo>
                    <a:pt x="882701" y="56011"/>
                  </a:lnTo>
                  <a:lnTo>
                    <a:pt x="882701" y="57357"/>
                  </a:lnTo>
                  <a:lnTo>
                    <a:pt x="885777" y="57357"/>
                  </a:lnTo>
                  <a:lnTo>
                    <a:pt x="885777" y="58733"/>
                  </a:lnTo>
                  <a:lnTo>
                    <a:pt x="888853" y="58733"/>
                  </a:lnTo>
                  <a:lnTo>
                    <a:pt x="888853" y="60139"/>
                  </a:lnTo>
                  <a:lnTo>
                    <a:pt x="891928" y="60139"/>
                  </a:lnTo>
                  <a:lnTo>
                    <a:pt x="891928" y="61575"/>
                  </a:lnTo>
                  <a:lnTo>
                    <a:pt x="895004" y="61575"/>
                  </a:lnTo>
                  <a:lnTo>
                    <a:pt x="895004" y="63062"/>
                  </a:lnTo>
                  <a:lnTo>
                    <a:pt x="898080" y="63062"/>
                  </a:lnTo>
                  <a:lnTo>
                    <a:pt x="898080" y="64601"/>
                  </a:lnTo>
                  <a:lnTo>
                    <a:pt x="901155" y="64601"/>
                  </a:lnTo>
                  <a:lnTo>
                    <a:pt x="901155" y="66190"/>
                  </a:lnTo>
                  <a:lnTo>
                    <a:pt x="904231" y="66190"/>
                  </a:lnTo>
                  <a:lnTo>
                    <a:pt x="904231" y="67830"/>
                  </a:lnTo>
                  <a:lnTo>
                    <a:pt x="907306" y="67830"/>
                  </a:lnTo>
                  <a:lnTo>
                    <a:pt x="907306" y="69521"/>
                  </a:lnTo>
                  <a:lnTo>
                    <a:pt x="910382" y="69521"/>
                  </a:lnTo>
                  <a:lnTo>
                    <a:pt x="910382" y="71263"/>
                  </a:lnTo>
                  <a:lnTo>
                    <a:pt x="913458" y="71263"/>
                  </a:lnTo>
                  <a:lnTo>
                    <a:pt x="913458" y="73056"/>
                  </a:lnTo>
                  <a:lnTo>
                    <a:pt x="916533" y="73056"/>
                  </a:lnTo>
                  <a:lnTo>
                    <a:pt x="916533" y="74899"/>
                  </a:lnTo>
                  <a:lnTo>
                    <a:pt x="919609" y="74899"/>
                  </a:lnTo>
                  <a:lnTo>
                    <a:pt x="919609" y="76792"/>
                  </a:lnTo>
                  <a:lnTo>
                    <a:pt x="922685" y="76792"/>
                  </a:lnTo>
                  <a:lnTo>
                    <a:pt x="922685" y="78736"/>
                  </a:lnTo>
                  <a:lnTo>
                    <a:pt x="925760" y="78736"/>
                  </a:lnTo>
                  <a:lnTo>
                    <a:pt x="925760" y="80735"/>
                  </a:lnTo>
                  <a:lnTo>
                    <a:pt x="928836" y="80735"/>
                  </a:lnTo>
                  <a:lnTo>
                    <a:pt x="928836" y="82791"/>
                  </a:lnTo>
                  <a:lnTo>
                    <a:pt x="931911" y="82791"/>
                  </a:lnTo>
                  <a:lnTo>
                    <a:pt x="931911" y="84902"/>
                  </a:lnTo>
                  <a:lnTo>
                    <a:pt x="934987" y="84902"/>
                  </a:lnTo>
                  <a:lnTo>
                    <a:pt x="934987" y="87069"/>
                  </a:lnTo>
                  <a:lnTo>
                    <a:pt x="938063" y="87069"/>
                  </a:lnTo>
                  <a:lnTo>
                    <a:pt x="938063" y="89292"/>
                  </a:lnTo>
                  <a:lnTo>
                    <a:pt x="941138" y="89292"/>
                  </a:lnTo>
                  <a:lnTo>
                    <a:pt x="941138" y="91569"/>
                  </a:lnTo>
                  <a:lnTo>
                    <a:pt x="944214" y="91569"/>
                  </a:lnTo>
                  <a:lnTo>
                    <a:pt x="944214" y="93902"/>
                  </a:lnTo>
                  <a:lnTo>
                    <a:pt x="947289" y="93902"/>
                  </a:lnTo>
                  <a:lnTo>
                    <a:pt x="947289" y="96290"/>
                  </a:lnTo>
                  <a:lnTo>
                    <a:pt x="950365" y="96290"/>
                  </a:lnTo>
                  <a:lnTo>
                    <a:pt x="950365" y="98733"/>
                  </a:lnTo>
                  <a:lnTo>
                    <a:pt x="953441" y="98733"/>
                  </a:lnTo>
                  <a:lnTo>
                    <a:pt x="953441" y="101231"/>
                  </a:lnTo>
                  <a:lnTo>
                    <a:pt x="956516" y="101231"/>
                  </a:lnTo>
                  <a:lnTo>
                    <a:pt x="956516" y="103793"/>
                  </a:lnTo>
                  <a:lnTo>
                    <a:pt x="959592" y="103793"/>
                  </a:lnTo>
                  <a:lnTo>
                    <a:pt x="959592" y="106418"/>
                  </a:lnTo>
                  <a:lnTo>
                    <a:pt x="962668" y="106418"/>
                  </a:lnTo>
                  <a:lnTo>
                    <a:pt x="962668" y="109108"/>
                  </a:lnTo>
                  <a:lnTo>
                    <a:pt x="965743" y="109108"/>
                  </a:lnTo>
                  <a:lnTo>
                    <a:pt x="965743" y="111860"/>
                  </a:lnTo>
                  <a:lnTo>
                    <a:pt x="968819" y="111860"/>
                  </a:lnTo>
                  <a:lnTo>
                    <a:pt x="968819" y="114676"/>
                  </a:lnTo>
                  <a:lnTo>
                    <a:pt x="971894" y="114676"/>
                  </a:lnTo>
                  <a:lnTo>
                    <a:pt x="971894" y="117555"/>
                  </a:lnTo>
                  <a:lnTo>
                    <a:pt x="974970" y="117555"/>
                  </a:lnTo>
                  <a:lnTo>
                    <a:pt x="974970" y="120497"/>
                  </a:lnTo>
                  <a:lnTo>
                    <a:pt x="978046" y="120497"/>
                  </a:lnTo>
                  <a:lnTo>
                    <a:pt x="978046" y="123502"/>
                  </a:lnTo>
                  <a:lnTo>
                    <a:pt x="981121" y="123502"/>
                  </a:lnTo>
                  <a:lnTo>
                    <a:pt x="981121" y="126568"/>
                  </a:lnTo>
                  <a:lnTo>
                    <a:pt x="984197" y="126568"/>
                  </a:lnTo>
                  <a:lnTo>
                    <a:pt x="984197" y="129697"/>
                  </a:lnTo>
                  <a:lnTo>
                    <a:pt x="987272" y="129697"/>
                  </a:lnTo>
                  <a:lnTo>
                    <a:pt x="987272" y="132873"/>
                  </a:lnTo>
                  <a:lnTo>
                    <a:pt x="990348" y="132873"/>
                  </a:lnTo>
                  <a:lnTo>
                    <a:pt x="990348" y="136096"/>
                  </a:lnTo>
                  <a:lnTo>
                    <a:pt x="993424" y="136096"/>
                  </a:lnTo>
                  <a:lnTo>
                    <a:pt x="993424" y="139365"/>
                  </a:lnTo>
                  <a:lnTo>
                    <a:pt x="996499" y="139365"/>
                  </a:lnTo>
                  <a:lnTo>
                    <a:pt x="996499" y="142681"/>
                  </a:lnTo>
                  <a:lnTo>
                    <a:pt x="999575" y="142681"/>
                  </a:lnTo>
                  <a:lnTo>
                    <a:pt x="999575" y="146043"/>
                  </a:lnTo>
                  <a:lnTo>
                    <a:pt x="1002651" y="146043"/>
                  </a:lnTo>
                  <a:lnTo>
                    <a:pt x="1002651" y="149451"/>
                  </a:lnTo>
                  <a:lnTo>
                    <a:pt x="1005726" y="149451"/>
                  </a:lnTo>
                  <a:lnTo>
                    <a:pt x="1005726" y="152905"/>
                  </a:lnTo>
                  <a:lnTo>
                    <a:pt x="1008802" y="152905"/>
                  </a:lnTo>
                  <a:lnTo>
                    <a:pt x="1008802" y="156404"/>
                  </a:lnTo>
                  <a:lnTo>
                    <a:pt x="1011877" y="156404"/>
                  </a:lnTo>
                  <a:lnTo>
                    <a:pt x="1011877" y="159949"/>
                  </a:lnTo>
                  <a:lnTo>
                    <a:pt x="1014953" y="159949"/>
                  </a:lnTo>
                  <a:lnTo>
                    <a:pt x="1014953" y="163540"/>
                  </a:lnTo>
                  <a:lnTo>
                    <a:pt x="1018029" y="163540"/>
                  </a:lnTo>
                  <a:lnTo>
                    <a:pt x="1018029" y="167169"/>
                  </a:lnTo>
                  <a:lnTo>
                    <a:pt x="1021104" y="167169"/>
                  </a:lnTo>
                  <a:lnTo>
                    <a:pt x="1021104" y="170838"/>
                  </a:lnTo>
                  <a:lnTo>
                    <a:pt x="1024180" y="170838"/>
                  </a:lnTo>
                  <a:lnTo>
                    <a:pt x="1024180" y="174547"/>
                  </a:lnTo>
                  <a:lnTo>
                    <a:pt x="1027255" y="174547"/>
                  </a:lnTo>
                  <a:lnTo>
                    <a:pt x="1027255" y="178294"/>
                  </a:lnTo>
                  <a:lnTo>
                    <a:pt x="1030331" y="178294"/>
                  </a:lnTo>
                  <a:lnTo>
                    <a:pt x="1030331" y="182080"/>
                  </a:lnTo>
                  <a:lnTo>
                    <a:pt x="1033407" y="182080"/>
                  </a:lnTo>
                  <a:lnTo>
                    <a:pt x="1033407" y="185905"/>
                  </a:lnTo>
                  <a:lnTo>
                    <a:pt x="1036482" y="185905"/>
                  </a:lnTo>
                  <a:lnTo>
                    <a:pt x="1036482" y="189768"/>
                  </a:lnTo>
                  <a:lnTo>
                    <a:pt x="1039558" y="189768"/>
                  </a:lnTo>
                  <a:lnTo>
                    <a:pt x="1039558" y="193669"/>
                  </a:lnTo>
                  <a:lnTo>
                    <a:pt x="1042634" y="193669"/>
                  </a:lnTo>
                  <a:lnTo>
                    <a:pt x="1042634" y="197609"/>
                  </a:lnTo>
                  <a:lnTo>
                    <a:pt x="1045709" y="197609"/>
                  </a:lnTo>
                  <a:lnTo>
                    <a:pt x="1045709" y="201586"/>
                  </a:lnTo>
                  <a:lnTo>
                    <a:pt x="1048785" y="201586"/>
                  </a:lnTo>
                  <a:lnTo>
                    <a:pt x="1048785" y="205587"/>
                  </a:lnTo>
                  <a:lnTo>
                    <a:pt x="1051860" y="205587"/>
                  </a:lnTo>
                  <a:lnTo>
                    <a:pt x="1051860" y="209612"/>
                  </a:lnTo>
                  <a:lnTo>
                    <a:pt x="1054936" y="209612"/>
                  </a:lnTo>
                  <a:lnTo>
                    <a:pt x="1054936" y="213661"/>
                  </a:lnTo>
                  <a:lnTo>
                    <a:pt x="1058012" y="213661"/>
                  </a:lnTo>
                  <a:lnTo>
                    <a:pt x="1058012" y="217734"/>
                  </a:lnTo>
                  <a:lnTo>
                    <a:pt x="1061087" y="217734"/>
                  </a:lnTo>
                  <a:lnTo>
                    <a:pt x="1061087" y="221831"/>
                  </a:lnTo>
                  <a:lnTo>
                    <a:pt x="1064163" y="221831"/>
                  </a:lnTo>
                  <a:lnTo>
                    <a:pt x="1064163" y="225950"/>
                  </a:lnTo>
                  <a:lnTo>
                    <a:pt x="1067238" y="225950"/>
                  </a:lnTo>
                  <a:lnTo>
                    <a:pt x="1067238" y="230093"/>
                  </a:lnTo>
                  <a:lnTo>
                    <a:pt x="1070314" y="230093"/>
                  </a:lnTo>
                  <a:lnTo>
                    <a:pt x="1070314" y="234260"/>
                  </a:lnTo>
                  <a:lnTo>
                    <a:pt x="1073390" y="234260"/>
                  </a:lnTo>
                  <a:lnTo>
                    <a:pt x="1073390" y="238449"/>
                  </a:lnTo>
                  <a:lnTo>
                    <a:pt x="1076465" y="238449"/>
                  </a:lnTo>
                  <a:lnTo>
                    <a:pt x="1076465" y="242661"/>
                  </a:lnTo>
                  <a:lnTo>
                    <a:pt x="1079541" y="242661"/>
                  </a:lnTo>
                  <a:lnTo>
                    <a:pt x="1079541" y="246807"/>
                  </a:lnTo>
                  <a:lnTo>
                    <a:pt x="1082617" y="246807"/>
                  </a:lnTo>
                  <a:lnTo>
                    <a:pt x="1082617" y="250886"/>
                  </a:lnTo>
                  <a:lnTo>
                    <a:pt x="1085692" y="250886"/>
                  </a:lnTo>
                  <a:lnTo>
                    <a:pt x="1085692" y="254901"/>
                  </a:lnTo>
                  <a:lnTo>
                    <a:pt x="1088768" y="254901"/>
                  </a:lnTo>
                  <a:lnTo>
                    <a:pt x="1088768" y="258849"/>
                  </a:lnTo>
                  <a:lnTo>
                    <a:pt x="1091843" y="258849"/>
                  </a:lnTo>
                  <a:lnTo>
                    <a:pt x="1091843" y="262733"/>
                  </a:lnTo>
                  <a:lnTo>
                    <a:pt x="1094919" y="262733"/>
                  </a:lnTo>
                  <a:lnTo>
                    <a:pt x="1094919" y="266552"/>
                  </a:lnTo>
                  <a:lnTo>
                    <a:pt x="1097995" y="266552"/>
                  </a:lnTo>
                  <a:lnTo>
                    <a:pt x="1097995" y="270306"/>
                  </a:lnTo>
                  <a:lnTo>
                    <a:pt x="1101070" y="270306"/>
                  </a:lnTo>
                  <a:lnTo>
                    <a:pt x="1101070" y="273996"/>
                  </a:lnTo>
                  <a:lnTo>
                    <a:pt x="1104146" y="273996"/>
                  </a:lnTo>
                  <a:lnTo>
                    <a:pt x="1104146" y="277623"/>
                  </a:lnTo>
                  <a:lnTo>
                    <a:pt x="1107222" y="277623"/>
                  </a:lnTo>
                  <a:lnTo>
                    <a:pt x="1107222" y="281185"/>
                  </a:lnTo>
                  <a:lnTo>
                    <a:pt x="1110297" y="281185"/>
                  </a:lnTo>
                  <a:lnTo>
                    <a:pt x="1110297" y="284660"/>
                  </a:lnTo>
                  <a:lnTo>
                    <a:pt x="1113373" y="284660"/>
                  </a:lnTo>
                  <a:lnTo>
                    <a:pt x="1113373" y="288047"/>
                  </a:lnTo>
                  <a:lnTo>
                    <a:pt x="1116448" y="288047"/>
                  </a:lnTo>
                  <a:lnTo>
                    <a:pt x="1116448" y="291347"/>
                  </a:lnTo>
                  <a:lnTo>
                    <a:pt x="1119524" y="291347"/>
                  </a:lnTo>
                  <a:lnTo>
                    <a:pt x="1119524" y="294561"/>
                  </a:lnTo>
                  <a:lnTo>
                    <a:pt x="1122600" y="294561"/>
                  </a:lnTo>
                  <a:lnTo>
                    <a:pt x="1122600" y="297688"/>
                  </a:lnTo>
                  <a:lnTo>
                    <a:pt x="1125675" y="297688"/>
                  </a:lnTo>
                  <a:lnTo>
                    <a:pt x="1125675" y="300729"/>
                  </a:lnTo>
                  <a:lnTo>
                    <a:pt x="1128751" y="300729"/>
                  </a:lnTo>
                  <a:lnTo>
                    <a:pt x="1128751" y="303684"/>
                  </a:lnTo>
                  <a:lnTo>
                    <a:pt x="1131826" y="303684"/>
                  </a:lnTo>
                  <a:lnTo>
                    <a:pt x="1131826" y="306554"/>
                  </a:lnTo>
                  <a:lnTo>
                    <a:pt x="1134902" y="306554"/>
                  </a:lnTo>
                  <a:lnTo>
                    <a:pt x="1134902" y="309339"/>
                  </a:lnTo>
                  <a:lnTo>
                    <a:pt x="1137978" y="309339"/>
                  </a:lnTo>
                  <a:lnTo>
                    <a:pt x="1137978" y="312038"/>
                  </a:lnTo>
                  <a:lnTo>
                    <a:pt x="1141053" y="312038"/>
                  </a:lnTo>
                  <a:lnTo>
                    <a:pt x="1141053" y="314687"/>
                  </a:lnTo>
                  <a:lnTo>
                    <a:pt x="1144129" y="314687"/>
                  </a:lnTo>
                  <a:lnTo>
                    <a:pt x="1144129" y="317286"/>
                  </a:lnTo>
                  <a:lnTo>
                    <a:pt x="1147205" y="317286"/>
                  </a:lnTo>
                  <a:lnTo>
                    <a:pt x="1147205" y="319834"/>
                  </a:lnTo>
                  <a:lnTo>
                    <a:pt x="1150280" y="319834"/>
                  </a:lnTo>
                  <a:lnTo>
                    <a:pt x="1150280" y="322331"/>
                  </a:lnTo>
                  <a:lnTo>
                    <a:pt x="1153356" y="322331"/>
                  </a:lnTo>
                  <a:lnTo>
                    <a:pt x="1153356" y="324779"/>
                  </a:lnTo>
                  <a:lnTo>
                    <a:pt x="1156431" y="324779"/>
                  </a:lnTo>
                  <a:lnTo>
                    <a:pt x="1156431" y="327176"/>
                  </a:lnTo>
                  <a:lnTo>
                    <a:pt x="1159507" y="327176"/>
                  </a:lnTo>
                  <a:lnTo>
                    <a:pt x="1159507" y="329524"/>
                  </a:lnTo>
                  <a:lnTo>
                    <a:pt x="1162583" y="329524"/>
                  </a:lnTo>
                  <a:lnTo>
                    <a:pt x="1162583" y="331822"/>
                  </a:lnTo>
                  <a:lnTo>
                    <a:pt x="1165658" y="331822"/>
                  </a:lnTo>
                  <a:lnTo>
                    <a:pt x="1165658" y="334070"/>
                  </a:lnTo>
                  <a:lnTo>
                    <a:pt x="1168734" y="334070"/>
                  </a:lnTo>
                  <a:lnTo>
                    <a:pt x="1168734" y="336269"/>
                  </a:lnTo>
                  <a:lnTo>
                    <a:pt x="1171809" y="336269"/>
                  </a:lnTo>
                  <a:lnTo>
                    <a:pt x="1171809" y="338426"/>
                  </a:lnTo>
                  <a:lnTo>
                    <a:pt x="1174885" y="338426"/>
                  </a:lnTo>
                  <a:lnTo>
                    <a:pt x="1174885" y="340541"/>
                  </a:lnTo>
                  <a:lnTo>
                    <a:pt x="1177961" y="340541"/>
                  </a:lnTo>
                  <a:lnTo>
                    <a:pt x="1177961" y="342614"/>
                  </a:lnTo>
                  <a:lnTo>
                    <a:pt x="1181036" y="342614"/>
                  </a:lnTo>
                  <a:lnTo>
                    <a:pt x="1181036" y="344646"/>
                  </a:lnTo>
                  <a:lnTo>
                    <a:pt x="1184112" y="344646"/>
                  </a:lnTo>
                  <a:lnTo>
                    <a:pt x="1184112" y="346636"/>
                  </a:lnTo>
                  <a:lnTo>
                    <a:pt x="1187188" y="346636"/>
                  </a:lnTo>
                  <a:lnTo>
                    <a:pt x="1187188" y="348584"/>
                  </a:lnTo>
                  <a:lnTo>
                    <a:pt x="1190263" y="348584"/>
                  </a:lnTo>
                  <a:lnTo>
                    <a:pt x="1190263" y="350491"/>
                  </a:lnTo>
                  <a:lnTo>
                    <a:pt x="1193339" y="350491"/>
                  </a:lnTo>
                  <a:lnTo>
                    <a:pt x="1193339" y="352357"/>
                  </a:lnTo>
                  <a:lnTo>
                    <a:pt x="1196414" y="352357"/>
                  </a:lnTo>
                  <a:lnTo>
                    <a:pt x="1196414" y="354182"/>
                  </a:lnTo>
                  <a:lnTo>
                    <a:pt x="1199490" y="354182"/>
                  </a:lnTo>
                  <a:lnTo>
                    <a:pt x="1199490" y="355965"/>
                  </a:lnTo>
                  <a:lnTo>
                    <a:pt x="1202566" y="355965"/>
                  </a:lnTo>
                  <a:lnTo>
                    <a:pt x="1202566" y="357703"/>
                  </a:lnTo>
                  <a:lnTo>
                    <a:pt x="1205641" y="357703"/>
                  </a:lnTo>
                  <a:lnTo>
                    <a:pt x="1205641" y="359394"/>
                  </a:lnTo>
                  <a:lnTo>
                    <a:pt x="1208717" y="359394"/>
                  </a:lnTo>
                  <a:lnTo>
                    <a:pt x="1208717" y="361039"/>
                  </a:lnTo>
                  <a:lnTo>
                    <a:pt x="1211792" y="361039"/>
                  </a:lnTo>
                  <a:lnTo>
                    <a:pt x="1211792" y="362639"/>
                  </a:lnTo>
                  <a:lnTo>
                    <a:pt x="1214868" y="362639"/>
                  </a:lnTo>
                  <a:lnTo>
                    <a:pt x="1214868" y="364193"/>
                  </a:lnTo>
                  <a:lnTo>
                    <a:pt x="1217944" y="364193"/>
                  </a:lnTo>
                  <a:lnTo>
                    <a:pt x="1217944" y="365701"/>
                  </a:lnTo>
                  <a:lnTo>
                    <a:pt x="1221019" y="365701"/>
                  </a:lnTo>
                  <a:lnTo>
                    <a:pt x="1221019" y="367163"/>
                  </a:lnTo>
                  <a:lnTo>
                    <a:pt x="1224095" y="367163"/>
                  </a:lnTo>
                  <a:lnTo>
                    <a:pt x="1224095" y="368580"/>
                  </a:lnTo>
                  <a:lnTo>
                    <a:pt x="1227171" y="368580"/>
                  </a:lnTo>
                  <a:lnTo>
                    <a:pt x="1227171" y="369951"/>
                  </a:lnTo>
                  <a:lnTo>
                    <a:pt x="1230246" y="369951"/>
                  </a:lnTo>
                  <a:lnTo>
                    <a:pt x="1230246" y="371277"/>
                  </a:lnTo>
                  <a:lnTo>
                    <a:pt x="1233322" y="371277"/>
                  </a:lnTo>
                  <a:lnTo>
                    <a:pt x="1233322" y="372582"/>
                  </a:lnTo>
                  <a:lnTo>
                    <a:pt x="1236397" y="372582"/>
                  </a:lnTo>
                  <a:lnTo>
                    <a:pt x="1236397" y="373866"/>
                  </a:lnTo>
                  <a:lnTo>
                    <a:pt x="1239473" y="373866"/>
                  </a:lnTo>
                  <a:lnTo>
                    <a:pt x="1239473" y="375128"/>
                  </a:lnTo>
                  <a:lnTo>
                    <a:pt x="1242549" y="375128"/>
                  </a:lnTo>
                  <a:lnTo>
                    <a:pt x="1242549" y="376370"/>
                  </a:lnTo>
                  <a:lnTo>
                    <a:pt x="1245624" y="376370"/>
                  </a:lnTo>
                  <a:lnTo>
                    <a:pt x="1245624" y="377590"/>
                  </a:lnTo>
                  <a:lnTo>
                    <a:pt x="1248700" y="377590"/>
                  </a:lnTo>
                  <a:lnTo>
                    <a:pt x="1248700" y="378789"/>
                  </a:lnTo>
                  <a:lnTo>
                    <a:pt x="1251775" y="378789"/>
                  </a:lnTo>
                  <a:lnTo>
                    <a:pt x="1251775" y="379967"/>
                  </a:lnTo>
                  <a:lnTo>
                    <a:pt x="1254851" y="379967"/>
                  </a:lnTo>
                  <a:lnTo>
                    <a:pt x="1254851" y="381124"/>
                  </a:lnTo>
                  <a:lnTo>
                    <a:pt x="1257927" y="381124"/>
                  </a:lnTo>
                  <a:lnTo>
                    <a:pt x="1257927" y="382260"/>
                  </a:lnTo>
                  <a:lnTo>
                    <a:pt x="1261002" y="382260"/>
                  </a:lnTo>
                  <a:lnTo>
                    <a:pt x="1261002" y="383375"/>
                  </a:lnTo>
                  <a:lnTo>
                    <a:pt x="1264078" y="383375"/>
                  </a:lnTo>
                  <a:lnTo>
                    <a:pt x="1264078" y="384495"/>
                  </a:lnTo>
                  <a:lnTo>
                    <a:pt x="1267154" y="384495"/>
                  </a:lnTo>
                  <a:lnTo>
                    <a:pt x="1267154" y="385619"/>
                  </a:lnTo>
                  <a:lnTo>
                    <a:pt x="1270229" y="385619"/>
                  </a:lnTo>
                  <a:lnTo>
                    <a:pt x="1270229" y="386747"/>
                  </a:lnTo>
                  <a:lnTo>
                    <a:pt x="1273305" y="386747"/>
                  </a:lnTo>
                  <a:lnTo>
                    <a:pt x="1273305" y="387879"/>
                  </a:lnTo>
                  <a:lnTo>
                    <a:pt x="1276380" y="387879"/>
                  </a:lnTo>
                  <a:lnTo>
                    <a:pt x="1276380" y="389016"/>
                  </a:lnTo>
                  <a:lnTo>
                    <a:pt x="1279456" y="389016"/>
                  </a:lnTo>
                  <a:lnTo>
                    <a:pt x="1279456" y="390156"/>
                  </a:lnTo>
                  <a:lnTo>
                    <a:pt x="1282532" y="390156"/>
                  </a:lnTo>
                  <a:lnTo>
                    <a:pt x="1282532" y="391301"/>
                  </a:lnTo>
                  <a:lnTo>
                    <a:pt x="1285607" y="391301"/>
                  </a:lnTo>
                  <a:lnTo>
                    <a:pt x="1285607" y="392451"/>
                  </a:lnTo>
                  <a:lnTo>
                    <a:pt x="1288683" y="392451"/>
                  </a:lnTo>
                  <a:lnTo>
                    <a:pt x="1288683" y="393604"/>
                  </a:lnTo>
                  <a:lnTo>
                    <a:pt x="1291759" y="393604"/>
                  </a:lnTo>
                  <a:lnTo>
                    <a:pt x="1291759" y="394762"/>
                  </a:lnTo>
                  <a:lnTo>
                    <a:pt x="1294834" y="394762"/>
                  </a:lnTo>
                  <a:lnTo>
                    <a:pt x="1294834" y="395941"/>
                  </a:lnTo>
                  <a:lnTo>
                    <a:pt x="1297910" y="395941"/>
                  </a:lnTo>
                  <a:lnTo>
                    <a:pt x="1297910" y="397139"/>
                  </a:lnTo>
                  <a:lnTo>
                    <a:pt x="1300985" y="397139"/>
                  </a:lnTo>
                  <a:lnTo>
                    <a:pt x="1300985" y="398358"/>
                  </a:lnTo>
                  <a:lnTo>
                    <a:pt x="1304061" y="398358"/>
                  </a:lnTo>
                  <a:lnTo>
                    <a:pt x="1304061" y="399597"/>
                  </a:lnTo>
                  <a:lnTo>
                    <a:pt x="1307137" y="399597"/>
                  </a:lnTo>
                  <a:lnTo>
                    <a:pt x="1307137" y="400856"/>
                  </a:lnTo>
                  <a:lnTo>
                    <a:pt x="1310212" y="400856"/>
                  </a:lnTo>
                  <a:lnTo>
                    <a:pt x="1310212" y="402135"/>
                  </a:lnTo>
                  <a:lnTo>
                    <a:pt x="1313288" y="402135"/>
                  </a:lnTo>
                  <a:lnTo>
                    <a:pt x="1313288" y="403435"/>
                  </a:lnTo>
                  <a:lnTo>
                    <a:pt x="1316363" y="403435"/>
                  </a:lnTo>
                  <a:lnTo>
                    <a:pt x="1316363" y="404754"/>
                  </a:lnTo>
                  <a:lnTo>
                    <a:pt x="1319439" y="404754"/>
                  </a:lnTo>
                  <a:lnTo>
                    <a:pt x="1319439" y="406094"/>
                  </a:lnTo>
                  <a:lnTo>
                    <a:pt x="1322515" y="406094"/>
                  </a:lnTo>
                  <a:lnTo>
                    <a:pt x="1322515" y="407453"/>
                  </a:lnTo>
                  <a:lnTo>
                    <a:pt x="1325590" y="407453"/>
                  </a:lnTo>
                  <a:lnTo>
                    <a:pt x="1325590" y="408851"/>
                  </a:lnTo>
                  <a:lnTo>
                    <a:pt x="1328666" y="408851"/>
                  </a:lnTo>
                  <a:lnTo>
                    <a:pt x="1328666" y="410285"/>
                  </a:lnTo>
                  <a:lnTo>
                    <a:pt x="1331742" y="410285"/>
                  </a:lnTo>
                  <a:lnTo>
                    <a:pt x="1331742" y="411757"/>
                  </a:lnTo>
                  <a:lnTo>
                    <a:pt x="1334817" y="411757"/>
                  </a:lnTo>
                  <a:lnTo>
                    <a:pt x="1334817" y="413267"/>
                  </a:lnTo>
                  <a:lnTo>
                    <a:pt x="1337893" y="413267"/>
                  </a:lnTo>
                  <a:lnTo>
                    <a:pt x="1337893" y="414813"/>
                  </a:lnTo>
                  <a:lnTo>
                    <a:pt x="1340968" y="414813"/>
                  </a:lnTo>
                  <a:lnTo>
                    <a:pt x="1340968" y="416397"/>
                  </a:lnTo>
                  <a:lnTo>
                    <a:pt x="1344044" y="416397"/>
                  </a:lnTo>
                  <a:lnTo>
                    <a:pt x="1344044" y="418018"/>
                  </a:lnTo>
                  <a:lnTo>
                    <a:pt x="1347120" y="418018"/>
                  </a:lnTo>
                  <a:lnTo>
                    <a:pt x="1347120" y="419675"/>
                  </a:lnTo>
                  <a:lnTo>
                    <a:pt x="1350195" y="419675"/>
                  </a:lnTo>
                  <a:lnTo>
                    <a:pt x="1350195" y="421370"/>
                  </a:lnTo>
                  <a:lnTo>
                    <a:pt x="1353271" y="421370"/>
                  </a:lnTo>
                  <a:lnTo>
                    <a:pt x="1353271" y="423101"/>
                  </a:lnTo>
                  <a:lnTo>
                    <a:pt x="1356346" y="423101"/>
                  </a:lnTo>
                  <a:lnTo>
                    <a:pt x="1356346" y="424857"/>
                  </a:lnTo>
                  <a:lnTo>
                    <a:pt x="1359422" y="424857"/>
                  </a:lnTo>
                  <a:lnTo>
                    <a:pt x="1359422" y="426636"/>
                  </a:lnTo>
                  <a:lnTo>
                    <a:pt x="1362498" y="426636"/>
                  </a:lnTo>
                  <a:lnTo>
                    <a:pt x="1362498" y="428438"/>
                  </a:lnTo>
                  <a:lnTo>
                    <a:pt x="1365573" y="428438"/>
                  </a:lnTo>
                  <a:lnTo>
                    <a:pt x="1365573" y="430265"/>
                  </a:lnTo>
                  <a:lnTo>
                    <a:pt x="1368649" y="430265"/>
                  </a:lnTo>
                  <a:lnTo>
                    <a:pt x="1368649" y="432115"/>
                  </a:lnTo>
                  <a:lnTo>
                    <a:pt x="1371725" y="432115"/>
                  </a:lnTo>
                  <a:lnTo>
                    <a:pt x="1371725" y="433988"/>
                  </a:lnTo>
                  <a:lnTo>
                    <a:pt x="1374800" y="433988"/>
                  </a:lnTo>
                  <a:lnTo>
                    <a:pt x="1374800" y="435885"/>
                  </a:lnTo>
                  <a:lnTo>
                    <a:pt x="1377876" y="435885"/>
                  </a:lnTo>
                  <a:lnTo>
                    <a:pt x="1377876" y="437805"/>
                  </a:lnTo>
                  <a:lnTo>
                    <a:pt x="1380951" y="437805"/>
                  </a:lnTo>
                  <a:lnTo>
                    <a:pt x="1380951" y="439748"/>
                  </a:lnTo>
                  <a:lnTo>
                    <a:pt x="1384027" y="439748"/>
                  </a:lnTo>
                  <a:lnTo>
                    <a:pt x="1384027" y="441715"/>
                  </a:lnTo>
                  <a:lnTo>
                    <a:pt x="1387103" y="441715"/>
                  </a:lnTo>
                  <a:lnTo>
                    <a:pt x="1387103" y="443700"/>
                  </a:lnTo>
                  <a:lnTo>
                    <a:pt x="1390178" y="443700"/>
                  </a:lnTo>
                  <a:lnTo>
                    <a:pt x="1390178" y="445704"/>
                  </a:lnTo>
                  <a:lnTo>
                    <a:pt x="1393254" y="445704"/>
                  </a:lnTo>
                  <a:lnTo>
                    <a:pt x="1393254" y="447727"/>
                  </a:lnTo>
                  <a:lnTo>
                    <a:pt x="1396329" y="447727"/>
                  </a:lnTo>
                  <a:lnTo>
                    <a:pt x="1396329" y="449768"/>
                  </a:lnTo>
                  <a:lnTo>
                    <a:pt x="1399405" y="449768"/>
                  </a:lnTo>
                  <a:lnTo>
                    <a:pt x="1399405" y="451827"/>
                  </a:lnTo>
                  <a:lnTo>
                    <a:pt x="1402481" y="451827"/>
                  </a:lnTo>
                  <a:lnTo>
                    <a:pt x="1402481" y="453905"/>
                  </a:lnTo>
                  <a:lnTo>
                    <a:pt x="1405556" y="453905"/>
                  </a:lnTo>
                  <a:lnTo>
                    <a:pt x="1405556" y="456001"/>
                  </a:lnTo>
                  <a:lnTo>
                    <a:pt x="1408632" y="456001"/>
                  </a:lnTo>
                  <a:lnTo>
                    <a:pt x="1408632" y="458116"/>
                  </a:lnTo>
                  <a:lnTo>
                    <a:pt x="1411708" y="458116"/>
                  </a:lnTo>
                  <a:lnTo>
                    <a:pt x="1411708" y="460249"/>
                  </a:lnTo>
                  <a:lnTo>
                    <a:pt x="1414783" y="460249"/>
                  </a:lnTo>
                  <a:lnTo>
                    <a:pt x="1414783" y="462400"/>
                  </a:lnTo>
                  <a:lnTo>
                    <a:pt x="1417859" y="462400"/>
                  </a:lnTo>
                  <a:lnTo>
                    <a:pt x="1417859" y="464528"/>
                  </a:lnTo>
                  <a:lnTo>
                    <a:pt x="1420934" y="464528"/>
                  </a:lnTo>
                  <a:lnTo>
                    <a:pt x="1420934" y="466635"/>
                  </a:lnTo>
                  <a:lnTo>
                    <a:pt x="1424010" y="466635"/>
                  </a:lnTo>
                  <a:lnTo>
                    <a:pt x="1424010" y="468719"/>
                  </a:lnTo>
                  <a:lnTo>
                    <a:pt x="1427086" y="468719"/>
                  </a:lnTo>
                  <a:lnTo>
                    <a:pt x="1427086" y="470782"/>
                  </a:lnTo>
                  <a:lnTo>
                    <a:pt x="1430161" y="470782"/>
                  </a:lnTo>
                  <a:lnTo>
                    <a:pt x="1430161" y="472822"/>
                  </a:lnTo>
                  <a:lnTo>
                    <a:pt x="1433237" y="472822"/>
                  </a:lnTo>
                  <a:lnTo>
                    <a:pt x="1433237" y="474840"/>
                  </a:lnTo>
                  <a:lnTo>
                    <a:pt x="1436313" y="474840"/>
                  </a:lnTo>
                  <a:lnTo>
                    <a:pt x="1436313" y="476836"/>
                  </a:lnTo>
                  <a:lnTo>
                    <a:pt x="1439388" y="476836"/>
                  </a:lnTo>
                  <a:lnTo>
                    <a:pt x="1439388" y="478810"/>
                  </a:lnTo>
                  <a:lnTo>
                    <a:pt x="1442464" y="478810"/>
                  </a:lnTo>
                  <a:lnTo>
                    <a:pt x="1442464" y="480763"/>
                  </a:lnTo>
                  <a:lnTo>
                    <a:pt x="1445539" y="480763"/>
                  </a:lnTo>
                  <a:lnTo>
                    <a:pt x="1445539" y="482694"/>
                  </a:lnTo>
                  <a:lnTo>
                    <a:pt x="1448615" y="482694"/>
                  </a:lnTo>
                  <a:lnTo>
                    <a:pt x="1448615" y="484586"/>
                  </a:lnTo>
                  <a:lnTo>
                    <a:pt x="1451691" y="484586"/>
                  </a:lnTo>
                  <a:lnTo>
                    <a:pt x="1451691" y="486440"/>
                  </a:lnTo>
                  <a:lnTo>
                    <a:pt x="1454766" y="486440"/>
                  </a:lnTo>
                  <a:lnTo>
                    <a:pt x="1454766" y="488255"/>
                  </a:lnTo>
                  <a:lnTo>
                    <a:pt x="1457842" y="488255"/>
                  </a:lnTo>
                  <a:lnTo>
                    <a:pt x="1457842" y="490032"/>
                  </a:lnTo>
                  <a:lnTo>
                    <a:pt x="1460917" y="490032"/>
                  </a:lnTo>
                  <a:lnTo>
                    <a:pt x="1460917" y="491771"/>
                  </a:lnTo>
                  <a:lnTo>
                    <a:pt x="1463993" y="491771"/>
                  </a:lnTo>
                  <a:lnTo>
                    <a:pt x="1463993" y="493472"/>
                  </a:lnTo>
                  <a:lnTo>
                    <a:pt x="1467069" y="493472"/>
                  </a:lnTo>
                  <a:lnTo>
                    <a:pt x="1467069" y="495135"/>
                  </a:lnTo>
                  <a:lnTo>
                    <a:pt x="1470144" y="495135"/>
                  </a:lnTo>
                  <a:lnTo>
                    <a:pt x="1470144" y="496760"/>
                  </a:lnTo>
                  <a:lnTo>
                    <a:pt x="1473220" y="496760"/>
                  </a:lnTo>
                  <a:lnTo>
                    <a:pt x="1473220" y="498347"/>
                  </a:lnTo>
                  <a:lnTo>
                    <a:pt x="1476296" y="498347"/>
                  </a:lnTo>
                  <a:lnTo>
                    <a:pt x="1476296" y="499897"/>
                  </a:lnTo>
                  <a:lnTo>
                    <a:pt x="1479371" y="499897"/>
                  </a:lnTo>
                  <a:lnTo>
                    <a:pt x="1479371" y="501386"/>
                  </a:lnTo>
                  <a:lnTo>
                    <a:pt x="1482447" y="501386"/>
                  </a:lnTo>
                  <a:lnTo>
                    <a:pt x="1482447" y="502816"/>
                  </a:lnTo>
                  <a:lnTo>
                    <a:pt x="1485522" y="502816"/>
                  </a:lnTo>
                  <a:lnTo>
                    <a:pt x="1485522" y="504187"/>
                  </a:lnTo>
                  <a:lnTo>
                    <a:pt x="1488598" y="504187"/>
                  </a:lnTo>
                  <a:lnTo>
                    <a:pt x="1488598" y="505498"/>
                  </a:lnTo>
                  <a:lnTo>
                    <a:pt x="1491674" y="505498"/>
                  </a:lnTo>
                  <a:lnTo>
                    <a:pt x="1491674" y="506749"/>
                  </a:lnTo>
                  <a:lnTo>
                    <a:pt x="1494749" y="506749"/>
                  </a:lnTo>
                  <a:lnTo>
                    <a:pt x="1494749" y="507942"/>
                  </a:lnTo>
                  <a:lnTo>
                    <a:pt x="1497825" y="507942"/>
                  </a:lnTo>
                  <a:lnTo>
                    <a:pt x="1497825" y="509075"/>
                  </a:lnTo>
                  <a:lnTo>
                    <a:pt x="1500900" y="509075"/>
                  </a:lnTo>
                  <a:lnTo>
                    <a:pt x="1500900" y="510150"/>
                  </a:lnTo>
                  <a:lnTo>
                    <a:pt x="1503976" y="510150"/>
                  </a:lnTo>
                  <a:lnTo>
                    <a:pt x="1503976" y="511165"/>
                  </a:lnTo>
                  <a:lnTo>
                    <a:pt x="1507052" y="511165"/>
                  </a:lnTo>
                  <a:lnTo>
                    <a:pt x="1507052" y="512122"/>
                  </a:lnTo>
                  <a:lnTo>
                    <a:pt x="1510127" y="512122"/>
                  </a:lnTo>
                  <a:lnTo>
                    <a:pt x="1510127" y="513041"/>
                  </a:lnTo>
                  <a:lnTo>
                    <a:pt x="1513203" y="513041"/>
                  </a:lnTo>
                  <a:lnTo>
                    <a:pt x="1513203" y="513922"/>
                  </a:lnTo>
                  <a:lnTo>
                    <a:pt x="1516279" y="513922"/>
                  </a:lnTo>
                  <a:lnTo>
                    <a:pt x="1516279" y="514767"/>
                  </a:lnTo>
                  <a:lnTo>
                    <a:pt x="1519354" y="514767"/>
                  </a:lnTo>
                  <a:lnTo>
                    <a:pt x="1519354" y="515574"/>
                  </a:lnTo>
                  <a:lnTo>
                    <a:pt x="1522430" y="515574"/>
                  </a:lnTo>
                  <a:lnTo>
                    <a:pt x="1522430" y="516343"/>
                  </a:lnTo>
                  <a:lnTo>
                    <a:pt x="1525505" y="516343"/>
                  </a:lnTo>
                  <a:lnTo>
                    <a:pt x="1525505" y="517076"/>
                  </a:lnTo>
                  <a:lnTo>
                    <a:pt x="1528581" y="517076"/>
                  </a:lnTo>
                  <a:lnTo>
                    <a:pt x="1528581" y="517771"/>
                  </a:lnTo>
                  <a:lnTo>
                    <a:pt x="1531657" y="517771"/>
                  </a:lnTo>
                  <a:lnTo>
                    <a:pt x="1531657" y="518429"/>
                  </a:lnTo>
                  <a:lnTo>
                    <a:pt x="1534732" y="518429"/>
                  </a:lnTo>
                  <a:lnTo>
                    <a:pt x="1534732" y="519050"/>
                  </a:lnTo>
                  <a:lnTo>
                    <a:pt x="1537808" y="519050"/>
                  </a:lnTo>
                  <a:lnTo>
                    <a:pt x="1537808" y="519634"/>
                  </a:lnTo>
                  <a:lnTo>
                    <a:pt x="1540883" y="519634"/>
                  </a:lnTo>
                  <a:lnTo>
                    <a:pt x="1540883" y="520195"/>
                  </a:lnTo>
                  <a:lnTo>
                    <a:pt x="1543959" y="520195"/>
                  </a:lnTo>
                  <a:lnTo>
                    <a:pt x="1543959" y="520732"/>
                  </a:lnTo>
                  <a:lnTo>
                    <a:pt x="1547035" y="520732"/>
                  </a:lnTo>
                  <a:lnTo>
                    <a:pt x="1547035" y="521247"/>
                  </a:lnTo>
                  <a:lnTo>
                    <a:pt x="1550110" y="521247"/>
                  </a:lnTo>
                  <a:lnTo>
                    <a:pt x="1550110" y="521738"/>
                  </a:lnTo>
                  <a:lnTo>
                    <a:pt x="1553186" y="521738"/>
                  </a:lnTo>
                  <a:lnTo>
                    <a:pt x="1553186" y="522206"/>
                  </a:lnTo>
                  <a:lnTo>
                    <a:pt x="1556262" y="522206"/>
                  </a:lnTo>
                  <a:lnTo>
                    <a:pt x="1556262" y="522651"/>
                  </a:lnTo>
                  <a:lnTo>
                    <a:pt x="1559337" y="522651"/>
                  </a:lnTo>
                  <a:lnTo>
                    <a:pt x="1559337" y="523073"/>
                  </a:lnTo>
                  <a:lnTo>
                    <a:pt x="1562413" y="523073"/>
                  </a:lnTo>
                  <a:lnTo>
                    <a:pt x="1562413" y="523471"/>
                  </a:lnTo>
                  <a:lnTo>
                    <a:pt x="1565488" y="523471"/>
                  </a:lnTo>
                  <a:lnTo>
                    <a:pt x="1565488" y="523847"/>
                  </a:lnTo>
                  <a:lnTo>
                    <a:pt x="1568564" y="523847"/>
                  </a:lnTo>
                  <a:lnTo>
                    <a:pt x="1568564" y="524200"/>
                  </a:lnTo>
                  <a:lnTo>
                    <a:pt x="1571640" y="524200"/>
                  </a:lnTo>
                  <a:lnTo>
                    <a:pt x="1571640" y="524541"/>
                  </a:lnTo>
                  <a:lnTo>
                    <a:pt x="1574715" y="524541"/>
                  </a:lnTo>
                  <a:lnTo>
                    <a:pt x="1574715" y="524871"/>
                  </a:lnTo>
                  <a:lnTo>
                    <a:pt x="1577791" y="524871"/>
                  </a:lnTo>
                  <a:lnTo>
                    <a:pt x="1577791" y="525190"/>
                  </a:lnTo>
                  <a:lnTo>
                    <a:pt x="1580866" y="525190"/>
                  </a:lnTo>
                  <a:lnTo>
                    <a:pt x="1580866" y="525497"/>
                  </a:lnTo>
                  <a:lnTo>
                    <a:pt x="1583942" y="525497"/>
                  </a:lnTo>
                  <a:lnTo>
                    <a:pt x="1583942" y="525794"/>
                  </a:lnTo>
                  <a:lnTo>
                    <a:pt x="1587018" y="525794"/>
                  </a:lnTo>
                  <a:lnTo>
                    <a:pt x="1587018" y="526079"/>
                  </a:lnTo>
                  <a:lnTo>
                    <a:pt x="1590093" y="526079"/>
                  </a:lnTo>
                  <a:lnTo>
                    <a:pt x="1590093" y="526352"/>
                  </a:lnTo>
                  <a:lnTo>
                    <a:pt x="1593169" y="526352"/>
                  </a:lnTo>
                  <a:lnTo>
                    <a:pt x="1593169" y="526615"/>
                  </a:lnTo>
                  <a:lnTo>
                    <a:pt x="1596245" y="526615"/>
                  </a:lnTo>
                  <a:lnTo>
                    <a:pt x="1596245" y="526866"/>
                  </a:lnTo>
                  <a:lnTo>
                    <a:pt x="1599320" y="526866"/>
                  </a:lnTo>
                  <a:lnTo>
                    <a:pt x="1599320" y="527106"/>
                  </a:lnTo>
                  <a:lnTo>
                    <a:pt x="1602396" y="527106"/>
                  </a:lnTo>
                  <a:lnTo>
                    <a:pt x="1602396" y="527339"/>
                  </a:lnTo>
                  <a:lnTo>
                    <a:pt x="1605471" y="527339"/>
                  </a:lnTo>
                  <a:lnTo>
                    <a:pt x="1605471" y="527565"/>
                  </a:lnTo>
                  <a:lnTo>
                    <a:pt x="1608547" y="527565"/>
                  </a:lnTo>
                  <a:lnTo>
                    <a:pt x="1608547" y="527784"/>
                  </a:lnTo>
                  <a:lnTo>
                    <a:pt x="1611623" y="527784"/>
                  </a:lnTo>
                  <a:lnTo>
                    <a:pt x="1611623" y="527995"/>
                  </a:lnTo>
                  <a:lnTo>
                    <a:pt x="1614698" y="527995"/>
                  </a:lnTo>
                  <a:lnTo>
                    <a:pt x="1614698" y="528200"/>
                  </a:lnTo>
                  <a:lnTo>
                    <a:pt x="1617774" y="528200"/>
                  </a:lnTo>
                  <a:lnTo>
                    <a:pt x="1617774" y="528398"/>
                  </a:lnTo>
                  <a:lnTo>
                    <a:pt x="1620850" y="528398"/>
                  </a:lnTo>
                  <a:lnTo>
                    <a:pt x="1620850" y="528588"/>
                  </a:lnTo>
                  <a:lnTo>
                    <a:pt x="1623925" y="528588"/>
                  </a:lnTo>
                  <a:lnTo>
                    <a:pt x="1623925" y="528772"/>
                  </a:lnTo>
                  <a:lnTo>
                    <a:pt x="1627001" y="528772"/>
                  </a:lnTo>
                  <a:lnTo>
                    <a:pt x="1627001" y="528948"/>
                  </a:lnTo>
                  <a:lnTo>
                    <a:pt x="1630076" y="528948"/>
                  </a:lnTo>
                  <a:lnTo>
                    <a:pt x="1630076" y="529117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tx1837"/>
            <p:cNvSpPr/>
            <p:nvPr/>
          </p:nvSpPr>
          <p:spPr>
            <a:xfrm>
              <a:off x="5015544" y="2175883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839" name="tx1838"/>
            <p:cNvSpPr/>
            <p:nvPr/>
          </p:nvSpPr>
          <p:spPr>
            <a:xfrm>
              <a:off x="5015544" y="201815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1840" name="tx1839"/>
            <p:cNvSpPr/>
            <p:nvPr/>
          </p:nvSpPr>
          <p:spPr>
            <a:xfrm>
              <a:off x="5015544" y="1750344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41" name="tx1840"/>
            <p:cNvSpPr/>
            <p:nvPr/>
          </p:nvSpPr>
          <p:spPr>
            <a:xfrm>
              <a:off x="5274882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1842" name="tx1841"/>
            <p:cNvSpPr/>
            <p:nvPr/>
          </p:nvSpPr>
          <p:spPr>
            <a:xfrm>
              <a:off x="5274882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1843" name="tx1842"/>
            <p:cNvSpPr/>
            <p:nvPr/>
          </p:nvSpPr>
          <p:spPr>
            <a:xfrm>
              <a:off x="5274882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1844" name="rc1843"/>
            <p:cNvSpPr/>
            <p:nvPr/>
          </p:nvSpPr>
          <p:spPr>
            <a:xfrm>
              <a:off x="1496652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5" name="tx1844"/>
            <p:cNvSpPr/>
            <p:nvPr/>
          </p:nvSpPr>
          <p:spPr>
            <a:xfrm>
              <a:off x="2010983" y="1026536"/>
              <a:ext cx="79825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(n = 10)</a:t>
              </a:r>
            </a:p>
          </p:txBody>
        </p:sp>
        <p:sp>
          <p:nvSpPr>
            <p:cNvPr id="1846" name="rc1845"/>
            <p:cNvSpPr/>
            <p:nvPr/>
          </p:nvSpPr>
          <p:spPr>
            <a:xfrm>
              <a:off x="3393158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7" name="tx1846"/>
            <p:cNvSpPr/>
            <p:nvPr/>
          </p:nvSpPr>
          <p:spPr>
            <a:xfrm>
              <a:off x="38841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1848" name="pl1847"/>
            <p:cNvSpPr/>
            <p:nvPr/>
          </p:nvSpPr>
          <p:spPr>
            <a:xfrm>
              <a:off x="15796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170271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18257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19487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207179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219481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23178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244086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2563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268691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2809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29329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055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1790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tx1861"/>
            <p:cNvSpPr/>
            <p:nvPr/>
          </p:nvSpPr>
          <p:spPr>
            <a:xfrm>
              <a:off x="154861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63" name="tx1862"/>
            <p:cNvSpPr/>
            <p:nvPr/>
          </p:nvSpPr>
          <p:spPr>
            <a:xfrm>
              <a:off x="1671641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64" name="tx1863"/>
            <p:cNvSpPr/>
            <p:nvPr/>
          </p:nvSpPr>
          <p:spPr>
            <a:xfrm>
              <a:off x="179466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65" name="tx1864"/>
            <p:cNvSpPr/>
            <p:nvPr/>
          </p:nvSpPr>
          <p:spPr>
            <a:xfrm>
              <a:off x="188661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66" name="tx1865"/>
            <p:cNvSpPr/>
            <p:nvPr/>
          </p:nvSpPr>
          <p:spPr>
            <a:xfrm>
              <a:off x="200963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67" name="tx1866"/>
            <p:cNvSpPr/>
            <p:nvPr/>
          </p:nvSpPr>
          <p:spPr>
            <a:xfrm>
              <a:off x="213266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68" name="tx1867"/>
            <p:cNvSpPr/>
            <p:nvPr/>
          </p:nvSpPr>
          <p:spPr>
            <a:xfrm>
              <a:off x="225568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69" name="tx1868"/>
            <p:cNvSpPr/>
            <p:nvPr/>
          </p:nvSpPr>
          <p:spPr>
            <a:xfrm>
              <a:off x="237871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70" name="tx1869"/>
            <p:cNvSpPr/>
            <p:nvPr/>
          </p:nvSpPr>
          <p:spPr>
            <a:xfrm>
              <a:off x="250173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71" name="tx1870"/>
            <p:cNvSpPr/>
            <p:nvPr/>
          </p:nvSpPr>
          <p:spPr>
            <a:xfrm>
              <a:off x="2624760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72" name="tx1871"/>
            <p:cNvSpPr/>
            <p:nvPr/>
          </p:nvSpPr>
          <p:spPr>
            <a:xfrm>
              <a:off x="274778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73" name="tx1872"/>
            <p:cNvSpPr/>
            <p:nvPr/>
          </p:nvSpPr>
          <p:spPr>
            <a:xfrm>
              <a:off x="28708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4" name="tx1873"/>
            <p:cNvSpPr/>
            <p:nvPr/>
          </p:nvSpPr>
          <p:spPr>
            <a:xfrm>
              <a:off x="29938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75" name="tx1874"/>
            <p:cNvSpPr/>
            <p:nvPr/>
          </p:nvSpPr>
          <p:spPr>
            <a:xfrm>
              <a:off x="311685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76" name="pl1875"/>
            <p:cNvSpPr/>
            <p:nvPr/>
          </p:nvSpPr>
          <p:spPr>
            <a:xfrm>
              <a:off x="34761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5992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7222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8452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68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409132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421434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43373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44603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45834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470644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48294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49524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507552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9"/>
            <p:cNvSpPr/>
            <p:nvPr/>
          </p:nvSpPr>
          <p:spPr>
            <a:xfrm>
              <a:off x="3445122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91" name="tx1890"/>
            <p:cNvSpPr/>
            <p:nvPr/>
          </p:nvSpPr>
          <p:spPr>
            <a:xfrm>
              <a:off x="3568146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92" name="tx1891"/>
            <p:cNvSpPr/>
            <p:nvPr/>
          </p:nvSpPr>
          <p:spPr>
            <a:xfrm>
              <a:off x="369117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93" name="tx1892"/>
            <p:cNvSpPr/>
            <p:nvPr/>
          </p:nvSpPr>
          <p:spPr>
            <a:xfrm>
              <a:off x="378311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94" name="tx1893"/>
            <p:cNvSpPr/>
            <p:nvPr/>
          </p:nvSpPr>
          <p:spPr>
            <a:xfrm>
              <a:off x="390614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95" name="tx1894"/>
            <p:cNvSpPr/>
            <p:nvPr/>
          </p:nvSpPr>
          <p:spPr>
            <a:xfrm>
              <a:off x="402916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96" name="tx1895"/>
            <p:cNvSpPr/>
            <p:nvPr/>
          </p:nvSpPr>
          <p:spPr>
            <a:xfrm>
              <a:off x="415219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97" name="tx1896"/>
            <p:cNvSpPr/>
            <p:nvPr/>
          </p:nvSpPr>
          <p:spPr>
            <a:xfrm>
              <a:off x="427521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98" name="tx1897"/>
            <p:cNvSpPr/>
            <p:nvPr/>
          </p:nvSpPr>
          <p:spPr>
            <a:xfrm>
              <a:off x="439824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99" name="tx1898"/>
            <p:cNvSpPr/>
            <p:nvPr/>
          </p:nvSpPr>
          <p:spPr>
            <a:xfrm>
              <a:off x="452126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900" name="tx1899"/>
            <p:cNvSpPr/>
            <p:nvPr/>
          </p:nvSpPr>
          <p:spPr>
            <a:xfrm>
              <a:off x="464429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01" name="tx1900"/>
            <p:cNvSpPr/>
            <p:nvPr/>
          </p:nvSpPr>
          <p:spPr>
            <a:xfrm>
              <a:off x="4767315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902" name="tx1901"/>
            <p:cNvSpPr/>
            <p:nvPr/>
          </p:nvSpPr>
          <p:spPr>
            <a:xfrm>
              <a:off x="48903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903" name="tx1902"/>
            <p:cNvSpPr/>
            <p:nvPr/>
          </p:nvSpPr>
          <p:spPr>
            <a:xfrm>
              <a:off x="501336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904" name="tx1903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905" name="tx1904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906" name="tx1905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07" name="tx1906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908" name="tx1907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09" name="tx1908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910" name="tx1909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911" name="tx1910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1912" name="tx1911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1913" name="tx1912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1914" name="tx1913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1915" name="pl1914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tx1925"/>
            <p:cNvSpPr/>
            <p:nvPr/>
          </p:nvSpPr>
          <p:spPr>
            <a:xfrm>
              <a:off x="29274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1927" name="tx1926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1928" name="rc1927"/>
            <p:cNvSpPr/>
            <p:nvPr/>
          </p:nvSpPr>
          <p:spPr>
            <a:xfrm>
              <a:off x="53592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tx1928"/>
            <p:cNvSpPr/>
            <p:nvPr/>
          </p:nvSpPr>
          <p:spPr>
            <a:xfrm>
              <a:off x="54288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0" name="rc1929"/>
            <p:cNvSpPr/>
            <p:nvPr/>
          </p:nvSpPr>
          <p:spPr>
            <a:xfrm>
              <a:off x="54288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54507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54288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54507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54288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54507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tx1935"/>
            <p:cNvSpPr/>
            <p:nvPr/>
          </p:nvSpPr>
          <p:spPr>
            <a:xfrm>
              <a:off x="57178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1937" name="tx1936"/>
            <p:cNvSpPr/>
            <p:nvPr/>
          </p:nvSpPr>
          <p:spPr>
            <a:xfrm>
              <a:off x="57178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38" name="tx1937"/>
            <p:cNvSpPr/>
            <p:nvPr/>
          </p:nvSpPr>
          <p:spPr>
            <a:xfrm>
              <a:off x="57178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2024-10-30T17:20:38Z</dcterms:modified>
  <cp:category/>
</cp:coreProperties>
</file>