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045754"/>
              <a:ext cx="2957974" cy="994125"/>
            </a:xfrm>
            <a:custGeom>
              <a:avLst/>
              <a:pathLst>
                <a:path w="2957974" h="994125">
                  <a:moveTo>
                    <a:pt x="0" y="0"/>
                  </a:moveTo>
                  <a:lnTo>
                    <a:pt x="1478987" y="0"/>
                  </a:lnTo>
                  <a:lnTo>
                    <a:pt x="1478987" y="28403"/>
                  </a:lnTo>
                  <a:lnTo>
                    <a:pt x="1643319" y="28403"/>
                  </a:lnTo>
                  <a:lnTo>
                    <a:pt x="1643319" y="56807"/>
                  </a:lnTo>
                  <a:lnTo>
                    <a:pt x="1698096" y="56807"/>
                  </a:lnTo>
                  <a:lnTo>
                    <a:pt x="1698096" y="85210"/>
                  </a:lnTo>
                  <a:lnTo>
                    <a:pt x="1752873" y="85210"/>
                  </a:lnTo>
                  <a:lnTo>
                    <a:pt x="1752873" y="113614"/>
                  </a:lnTo>
                  <a:lnTo>
                    <a:pt x="1807650" y="113614"/>
                  </a:lnTo>
                  <a:lnTo>
                    <a:pt x="1807650" y="142017"/>
                  </a:lnTo>
                  <a:lnTo>
                    <a:pt x="1862428" y="142017"/>
                  </a:lnTo>
                  <a:lnTo>
                    <a:pt x="1862428" y="170421"/>
                  </a:lnTo>
                  <a:lnTo>
                    <a:pt x="1917205" y="170421"/>
                  </a:lnTo>
                  <a:lnTo>
                    <a:pt x="1917205" y="198825"/>
                  </a:lnTo>
                  <a:lnTo>
                    <a:pt x="1971982" y="198825"/>
                  </a:lnTo>
                  <a:lnTo>
                    <a:pt x="1971982" y="312439"/>
                  </a:lnTo>
                  <a:lnTo>
                    <a:pt x="2026760" y="312439"/>
                  </a:lnTo>
                  <a:lnTo>
                    <a:pt x="2026760" y="426053"/>
                  </a:lnTo>
                  <a:lnTo>
                    <a:pt x="2081537" y="426053"/>
                  </a:lnTo>
                  <a:lnTo>
                    <a:pt x="2081537" y="482861"/>
                  </a:lnTo>
                  <a:lnTo>
                    <a:pt x="2136314" y="482861"/>
                  </a:lnTo>
                  <a:lnTo>
                    <a:pt x="2136314" y="568071"/>
                  </a:lnTo>
                  <a:lnTo>
                    <a:pt x="2191092" y="568071"/>
                  </a:lnTo>
                  <a:lnTo>
                    <a:pt x="2191092" y="624878"/>
                  </a:lnTo>
                  <a:lnTo>
                    <a:pt x="2245869" y="624878"/>
                  </a:lnTo>
                  <a:lnTo>
                    <a:pt x="2245869" y="681686"/>
                  </a:lnTo>
                  <a:lnTo>
                    <a:pt x="2355424" y="681686"/>
                  </a:lnTo>
                  <a:lnTo>
                    <a:pt x="2355424" y="710089"/>
                  </a:lnTo>
                  <a:lnTo>
                    <a:pt x="2464978" y="710089"/>
                  </a:lnTo>
                  <a:lnTo>
                    <a:pt x="2464978" y="795300"/>
                  </a:lnTo>
                  <a:lnTo>
                    <a:pt x="2574533" y="795300"/>
                  </a:lnTo>
                  <a:lnTo>
                    <a:pt x="2574533" y="880511"/>
                  </a:lnTo>
                  <a:lnTo>
                    <a:pt x="2629310" y="880511"/>
                  </a:lnTo>
                  <a:lnTo>
                    <a:pt x="2629310" y="937318"/>
                  </a:lnTo>
                  <a:lnTo>
                    <a:pt x="2684087" y="937318"/>
                  </a:lnTo>
                  <a:lnTo>
                    <a:pt x="2684087" y="965722"/>
                  </a:lnTo>
                  <a:lnTo>
                    <a:pt x="2738865" y="965722"/>
                  </a:lnTo>
                  <a:lnTo>
                    <a:pt x="2738865" y="994125"/>
                  </a:lnTo>
                  <a:lnTo>
                    <a:pt x="2957974" y="994125"/>
                  </a:lnTo>
                  <a:lnTo>
                    <a:pt x="2957974" y="9941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045754"/>
              <a:ext cx="2957974" cy="1107739"/>
            </a:xfrm>
            <a:custGeom>
              <a:avLst/>
              <a:pathLst>
                <a:path w="2957974" h="1107739">
                  <a:moveTo>
                    <a:pt x="0" y="0"/>
                  </a:moveTo>
                  <a:lnTo>
                    <a:pt x="1424209" y="0"/>
                  </a:lnTo>
                  <a:lnTo>
                    <a:pt x="1424209" y="28403"/>
                  </a:lnTo>
                  <a:lnTo>
                    <a:pt x="1478987" y="28403"/>
                  </a:lnTo>
                  <a:lnTo>
                    <a:pt x="1478987" y="85210"/>
                  </a:lnTo>
                  <a:lnTo>
                    <a:pt x="1643319" y="85210"/>
                  </a:lnTo>
                  <a:lnTo>
                    <a:pt x="1643319" y="142017"/>
                  </a:lnTo>
                  <a:lnTo>
                    <a:pt x="1698096" y="142017"/>
                  </a:lnTo>
                  <a:lnTo>
                    <a:pt x="1698096" y="198825"/>
                  </a:lnTo>
                  <a:lnTo>
                    <a:pt x="1752873" y="198825"/>
                  </a:lnTo>
                  <a:lnTo>
                    <a:pt x="1752873" y="369246"/>
                  </a:lnTo>
                  <a:lnTo>
                    <a:pt x="1807650" y="369246"/>
                  </a:lnTo>
                  <a:lnTo>
                    <a:pt x="1807650" y="482861"/>
                  </a:lnTo>
                  <a:lnTo>
                    <a:pt x="1862428" y="482861"/>
                  </a:lnTo>
                  <a:lnTo>
                    <a:pt x="1862428" y="568071"/>
                  </a:lnTo>
                  <a:lnTo>
                    <a:pt x="1917205" y="568071"/>
                  </a:lnTo>
                  <a:lnTo>
                    <a:pt x="1917205" y="710089"/>
                  </a:lnTo>
                  <a:lnTo>
                    <a:pt x="1971982" y="710089"/>
                  </a:lnTo>
                  <a:lnTo>
                    <a:pt x="1971982" y="852107"/>
                  </a:lnTo>
                  <a:lnTo>
                    <a:pt x="2026760" y="852107"/>
                  </a:lnTo>
                  <a:lnTo>
                    <a:pt x="2026760" y="908914"/>
                  </a:lnTo>
                  <a:lnTo>
                    <a:pt x="2081537" y="908914"/>
                  </a:lnTo>
                  <a:lnTo>
                    <a:pt x="2081537" y="937318"/>
                  </a:lnTo>
                  <a:lnTo>
                    <a:pt x="2136314" y="937318"/>
                  </a:lnTo>
                  <a:lnTo>
                    <a:pt x="2136314" y="965722"/>
                  </a:lnTo>
                  <a:lnTo>
                    <a:pt x="2191092" y="965722"/>
                  </a:lnTo>
                  <a:lnTo>
                    <a:pt x="2191092" y="1022529"/>
                  </a:lnTo>
                  <a:lnTo>
                    <a:pt x="2574533" y="1022529"/>
                  </a:lnTo>
                  <a:lnTo>
                    <a:pt x="2574533" y="1050932"/>
                  </a:lnTo>
                  <a:lnTo>
                    <a:pt x="2629310" y="1050932"/>
                  </a:lnTo>
                  <a:lnTo>
                    <a:pt x="2629310" y="1079336"/>
                  </a:lnTo>
                  <a:lnTo>
                    <a:pt x="2957974" y="1079336"/>
                  </a:lnTo>
                  <a:lnTo>
                    <a:pt x="2957974" y="110773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045754"/>
              <a:ext cx="2957974" cy="937318"/>
            </a:xfrm>
            <a:custGeom>
              <a:avLst/>
              <a:pathLst>
                <a:path w="2957974" h="937318">
                  <a:moveTo>
                    <a:pt x="0" y="0"/>
                  </a:moveTo>
                  <a:lnTo>
                    <a:pt x="1259877" y="0"/>
                  </a:lnTo>
                  <a:lnTo>
                    <a:pt x="1259877" y="28403"/>
                  </a:lnTo>
                  <a:lnTo>
                    <a:pt x="1424209" y="28403"/>
                  </a:lnTo>
                  <a:lnTo>
                    <a:pt x="1424209" y="142017"/>
                  </a:lnTo>
                  <a:lnTo>
                    <a:pt x="1478987" y="142017"/>
                  </a:lnTo>
                  <a:lnTo>
                    <a:pt x="1478987" y="170421"/>
                  </a:lnTo>
                  <a:lnTo>
                    <a:pt x="1588541" y="170421"/>
                  </a:lnTo>
                  <a:lnTo>
                    <a:pt x="1588541" y="198825"/>
                  </a:lnTo>
                  <a:lnTo>
                    <a:pt x="1698096" y="198825"/>
                  </a:lnTo>
                  <a:lnTo>
                    <a:pt x="1698096" y="227228"/>
                  </a:lnTo>
                  <a:lnTo>
                    <a:pt x="1752873" y="227228"/>
                  </a:lnTo>
                  <a:lnTo>
                    <a:pt x="1752873" y="255632"/>
                  </a:lnTo>
                  <a:lnTo>
                    <a:pt x="1807650" y="255632"/>
                  </a:lnTo>
                  <a:lnTo>
                    <a:pt x="1807650" y="284035"/>
                  </a:lnTo>
                  <a:lnTo>
                    <a:pt x="1862428" y="284035"/>
                  </a:lnTo>
                  <a:lnTo>
                    <a:pt x="1862428" y="340843"/>
                  </a:lnTo>
                  <a:lnTo>
                    <a:pt x="1917205" y="340843"/>
                  </a:lnTo>
                  <a:lnTo>
                    <a:pt x="1917205" y="397650"/>
                  </a:lnTo>
                  <a:lnTo>
                    <a:pt x="1971982" y="397650"/>
                  </a:lnTo>
                  <a:lnTo>
                    <a:pt x="1971982" y="454457"/>
                  </a:lnTo>
                  <a:lnTo>
                    <a:pt x="2026760" y="454457"/>
                  </a:lnTo>
                  <a:lnTo>
                    <a:pt x="2026760" y="511264"/>
                  </a:lnTo>
                  <a:lnTo>
                    <a:pt x="2191092" y="511264"/>
                  </a:lnTo>
                  <a:lnTo>
                    <a:pt x="2191092" y="568071"/>
                  </a:lnTo>
                  <a:lnTo>
                    <a:pt x="2355424" y="568071"/>
                  </a:lnTo>
                  <a:lnTo>
                    <a:pt x="2355424" y="596475"/>
                  </a:lnTo>
                  <a:lnTo>
                    <a:pt x="2410201" y="596475"/>
                  </a:lnTo>
                  <a:lnTo>
                    <a:pt x="2410201" y="653282"/>
                  </a:lnTo>
                  <a:lnTo>
                    <a:pt x="2464978" y="653282"/>
                  </a:lnTo>
                  <a:lnTo>
                    <a:pt x="2464978" y="738493"/>
                  </a:lnTo>
                  <a:lnTo>
                    <a:pt x="2519755" y="738493"/>
                  </a:lnTo>
                  <a:lnTo>
                    <a:pt x="2519755" y="766896"/>
                  </a:lnTo>
                  <a:lnTo>
                    <a:pt x="2629310" y="766896"/>
                  </a:lnTo>
                  <a:lnTo>
                    <a:pt x="2629310" y="852107"/>
                  </a:lnTo>
                  <a:lnTo>
                    <a:pt x="2684087" y="852107"/>
                  </a:lnTo>
                  <a:lnTo>
                    <a:pt x="2684087" y="908914"/>
                  </a:lnTo>
                  <a:lnTo>
                    <a:pt x="2738865" y="908914"/>
                  </a:lnTo>
                  <a:lnTo>
                    <a:pt x="2738865" y="937318"/>
                  </a:lnTo>
                  <a:lnTo>
                    <a:pt x="2957974" y="937318"/>
                  </a:lnTo>
                  <a:lnTo>
                    <a:pt x="2957974" y="93731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045754"/>
              <a:ext cx="2957974" cy="1050932"/>
            </a:xfrm>
            <a:custGeom>
              <a:avLst/>
              <a:pathLst>
                <a:path w="2957974" h="1050932">
                  <a:moveTo>
                    <a:pt x="0" y="0"/>
                  </a:moveTo>
                  <a:lnTo>
                    <a:pt x="0" y="0"/>
                  </a:lnTo>
                  <a:lnTo>
                    <a:pt x="0" y="28403"/>
                  </a:lnTo>
                  <a:lnTo>
                    <a:pt x="1040768" y="28403"/>
                  </a:lnTo>
                  <a:lnTo>
                    <a:pt x="1040768" y="56807"/>
                  </a:lnTo>
                  <a:lnTo>
                    <a:pt x="1150323" y="56807"/>
                  </a:lnTo>
                  <a:lnTo>
                    <a:pt x="1150323" y="85210"/>
                  </a:lnTo>
                  <a:lnTo>
                    <a:pt x="1205100" y="85210"/>
                  </a:lnTo>
                  <a:lnTo>
                    <a:pt x="1205100" y="113614"/>
                  </a:lnTo>
                  <a:lnTo>
                    <a:pt x="1314655" y="113614"/>
                  </a:lnTo>
                  <a:lnTo>
                    <a:pt x="1314655" y="142017"/>
                  </a:lnTo>
                  <a:lnTo>
                    <a:pt x="1478987" y="142017"/>
                  </a:lnTo>
                  <a:lnTo>
                    <a:pt x="1478987" y="198825"/>
                  </a:lnTo>
                  <a:lnTo>
                    <a:pt x="1588541" y="198825"/>
                  </a:lnTo>
                  <a:lnTo>
                    <a:pt x="1588541" y="227228"/>
                  </a:lnTo>
                  <a:lnTo>
                    <a:pt x="1643319" y="227228"/>
                  </a:lnTo>
                  <a:lnTo>
                    <a:pt x="1643319" y="369246"/>
                  </a:lnTo>
                  <a:lnTo>
                    <a:pt x="1698096" y="369246"/>
                  </a:lnTo>
                  <a:lnTo>
                    <a:pt x="1698096" y="397650"/>
                  </a:lnTo>
                  <a:lnTo>
                    <a:pt x="1807650" y="397650"/>
                  </a:lnTo>
                  <a:lnTo>
                    <a:pt x="1807650" y="511264"/>
                  </a:lnTo>
                  <a:lnTo>
                    <a:pt x="1862428" y="511264"/>
                  </a:lnTo>
                  <a:lnTo>
                    <a:pt x="1862428" y="596475"/>
                  </a:lnTo>
                  <a:lnTo>
                    <a:pt x="1917205" y="596475"/>
                  </a:lnTo>
                  <a:lnTo>
                    <a:pt x="1917205" y="681686"/>
                  </a:lnTo>
                  <a:lnTo>
                    <a:pt x="1971982" y="681686"/>
                  </a:lnTo>
                  <a:lnTo>
                    <a:pt x="1971982" y="738493"/>
                  </a:lnTo>
                  <a:lnTo>
                    <a:pt x="2026760" y="738493"/>
                  </a:lnTo>
                  <a:lnTo>
                    <a:pt x="2026760" y="795300"/>
                  </a:lnTo>
                  <a:lnTo>
                    <a:pt x="2081537" y="795300"/>
                  </a:lnTo>
                  <a:lnTo>
                    <a:pt x="2081537" y="823704"/>
                  </a:lnTo>
                  <a:lnTo>
                    <a:pt x="2191092" y="823704"/>
                  </a:lnTo>
                  <a:lnTo>
                    <a:pt x="2191092" y="880511"/>
                  </a:lnTo>
                  <a:lnTo>
                    <a:pt x="2245869" y="880511"/>
                  </a:lnTo>
                  <a:lnTo>
                    <a:pt x="2245869" y="937318"/>
                  </a:lnTo>
                  <a:lnTo>
                    <a:pt x="2300646" y="937318"/>
                  </a:lnTo>
                  <a:lnTo>
                    <a:pt x="2300646" y="965722"/>
                  </a:lnTo>
                  <a:lnTo>
                    <a:pt x="2355424" y="965722"/>
                  </a:lnTo>
                  <a:lnTo>
                    <a:pt x="2355424" y="1022529"/>
                  </a:lnTo>
                  <a:lnTo>
                    <a:pt x="2684087" y="1022529"/>
                  </a:lnTo>
                  <a:lnTo>
                    <a:pt x="2684087" y="1050932"/>
                  </a:lnTo>
                  <a:lnTo>
                    <a:pt x="2957974" y="1050932"/>
                  </a:lnTo>
                  <a:lnTo>
                    <a:pt x="2957974" y="1050932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045754"/>
              <a:ext cx="2957974" cy="1022529"/>
            </a:xfrm>
            <a:custGeom>
              <a:avLst/>
              <a:pathLst>
                <a:path w="2957974" h="1022529">
                  <a:moveTo>
                    <a:pt x="0" y="0"/>
                  </a:moveTo>
                  <a:lnTo>
                    <a:pt x="1095546" y="0"/>
                  </a:lnTo>
                  <a:lnTo>
                    <a:pt x="1095546" y="56807"/>
                  </a:lnTo>
                  <a:lnTo>
                    <a:pt x="1314655" y="56807"/>
                  </a:lnTo>
                  <a:lnTo>
                    <a:pt x="1314655" y="85210"/>
                  </a:lnTo>
                  <a:lnTo>
                    <a:pt x="1369432" y="85210"/>
                  </a:lnTo>
                  <a:lnTo>
                    <a:pt x="1369432" y="113614"/>
                  </a:lnTo>
                  <a:lnTo>
                    <a:pt x="1424209" y="113614"/>
                  </a:lnTo>
                  <a:lnTo>
                    <a:pt x="1424209" y="227228"/>
                  </a:lnTo>
                  <a:lnTo>
                    <a:pt x="1478987" y="227228"/>
                  </a:lnTo>
                  <a:lnTo>
                    <a:pt x="1478987" y="340843"/>
                  </a:lnTo>
                  <a:lnTo>
                    <a:pt x="1533764" y="340843"/>
                  </a:lnTo>
                  <a:lnTo>
                    <a:pt x="1533764" y="397650"/>
                  </a:lnTo>
                  <a:lnTo>
                    <a:pt x="1588541" y="397650"/>
                  </a:lnTo>
                  <a:lnTo>
                    <a:pt x="1588541" y="511264"/>
                  </a:lnTo>
                  <a:lnTo>
                    <a:pt x="1643319" y="511264"/>
                  </a:lnTo>
                  <a:lnTo>
                    <a:pt x="1643319" y="624878"/>
                  </a:lnTo>
                  <a:lnTo>
                    <a:pt x="1698096" y="624878"/>
                  </a:lnTo>
                  <a:lnTo>
                    <a:pt x="1698096" y="710089"/>
                  </a:lnTo>
                  <a:lnTo>
                    <a:pt x="1752873" y="710089"/>
                  </a:lnTo>
                  <a:lnTo>
                    <a:pt x="1752873" y="738493"/>
                  </a:lnTo>
                  <a:lnTo>
                    <a:pt x="1807650" y="738493"/>
                  </a:lnTo>
                  <a:lnTo>
                    <a:pt x="1807650" y="795300"/>
                  </a:lnTo>
                  <a:lnTo>
                    <a:pt x="1862428" y="795300"/>
                  </a:lnTo>
                  <a:lnTo>
                    <a:pt x="1862428" y="823704"/>
                  </a:lnTo>
                  <a:lnTo>
                    <a:pt x="1917205" y="823704"/>
                  </a:lnTo>
                  <a:lnTo>
                    <a:pt x="1917205" y="880511"/>
                  </a:lnTo>
                  <a:lnTo>
                    <a:pt x="1971982" y="880511"/>
                  </a:lnTo>
                  <a:lnTo>
                    <a:pt x="1971982" y="908914"/>
                  </a:lnTo>
                  <a:lnTo>
                    <a:pt x="2026760" y="908914"/>
                  </a:lnTo>
                  <a:lnTo>
                    <a:pt x="2026760" y="937318"/>
                  </a:lnTo>
                  <a:lnTo>
                    <a:pt x="2081537" y="937318"/>
                  </a:lnTo>
                  <a:lnTo>
                    <a:pt x="2081537" y="965722"/>
                  </a:lnTo>
                  <a:lnTo>
                    <a:pt x="2191092" y="965722"/>
                  </a:lnTo>
                  <a:lnTo>
                    <a:pt x="2191092" y="994125"/>
                  </a:lnTo>
                  <a:lnTo>
                    <a:pt x="2355424" y="994125"/>
                  </a:lnTo>
                  <a:lnTo>
                    <a:pt x="2355424" y="1022529"/>
                  </a:lnTo>
                  <a:lnTo>
                    <a:pt x="2957974" y="1022529"/>
                  </a:lnTo>
                  <a:lnTo>
                    <a:pt x="2957974" y="1022529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045754"/>
              <a:ext cx="2957974" cy="994125"/>
            </a:xfrm>
            <a:custGeom>
              <a:avLst/>
              <a:pathLst>
                <a:path w="2957974" h="994125">
                  <a:moveTo>
                    <a:pt x="0" y="0"/>
                  </a:moveTo>
                  <a:lnTo>
                    <a:pt x="219109" y="0"/>
                  </a:lnTo>
                  <a:lnTo>
                    <a:pt x="219109" y="28403"/>
                  </a:lnTo>
                  <a:lnTo>
                    <a:pt x="383441" y="28403"/>
                  </a:lnTo>
                  <a:lnTo>
                    <a:pt x="383441" y="56807"/>
                  </a:lnTo>
                  <a:lnTo>
                    <a:pt x="1205100" y="56807"/>
                  </a:lnTo>
                  <a:lnTo>
                    <a:pt x="1205100" y="85210"/>
                  </a:lnTo>
                  <a:lnTo>
                    <a:pt x="1369432" y="85210"/>
                  </a:lnTo>
                  <a:lnTo>
                    <a:pt x="1369432" y="113614"/>
                  </a:lnTo>
                  <a:lnTo>
                    <a:pt x="1478987" y="113614"/>
                  </a:lnTo>
                  <a:lnTo>
                    <a:pt x="1478987" y="170421"/>
                  </a:lnTo>
                  <a:lnTo>
                    <a:pt x="1533764" y="170421"/>
                  </a:lnTo>
                  <a:lnTo>
                    <a:pt x="1533764" y="227228"/>
                  </a:lnTo>
                  <a:lnTo>
                    <a:pt x="1588541" y="227228"/>
                  </a:lnTo>
                  <a:lnTo>
                    <a:pt x="1588541" y="312439"/>
                  </a:lnTo>
                  <a:lnTo>
                    <a:pt x="1643319" y="312439"/>
                  </a:lnTo>
                  <a:lnTo>
                    <a:pt x="1643319" y="482861"/>
                  </a:lnTo>
                  <a:lnTo>
                    <a:pt x="1698096" y="482861"/>
                  </a:lnTo>
                  <a:lnTo>
                    <a:pt x="1698096" y="539668"/>
                  </a:lnTo>
                  <a:lnTo>
                    <a:pt x="1752873" y="539668"/>
                  </a:lnTo>
                  <a:lnTo>
                    <a:pt x="1752873" y="596475"/>
                  </a:lnTo>
                  <a:lnTo>
                    <a:pt x="1807650" y="596475"/>
                  </a:lnTo>
                  <a:lnTo>
                    <a:pt x="1807650" y="681686"/>
                  </a:lnTo>
                  <a:lnTo>
                    <a:pt x="1862428" y="681686"/>
                  </a:lnTo>
                  <a:lnTo>
                    <a:pt x="1862428" y="738493"/>
                  </a:lnTo>
                  <a:lnTo>
                    <a:pt x="1917205" y="738493"/>
                  </a:lnTo>
                  <a:lnTo>
                    <a:pt x="1917205" y="823704"/>
                  </a:lnTo>
                  <a:lnTo>
                    <a:pt x="1971982" y="823704"/>
                  </a:lnTo>
                  <a:lnTo>
                    <a:pt x="1971982" y="852107"/>
                  </a:lnTo>
                  <a:lnTo>
                    <a:pt x="2026760" y="852107"/>
                  </a:lnTo>
                  <a:lnTo>
                    <a:pt x="2026760" y="937318"/>
                  </a:lnTo>
                  <a:lnTo>
                    <a:pt x="2081537" y="937318"/>
                  </a:lnTo>
                  <a:lnTo>
                    <a:pt x="2081537" y="965722"/>
                  </a:lnTo>
                  <a:lnTo>
                    <a:pt x="2629310" y="965722"/>
                  </a:lnTo>
                  <a:lnTo>
                    <a:pt x="2629310" y="994125"/>
                  </a:lnTo>
                  <a:lnTo>
                    <a:pt x="2957974" y="994125"/>
                  </a:lnTo>
                  <a:lnTo>
                    <a:pt x="2957974" y="99412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045754"/>
              <a:ext cx="2957974" cy="766896"/>
            </a:xfrm>
            <a:custGeom>
              <a:avLst/>
              <a:pathLst>
                <a:path w="2957974" h="766896">
                  <a:moveTo>
                    <a:pt x="0" y="0"/>
                  </a:moveTo>
                  <a:lnTo>
                    <a:pt x="1095546" y="0"/>
                  </a:lnTo>
                  <a:lnTo>
                    <a:pt x="1095546" y="28403"/>
                  </a:lnTo>
                  <a:lnTo>
                    <a:pt x="1424209" y="28403"/>
                  </a:lnTo>
                  <a:lnTo>
                    <a:pt x="1424209" y="56807"/>
                  </a:lnTo>
                  <a:lnTo>
                    <a:pt x="1533764" y="56807"/>
                  </a:lnTo>
                  <a:lnTo>
                    <a:pt x="1533764" y="85210"/>
                  </a:lnTo>
                  <a:lnTo>
                    <a:pt x="1588541" y="85210"/>
                  </a:lnTo>
                  <a:lnTo>
                    <a:pt x="1588541" y="113614"/>
                  </a:lnTo>
                  <a:lnTo>
                    <a:pt x="1643319" y="113614"/>
                  </a:lnTo>
                  <a:lnTo>
                    <a:pt x="1643319" y="198825"/>
                  </a:lnTo>
                  <a:lnTo>
                    <a:pt x="1698096" y="198825"/>
                  </a:lnTo>
                  <a:lnTo>
                    <a:pt x="1698096" y="284035"/>
                  </a:lnTo>
                  <a:lnTo>
                    <a:pt x="1752873" y="284035"/>
                  </a:lnTo>
                  <a:lnTo>
                    <a:pt x="1752873" y="312439"/>
                  </a:lnTo>
                  <a:lnTo>
                    <a:pt x="1807650" y="312439"/>
                  </a:lnTo>
                  <a:lnTo>
                    <a:pt x="1807650" y="426053"/>
                  </a:lnTo>
                  <a:lnTo>
                    <a:pt x="1862428" y="426053"/>
                  </a:lnTo>
                  <a:lnTo>
                    <a:pt x="1862428" y="482861"/>
                  </a:lnTo>
                  <a:lnTo>
                    <a:pt x="1917205" y="482861"/>
                  </a:lnTo>
                  <a:lnTo>
                    <a:pt x="1917205" y="539668"/>
                  </a:lnTo>
                  <a:lnTo>
                    <a:pt x="1971982" y="539668"/>
                  </a:lnTo>
                  <a:lnTo>
                    <a:pt x="1971982" y="596475"/>
                  </a:lnTo>
                  <a:lnTo>
                    <a:pt x="2026760" y="596475"/>
                  </a:lnTo>
                  <a:lnTo>
                    <a:pt x="2026760" y="653282"/>
                  </a:lnTo>
                  <a:lnTo>
                    <a:pt x="2136314" y="653282"/>
                  </a:lnTo>
                  <a:lnTo>
                    <a:pt x="2136314" y="681686"/>
                  </a:lnTo>
                  <a:lnTo>
                    <a:pt x="2245869" y="681686"/>
                  </a:lnTo>
                  <a:lnTo>
                    <a:pt x="2245869" y="738493"/>
                  </a:lnTo>
                  <a:lnTo>
                    <a:pt x="2410201" y="738493"/>
                  </a:lnTo>
                  <a:lnTo>
                    <a:pt x="2410201" y="766896"/>
                  </a:lnTo>
                  <a:lnTo>
                    <a:pt x="2957974" y="766896"/>
                  </a:lnTo>
                  <a:lnTo>
                    <a:pt x="2957974" y="7668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045754"/>
              <a:ext cx="2957974" cy="852107"/>
            </a:xfrm>
            <a:custGeom>
              <a:avLst/>
              <a:pathLst>
                <a:path w="2957974" h="852107">
                  <a:moveTo>
                    <a:pt x="0" y="0"/>
                  </a:moveTo>
                  <a:lnTo>
                    <a:pt x="1478987" y="0"/>
                  </a:lnTo>
                  <a:lnTo>
                    <a:pt x="1478987" y="28403"/>
                  </a:lnTo>
                  <a:lnTo>
                    <a:pt x="1533764" y="28403"/>
                  </a:lnTo>
                  <a:lnTo>
                    <a:pt x="1533764" y="56807"/>
                  </a:lnTo>
                  <a:lnTo>
                    <a:pt x="1588541" y="56807"/>
                  </a:lnTo>
                  <a:lnTo>
                    <a:pt x="1588541" y="85210"/>
                  </a:lnTo>
                  <a:lnTo>
                    <a:pt x="1643319" y="85210"/>
                  </a:lnTo>
                  <a:lnTo>
                    <a:pt x="1643319" y="113614"/>
                  </a:lnTo>
                  <a:lnTo>
                    <a:pt x="1698096" y="113614"/>
                  </a:lnTo>
                  <a:lnTo>
                    <a:pt x="1698096" y="142017"/>
                  </a:lnTo>
                  <a:lnTo>
                    <a:pt x="1807650" y="142017"/>
                  </a:lnTo>
                  <a:lnTo>
                    <a:pt x="1807650" y="198825"/>
                  </a:lnTo>
                  <a:lnTo>
                    <a:pt x="1862428" y="198825"/>
                  </a:lnTo>
                  <a:lnTo>
                    <a:pt x="1862428" y="227228"/>
                  </a:lnTo>
                  <a:lnTo>
                    <a:pt x="1917205" y="227228"/>
                  </a:lnTo>
                  <a:lnTo>
                    <a:pt x="1917205" y="369246"/>
                  </a:lnTo>
                  <a:lnTo>
                    <a:pt x="1971982" y="369246"/>
                  </a:lnTo>
                  <a:lnTo>
                    <a:pt x="1971982" y="426053"/>
                  </a:lnTo>
                  <a:lnTo>
                    <a:pt x="2026760" y="426053"/>
                  </a:lnTo>
                  <a:lnTo>
                    <a:pt x="2026760" y="482861"/>
                  </a:lnTo>
                  <a:lnTo>
                    <a:pt x="2081537" y="482861"/>
                  </a:lnTo>
                  <a:lnTo>
                    <a:pt x="2081537" y="568071"/>
                  </a:lnTo>
                  <a:lnTo>
                    <a:pt x="2136314" y="568071"/>
                  </a:lnTo>
                  <a:lnTo>
                    <a:pt x="2136314" y="596475"/>
                  </a:lnTo>
                  <a:lnTo>
                    <a:pt x="2191092" y="596475"/>
                  </a:lnTo>
                  <a:lnTo>
                    <a:pt x="2191092" y="624878"/>
                  </a:lnTo>
                  <a:lnTo>
                    <a:pt x="2245869" y="624878"/>
                  </a:lnTo>
                  <a:lnTo>
                    <a:pt x="2245869" y="653282"/>
                  </a:lnTo>
                  <a:lnTo>
                    <a:pt x="2355424" y="653282"/>
                  </a:lnTo>
                  <a:lnTo>
                    <a:pt x="2355424" y="681686"/>
                  </a:lnTo>
                  <a:lnTo>
                    <a:pt x="2464978" y="681686"/>
                  </a:lnTo>
                  <a:lnTo>
                    <a:pt x="2464978" y="766896"/>
                  </a:lnTo>
                  <a:lnTo>
                    <a:pt x="2629310" y="766896"/>
                  </a:lnTo>
                  <a:lnTo>
                    <a:pt x="2629310" y="795300"/>
                  </a:lnTo>
                  <a:lnTo>
                    <a:pt x="2684087" y="795300"/>
                  </a:lnTo>
                  <a:lnTo>
                    <a:pt x="2684087" y="852107"/>
                  </a:lnTo>
                  <a:lnTo>
                    <a:pt x="2957974" y="852107"/>
                  </a:lnTo>
                  <a:lnTo>
                    <a:pt x="2957974" y="852107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045754"/>
              <a:ext cx="2957974" cy="880511"/>
            </a:xfrm>
            <a:custGeom>
              <a:avLst/>
              <a:pathLst>
                <a:path w="2957974" h="880511">
                  <a:moveTo>
                    <a:pt x="0" y="0"/>
                  </a:moveTo>
                  <a:lnTo>
                    <a:pt x="1205100" y="0"/>
                  </a:lnTo>
                  <a:lnTo>
                    <a:pt x="1205100" y="28403"/>
                  </a:lnTo>
                  <a:lnTo>
                    <a:pt x="1314655" y="28403"/>
                  </a:lnTo>
                  <a:lnTo>
                    <a:pt x="1314655" y="56807"/>
                  </a:lnTo>
                  <a:lnTo>
                    <a:pt x="1424209" y="56807"/>
                  </a:lnTo>
                  <a:lnTo>
                    <a:pt x="1424209" y="85210"/>
                  </a:lnTo>
                  <a:lnTo>
                    <a:pt x="1478987" y="85210"/>
                  </a:lnTo>
                  <a:lnTo>
                    <a:pt x="1478987" y="142017"/>
                  </a:lnTo>
                  <a:lnTo>
                    <a:pt x="1533764" y="142017"/>
                  </a:lnTo>
                  <a:lnTo>
                    <a:pt x="1533764" y="170421"/>
                  </a:lnTo>
                  <a:lnTo>
                    <a:pt x="1643319" y="170421"/>
                  </a:lnTo>
                  <a:lnTo>
                    <a:pt x="1643319" y="198825"/>
                  </a:lnTo>
                  <a:lnTo>
                    <a:pt x="1698096" y="198825"/>
                  </a:lnTo>
                  <a:lnTo>
                    <a:pt x="1698096" y="284035"/>
                  </a:lnTo>
                  <a:lnTo>
                    <a:pt x="1752873" y="284035"/>
                  </a:lnTo>
                  <a:lnTo>
                    <a:pt x="1752873" y="312439"/>
                  </a:lnTo>
                  <a:lnTo>
                    <a:pt x="1807650" y="312439"/>
                  </a:lnTo>
                  <a:lnTo>
                    <a:pt x="1807650" y="454457"/>
                  </a:lnTo>
                  <a:lnTo>
                    <a:pt x="1862428" y="454457"/>
                  </a:lnTo>
                  <a:lnTo>
                    <a:pt x="1862428" y="596475"/>
                  </a:lnTo>
                  <a:lnTo>
                    <a:pt x="1917205" y="596475"/>
                  </a:lnTo>
                  <a:lnTo>
                    <a:pt x="1917205" y="681686"/>
                  </a:lnTo>
                  <a:lnTo>
                    <a:pt x="1971982" y="681686"/>
                  </a:lnTo>
                  <a:lnTo>
                    <a:pt x="1971982" y="738493"/>
                  </a:lnTo>
                  <a:lnTo>
                    <a:pt x="2026760" y="738493"/>
                  </a:lnTo>
                  <a:lnTo>
                    <a:pt x="2026760" y="795300"/>
                  </a:lnTo>
                  <a:lnTo>
                    <a:pt x="2081537" y="795300"/>
                  </a:lnTo>
                  <a:lnTo>
                    <a:pt x="2081537" y="823704"/>
                  </a:lnTo>
                  <a:lnTo>
                    <a:pt x="2136314" y="823704"/>
                  </a:lnTo>
                  <a:lnTo>
                    <a:pt x="2136314" y="852107"/>
                  </a:lnTo>
                  <a:lnTo>
                    <a:pt x="2793642" y="852107"/>
                  </a:lnTo>
                  <a:lnTo>
                    <a:pt x="2793642" y="880511"/>
                  </a:lnTo>
                  <a:lnTo>
                    <a:pt x="2957974" y="880511"/>
                  </a:lnTo>
                  <a:lnTo>
                    <a:pt x="2957974" y="88051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045754"/>
              <a:ext cx="2957974" cy="994125"/>
            </a:xfrm>
            <a:custGeom>
              <a:avLst/>
              <a:pathLst>
                <a:path w="2957974" h="994125">
                  <a:moveTo>
                    <a:pt x="0" y="0"/>
                  </a:moveTo>
                  <a:lnTo>
                    <a:pt x="1478987" y="0"/>
                  </a:lnTo>
                  <a:lnTo>
                    <a:pt x="1478987" y="28403"/>
                  </a:lnTo>
                  <a:lnTo>
                    <a:pt x="1588541" y="28403"/>
                  </a:lnTo>
                  <a:lnTo>
                    <a:pt x="1588541" y="85210"/>
                  </a:lnTo>
                  <a:lnTo>
                    <a:pt x="1643319" y="85210"/>
                  </a:lnTo>
                  <a:lnTo>
                    <a:pt x="1643319" y="227228"/>
                  </a:lnTo>
                  <a:lnTo>
                    <a:pt x="1698096" y="227228"/>
                  </a:lnTo>
                  <a:lnTo>
                    <a:pt x="1698096" y="369246"/>
                  </a:lnTo>
                  <a:lnTo>
                    <a:pt x="1752873" y="369246"/>
                  </a:lnTo>
                  <a:lnTo>
                    <a:pt x="1752873" y="482861"/>
                  </a:lnTo>
                  <a:lnTo>
                    <a:pt x="1807650" y="482861"/>
                  </a:lnTo>
                  <a:lnTo>
                    <a:pt x="1807650" y="511264"/>
                  </a:lnTo>
                  <a:lnTo>
                    <a:pt x="1917205" y="511264"/>
                  </a:lnTo>
                  <a:lnTo>
                    <a:pt x="1917205" y="596475"/>
                  </a:lnTo>
                  <a:lnTo>
                    <a:pt x="1971982" y="596475"/>
                  </a:lnTo>
                  <a:lnTo>
                    <a:pt x="1971982" y="710089"/>
                  </a:lnTo>
                  <a:lnTo>
                    <a:pt x="2026760" y="710089"/>
                  </a:lnTo>
                  <a:lnTo>
                    <a:pt x="2026760" y="738493"/>
                  </a:lnTo>
                  <a:lnTo>
                    <a:pt x="2081537" y="738493"/>
                  </a:lnTo>
                  <a:lnTo>
                    <a:pt x="2081537" y="823704"/>
                  </a:lnTo>
                  <a:lnTo>
                    <a:pt x="2191092" y="823704"/>
                  </a:lnTo>
                  <a:lnTo>
                    <a:pt x="2191092" y="852107"/>
                  </a:lnTo>
                  <a:lnTo>
                    <a:pt x="2464978" y="852107"/>
                  </a:lnTo>
                  <a:lnTo>
                    <a:pt x="2464978" y="908914"/>
                  </a:lnTo>
                  <a:lnTo>
                    <a:pt x="2519755" y="908914"/>
                  </a:lnTo>
                  <a:lnTo>
                    <a:pt x="2519755" y="937318"/>
                  </a:lnTo>
                  <a:lnTo>
                    <a:pt x="2574533" y="937318"/>
                  </a:lnTo>
                  <a:lnTo>
                    <a:pt x="2574533" y="965722"/>
                  </a:lnTo>
                  <a:lnTo>
                    <a:pt x="2629310" y="965722"/>
                  </a:lnTo>
                  <a:lnTo>
                    <a:pt x="2629310" y="994125"/>
                  </a:lnTo>
                  <a:lnTo>
                    <a:pt x="2957974" y="994125"/>
                  </a:lnTo>
                  <a:lnTo>
                    <a:pt x="2957974" y="99412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045754"/>
              <a:ext cx="2957974" cy="766896"/>
            </a:xfrm>
            <a:custGeom>
              <a:avLst/>
              <a:pathLst>
                <a:path w="2957974" h="766896">
                  <a:moveTo>
                    <a:pt x="0" y="0"/>
                  </a:moveTo>
                  <a:lnTo>
                    <a:pt x="1424209" y="0"/>
                  </a:lnTo>
                  <a:lnTo>
                    <a:pt x="1424209" y="56807"/>
                  </a:lnTo>
                  <a:lnTo>
                    <a:pt x="1478987" y="56807"/>
                  </a:lnTo>
                  <a:lnTo>
                    <a:pt x="1478987" y="85210"/>
                  </a:lnTo>
                  <a:lnTo>
                    <a:pt x="1588541" y="85210"/>
                  </a:lnTo>
                  <a:lnTo>
                    <a:pt x="1588541" y="227228"/>
                  </a:lnTo>
                  <a:lnTo>
                    <a:pt x="1643319" y="227228"/>
                  </a:lnTo>
                  <a:lnTo>
                    <a:pt x="1643319" y="255632"/>
                  </a:lnTo>
                  <a:lnTo>
                    <a:pt x="1807650" y="255632"/>
                  </a:lnTo>
                  <a:lnTo>
                    <a:pt x="1807650" y="284035"/>
                  </a:lnTo>
                  <a:lnTo>
                    <a:pt x="1862428" y="284035"/>
                  </a:lnTo>
                  <a:lnTo>
                    <a:pt x="1862428" y="397650"/>
                  </a:lnTo>
                  <a:lnTo>
                    <a:pt x="1917205" y="397650"/>
                  </a:lnTo>
                  <a:lnTo>
                    <a:pt x="1917205" y="539668"/>
                  </a:lnTo>
                  <a:lnTo>
                    <a:pt x="1971982" y="539668"/>
                  </a:lnTo>
                  <a:lnTo>
                    <a:pt x="1971982" y="596475"/>
                  </a:lnTo>
                  <a:lnTo>
                    <a:pt x="2026760" y="596475"/>
                  </a:lnTo>
                  <a:lnTo>
                    <a:pt x="2026760" y="653282"/>
                  </a:lnTo>
                  <a:lnTo>
                    <a:pt x="2081537" y="653282"/>
                  </a:lnTo>
                  <a:lnTo>
                    <a:pt x="2081537" y="681686"/>
                  </a:lnTo>
                  <a:lnTo>
                    <a:pt x="2136314" y="681686"/>
                  </a:lnTo>
                  <a:lnTo>
                    <a:pt x="2136314" y="710089"/>
                  </a:lnTo>
                  <a:lnTo>
                    <a:pt x="2574533" y="710089"/>
                  </a:lnTo>
                  <a:lnTo>
                    <a:pt x="2574533" y="738493"/>
                  </a:lnTo>
                  <a:lnTo>
                    <a:pt x="2793642" y="738493"/>
                  </a:lnTo>
                  <a:lnTo>
                    <a:pt x="2793642" y="766896"/>
                  </a:lnTo>
                  <a:lnTo>
                    <a:pt x="2957974" y="766896"/>
                  </a:lnTo>
                  <a:lnTo>
                    <a:pt x="2957974" y="766896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045754"/>
              <a:ext cx="2957974" cy="965722"/>
            </a:xfrm>
            <a:custGeom>
              <a:avLst/>
              <a:pathLst>
                <a:path w="2957974" h="965722">
                  <a:moveTo>
                    <a:pt x="0" y="0"/>
                  </a:moveTo>
                  <a:lnTo>
                    <a:pt x="1040768" y="0"/>
                  </a:lnTo>
                  <a:lnTo>
                    <a:pt x="1040768" y="28403"/>
                  </a:lnTo>
                  <a:lnTo>
                    <a:pt x="1150323" y="28403"/>
                  </a:lnTo>
                  <a:lnTo>
                    <a:pt x="1150323" y="56807"/>
                  </a:lnTo>
                  <a:lnTo>
                    <a:pt x="1205100" y="56807"/>
                  </a:lnTo>
                  <a:lnTo>
                    <a:pt x="1205100" y="85210"/>
                  </a:lnTo>
                  <a:lnTo>
                    <a:pt x="1369432" y="85210"/>
                  </a:lnTo>
                  <a:lnTo>
                    <a:pt x="1369432" y="113614"/>
                  </a:lnTo>
                  <a:lnTo>
                    <a:pt x="1533764" y="113614"/>
                  </a:lnTo>
                  <a:lnTo>
                    <a:pt x="1533764" y="142017"/>
                  </a:lnTo>
                  <a:lnTo>
                    <a:pt x="1643319" y="142017"/>
                  </a:lnTo>
                  <a:lnTo>
                    <a:pt x="1643319" y="170421"/>
                  </a:lnTo>
                  <a:lnTo>
                    <a:pt x="1698096" y="170421"/>
                  </a:lnTo>
                  <a:lnTo>
                    <a:pt x="1698096" y="312439"/>
                  </a:lnTo>
                  <a:lnTo>
                    <a:pt x="1807650" y="312439"/>
                  </a:lnTo>
                  <a:lnTo>
                    <a:pt x="1807650" y="340843"/>
                  </a:lnTo>
                  <a:lnTo>
                    <a:pt x="1862428" y="340843"/>
                  </a:lnTo>
                  <a:lnTo>
                    <a:pt x="1862428" y="426053"/>
                  </a:lnTo>
                  <a:lnTo>
                    <a:pt x="1917205" y="426053"/>
                  </a:lnTo>
                  <a:lnTo>
                    <a:pt x="1917205" y="568071"/>
                  </a:lnTo>
                  <a:lnTo>
                    <a:pt x="1971982" y="568071"/>
                  </a:lnTo>
                  <a:lnTo>
                    <a:pt x="1971982" y="624878"/>
                  </a:lnTo>
                  <a:lnTo>
                    <a:pt x="2026760" y="624878"/>
                  </a:lnTo>
                  <a:lnTo>
                    <a:pt x="2026760" y="653282"/>
                  </a:lnTo>
                  <a:lnTo>
                    <a:pt x="2081537" y="653282"/>
                  </a:lnTo>
                  <a:lnTo>
                    <a:pt x="2081537" y="738493"/>
                  </a:lnTo>
                  <a:lnTo>
                    <a:pt x="2136314" y="738493"/>
                  </a:lnTo>
                  <a:lnTo>
                    <a:pt x="2136314" y="852107"/>
                  </a:lnTo>
                  <a:lnTo>
                    <a:pt x="2191092" y="852107"/>
                  </a:lnTo>
                  <a:lnTo>
                    <a:pt x="2191092" y="880511"/>
                  </a:lnTo>
                  <a:lnTo>
                    <a:pt x="2300646" y="880511"/>
                  </a:lnTo>
                  <a:lnTo>
                    <a:pt x="2300646" y="908914"/>
                  </a:lnTo>
                  <a:lnTo>
                    <a:pt x="2629310" y="908914"/>
                  </a:lnTo>
                  <a:lnTo>
                    <a:pt x="2629310" y="937318"/>
                  </a:lnTo>
                  <a:lnTo>
                    <a:pt x="2957974" y="937318"/>
                  </a:lnTo>
                  <a:lnTo>
                    <a:pt x="2957974" y="96572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19851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0987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19283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0419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135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19851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7579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8431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871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198514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75791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195674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4634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623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29782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69423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101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12616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8421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5580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27405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990018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020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180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340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7499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4659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1818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8978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6138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32979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0457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2025-03-08T01:50:17Z</dcterms:modified>
  <cp:category/>
</cp:coreProperties>
</file>