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2259" y="983989"/>
              <a:ext cx="4129871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2259" y="380988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2259" y="335344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2259" y="289700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2259" y="244056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2259" y="198412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2259" y="152768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2259" y="107124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616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937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41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906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93669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8432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63195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9795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3272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48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0224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012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2259" y="4038109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2259" y="358166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2259" y="312522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2259" y="266878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2259" y="2212348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2259" y="175590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2259" y="1299467"/>
              <a:ext cx="4129871" cy="0"/>
            </a:xfrm>
            <a:custGeom>
              <a:avLst/>
              <a:pathLst>
                <a:path w="4129871" h="0">
                  <a:moveTo>
                    <a:pt x="0" y="0"/>
                  </a:moveTo>
                  <a:lnTo>
                    <a:pt x="4129871" y="0"/>
                  </a:lnTo>
                  <a:lnTo>
                    <a:pt x="4129871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719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0676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4152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7628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11051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581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8057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534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5010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8486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19630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5439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519535" y="1287576"/>
              <a:ext cx="2815821" cy="2736199"/>
            </a:xfrm>
            <a:custGeom>
              <a:avLst/>
              <a:pathLst>
                <a:path w="2815821" h="2736199">
                  <a:moveTo>
                    <a:pt x="0" y="2736199"/>
                  </a:moveTo>
                  <a:lnTo>
                    <a:pt x="903843" y="2301162"/>
                  </a:lnTo>
                  <a:lnTo>
                    <a:pt x="1042896" y="2139670"/>
                  </a:lnTo>
                  <a:lnTo>
                    <a:pt x="1147186" y="1981961"/>
                  </a:lnTo>
                  <a:lnTo>
                    <a:pt x="1251476" y="1677668"/>
                  </a:lnTo>
                  <a:lnTo>
                    <a:pt x="1321002" y="1365577"/>
                  </a:lnTo>
                  <a:lnTo>
                    <a:pt x="1390529" y="979728"/>
                  </a:lnTo>
                  <a:lnTo>
                    <a:pt x="1460055" y="603313"/>
                  </a:lnTo>
                  <a:lnTo>
                    <a:pt x="1529581" y="262478"/>
                  </a:lnTo>
                  <a:lnTo>
                    <a:pt x="1599108" y="0"/>
                  </a:lnTo>
                  <a:lnTo>
                    <a:pt x="1668634" y="7769"/>
                  </a:lnTo>
                  <a:lnTo>
                    <a:pt x="1738161" y="256870"/>
                  </a:lnTo>
                  <a:lnTo>
                    <a:pt x="1807687" y="603392"/>
                  </a:lnTo>
                  <a:lnTo>
                    <a:pt x="1877214" y="951912"/>
                  </a:lnTo>
                  <a:lnTo>
                    <a:pt x="1946740" y="1230962"/>
                  </a:lnTo>
                  <a:lnTo>
                    <a:pt x="2016267" y="1434639"/>
                  </a:lnTo>
                  <a:lnTo>
                    <a:pt x="2120556" y="1576174"/>
                  </a:lnTo>
                  <a:lnTo>
                    <a:pt x="2224846" y="1515489"/>
                  </a:lnTo>
                  <a:lnTo>
                    <a:pt x="2294372" y="1420300"/>
                  </a:lnTo>
                  <a:lnTo>
                    <a:pt x="2363899" y="1330334"/>
                  </a:lnTo>
                  <a:lnTo>
                    <a:pt x="2433425" y="1288598"/>
                  </a:lnTo>
                  <a:lnTo>
                    <a:pt x="2502952" y="1404169"/>
                  </a:lnTo>
                  <a:lnTo>
                    <a:pt x="2572478" y="1628083"/>
                  </a:lnTo>
                  <a:lnTo>
                    <a:pt x="2642005" y="1898865"/>
                  </a:lnTo>
                  <a:lnTo>
                    <a:pt x="2815821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859034" y="1128778"/>
              <a:ext cx="3441559" cy="2870829"/>
            </a:xfrm>
            <a:custGeom>
              <a:avLst/>
              <a:pathLst>
                <a:path w="3441559" h="2870829">
                  <a:moveTo>
                    <a:pt x="0" y="2849024"/>
                  </a:moveTo>
                  <a:lnTo>
                    <a:pt x="243342" y="2856321"/>
                  </a:lnTo>
                  <a:lnTo>
                    <a:pt x="764790" y="2843488"/>
                  </a:lnTo>
                  <a:lnTo>
                    <a:pt x="1216712" y="2644885"/>
                  </a:lnTo>
                  <a:lnTo>
                    <a:pt x="1286239" y="2566353"/>
                  </a:lnTo>
                  <a:lnTo>
                    <a:pt x="1355765" y="2463449"/>
                  </a:lnTo>
                  <a:lnTo>
                    <a:pt x="1460055" y="2241570"/>
                  </a:lnTo>
                  <a:lnTo>
                    <a:pt x="1564345" y="1895649"/>
                  </a:lnTo>
                  <a:lnTo>
                    <a:pt x="1633871" y="1579379"/>
                  </a:lnTo>
                  <a:lnTo>
                    <a:pt x="1703398" y="1190036"/>
                  </a:lnTo>
                  <a:lnTo>
                    <a:pt x="1772924" y="798301"/>
                  </a:lnTo>
                  <a:lnTo>
                    <a:pt x="1842451" y="385815"/>
                  </a:lnTo>
                  <a:lnTo>
                    <a:pt x="1911977" y="142790"/>
                  </a:lnTo>
                  <a:lnTo>
                    <a:pt x="1981503" y="0"/>
                  </a:lnTo>
                  <a:lnTo>
                    <a:pt x="2051030" y="1577"/>
                  </a:lnTo>
                  <a:lnTo>
                    <a:pt x="2120556" y="93951"/>
                  </a:lnTo>
                  <a:lnTo>
                    <a:pt x="2190083" y="226857"/>
                  </a:lnTo>
                  <a:lnTo>
                    <a:pt x="2259609" y="468692"/>
                  </a:lnTo>
                  <a:lnTo>
                    <a:pt x="2329136" y="750105"/>
                  </a:lnTo>
                  <a:lnTo>
                    <a:pt x="2398662" y="1051874"/>
                  </a:lnTo>
                  <a:lnTo>
                    <a:pt x="2468189" y="1371601"/>
                  </a:lnTo>
                  <a:lnTo>
                    <a:pt x="2572478" y="1776279"/>
                  </a:lnTo>
                  <a:lnTo>
                    <a:pt x="2676768" y="2092005"/>
                  </a:lnTo>
                  <a:lnTo>
                    <a:pt x="2746294" y="2257708"/>
                  </a:lnTo>
                  <a:lnTo>
                    <a:pt x="2815821" y="2400988"/>
                  </a:lnTo>
                  <a:lnTo>
                    <a:pt x="3024400" y="2683622"/>
                  </a:lnTo>
                  <a:lnTo>
                    <a:pt x="3232980" y="2813810"/>
                  </a:lnTo>
                  <a:lnTo>
                    <a:pt x="3441559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15245" y="1428072"/>
              <a:ext cx="2954874" cy="2596502"/>
            </a:xfrm>
            <a:custGeom>
              <a:avLst/>
              <a:pathLst>
                <a:path w="2954874" h="2596502">
                  <a:moveTo>
                    <a:pt x="0" y="2596502"/>
                  </a:moveTo>
                  <a:lnTo>
                    <a:pt x="764790" y="2462998"/>
                  </a:lnTo>
                  <a:lnTo>
                    <a:pt x="903843" y="2362941"/>
                  </a:lnTo>
                  <a:lnTo>
                    <a:pt x="1042896" y="2177976"/>
                  </a:lnTo>
                  <a:lnTo>
                    <a:pt x="1147186" y="1948846"/>
                  </a:lnTo>
                  <a:lnTo>
                    <a:pt x="1216712" y="1740489"/>
                  </a:lnTo>
                  <a:lnTo>
                    <a:pt x="1286239" y="1478525"/>
                  </a:lnTo>
                  <a:lnTo>
                    <a:pt x="1355765" y="1167050"/>
                  </a:lnTo>
                  <a:lnTo>
                    <a:pt x="1425292" y="825945"/>
                  </a:lnTo>
                  <a:lnTo>
                    <a:pt x="1494818" y="467825"/>
                  </a:lnTo>
                  <a:lnTo>
                    <a:pt x="1564345" y="142005"/>
                  </a:lnTo>
                  <a:lnTo>
                    <a:pt x="1633871" y="0"/>
                  </a:lnTo>
                  <a:lnTo>
                    <a:pt x="1703398" y="19230"/>
                  </a:lnTo>
                  <a:lnTo>
                    <a:pt x="1772924" y="199428"/>
                  </a:lnTo>
                  <a:lnTo>
                    <a:pt x="1842451" y="549114"/>
                  </a:lnTo>
                  <a:lnTo>
                    <a:pt x="1911977" y="898549"/>
                  </a:lnTo>
                  <a:lnTo>
                    <a:pt x="1981503" y="1220583"/>
                  </a:lnTo>
                  <a:lnTo>
                    <a:pt x="2051030" y="1492696"/>
                  </a:lnTo>
                  <a:lnTo>
                    <a:pt x="2120556" y="1702158"/>
                  </a:lnTo>
                  <a:lnTo>
                    <a:pt x="2224846" y="1929394"/>
                  </a:lnTo>
                  <a:lnTo>
                    <a:pt x="2329136" y="2081965"/>
                  </a:lnTo>
                  <a:lnTo>
                    <a:pt x="2398662" y="2160568"/>
                  </a:lnTo>
                  <a:lnTo>
                    <a:pt x="2537715" y="2287000"/>
                  </a:lnTo>
                  <a:lnTo>
                    <a:pt x="2676768" y="2383273"/>
                  </a:lnTo>
                  <a:lnTo>
                    <a:pt x="2781058" y="2442584"/>
                  </a:lnTo>
                  <a:lnTo>
                    <a:pt x="2954874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80482" y="1312598"/>
              <a:ext cx="2989637" cy="2711406"/>
            </a:xfrm>
            <a:custGeom>
              <a:avLst/>
              <a:pathLst>
                <a:path w="2989637" h="2711406">
                  <a:moveTo>
                    <a:pt x="0" y="2711406"/>
                  </a:moveTo>
                  <a:lnTo>
                    <a:pt x="730027" y="2599821"/>
                  </a:lnTo>
                  <a:lnTo>
                    <a:pt x="834317" y="2543957"/>
                  </a:lnTo>
                  <a:lnTo>
                    <a:pt x="973370" y="2415652"/>
                  </a:lnTo>
                  <a:lnTo>
                    <a:pt x="1112423" y="2161194"/>
                  </a:lnTo>
                  <a:lnTo>
                    <a:pt x="1181949" y="1956779"/>
                  </a:lnTo>
                  <a:lnTo>
                    <a:pt x="1251476" y="1689540"/>
                  </a:lnTo>
                  <a:lnTo>
                    <a:pt x="1321002" y="1360398"/>
                  </a:lnTo>
                  <a:lnTo>
                    <a:pt x="1390529" y="987039"/>
                  </a:lnTo>
                  <a:lnTo>
                    <a:pt x="1460055" y="678312"/>
                  </a:lnTo>
                  <a:lnTo>
                    <a:pt x="1529581" y="402912"/>
                  </a:lnTo>
                  <a:lnTo>
                    <a:pt x="1599108" y="178384"/>
                  </a:lnTo>
                  <a:lnTo>
                    <a:pt x="1668634" y="19789"/>
                  </a:lnTo>
                  <a:lnTo>
                    <a:pt x="1738161" y="0"/>
                  </a:lnTo>
                  <a:lnTo>
                    <a:pt x="1807687" y="116058"/>
                  </a:lnTo>
                  <a:lnTo>
                    <a:pt x="1877214" y="419735"/>
                  </a:lnTo>
                  <a:lnTo>
                    <a:pt x="1946740" y="797753"/>
                  </a:lnTo>
                  <a:lnTo>
                    <a:pt x="2016267" y="1167170"/>
                  </a:lnTo>
                  <a:lnTo>
                    <a:pt x="2085793" y="1507506"/>
                  </a:lnTo>
                  <a:lnTo>
                    <a:pt x="2190083" y="1882811"/>
                  </a:lnTo>
                  <a:lnTo>
                    <a:pt x="2363899" y="2195324"/>
                  </a:lnTo>
                  <a:lnTo>
                    <a:pt x="2502952" y="2317561"/>
                  </a:lnTo>
                  <a:lnTo>
                    <a:pt x="2572478" y="2362160"/>
                  </a:lnTo>
                  <a:lnTo>
                    <a:pt x="2642005" y="2404964"/>
                  </a:lnTo>
                  <a:lnTo>
                    <a:pt x="2781058" y="2481574"/>
                  </a:lnTo>
                  <a:lnTo>
                    <a:pt x="2989637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494709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398553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537606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641896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4618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15712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885238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54765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4291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093818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163344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32871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02397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371923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41450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10976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615266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19556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789082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858609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2813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97662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067188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136714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310531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834208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77550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598999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50921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20447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189974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9426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98553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68080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606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07132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76659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4618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15712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85238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54765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24291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093818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63344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2871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02397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06687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10976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580503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650029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858609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067188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275767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90420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5211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9426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33316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37606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07132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676659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4618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15712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85238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54765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24291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093818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63344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32871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02397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371923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41450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10976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615266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19556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789082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92813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067188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171478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5345294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355656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085684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89974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29027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68080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37606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07132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676659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4618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15712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885238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54765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24291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93818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63344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32871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02397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71923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41450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45740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19556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58609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2813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997662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36714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345294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tx153"/>
            <p:cNvSpPr/>
            <p:nvPr/>
          </p:nvSpPr>
          <p:spPr>
            <a:xfrm>
              <a:off x="1149684" y="3994316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3537876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308143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1149684" y="262499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1149684" y="216855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1149684" y="1712115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1149684" y="1255674"/>
              <a:ext cx="3199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1497465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497465" y="358166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497465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497465" y="26687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497465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497465" y="175590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497465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19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0676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4152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7628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11051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4581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8057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5340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5010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8486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196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5439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tx179"/>
            <p:cNvSpPr/>
            <p:nvPr/>
          </p:nvSpPr>
          <p:spPr>
            <a:xfrm>
              <a:off x="1684428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2032061" y="4230412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234414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2691773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303940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338703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7346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08230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442993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4777566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12519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5472831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3467727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3" name="tx192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94" name="rc193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tx194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6" name="rc195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2025-02-17T13:47:45Z</dcterms:modified>
  <cp:category/>
</cp:coreProperties>
</file>