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37397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717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17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517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917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316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57166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116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5161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5915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9315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2715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3739707" cy="0"/>
            </a:xfrm>
            <a:custGeom>
              <a:avLst/>
              <a:pathLst>
                <a:path w="3739707" h="0">
                  <a:moveTo>
                    <a:pt x="0" y="0"/>
                  </a:moveTo>
                  <a:lnTo>
                    <a:pt x="3739707" y="0"/>
                  </a:lnTo>
                  <a:lnTo>
                    <a:pt x="37397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0181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417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8175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21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6170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016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416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81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4215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7615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015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701810" y="1128778"/>
              <a:ext cx="3569720" cy="1023181"/>
            </a:xfrm>
            <a:custGeom>
              <a:avLst/>
              <a:pathLst>
                <a:path w="3569720" h="1023181">
                  <a:moveTo>
                    <a:pt x="0" y="0"/>
                  </a:moveTo>
                  <a:lnTo>
                    <a:pt x="1563877" y="0"/>
                  </a:lnTo>
                  <a:lnTo>
                    <a:pt x="1563877" y="9652"/>
                  </a:lnTo>
                  <a:lnTo>
                    <a:pt x="1767861" y="9652"/>
                  </a:lnTo>
                  <a:lnTo>
                    <a:pt x="1767861" y="57915"/>
                  </a:lnTo>
                  <a:lnTo>
                    <a:pt x="1835856" y="57915"/>
                  </a:lnTo>
                  <a:lnTo>
                    <a:pt x="1835856" y="96526"/>
                  </a:lnTo>
                  <a:lnTo>
                    <a:pt x="1971845" y="96526"/>
                  </a:lnTo>
                  <a:lnTo>
                    <a:pt x="1971845" y="106179"/>
                  </a:lnTo>
                  <a:lnTo>
                    <a:pt x="2039840" y="106179"/>
                  </a:lnTo>
                  <a:lnTo>
                    <a:pt x="2039840" y="135137"/>
                  </a:lnTo>
                  <a:lnTo>
                    <a:pt x="2107835" y="135137"/>
                  </a:lnTo>
                  <a:lnTo>
                    <a:pt x="2107835" y="173747"/>
                  </a:lnTo>
                  <a:lnTo>
                    <a:pt x="2175829" y="173747"/>
                  </a:lnTo>
                  <a:lnTo>
                    <a:pt x="2175829" y="250969"/>
                  </a:lnTo>
                  <a:lnTo>
                    <a:pt x="2243824" y="250969"/>
                  </a:lnTo>
                  <a:lnTo>
                    <a:pt x="2243824" y="308884"/>
                  </a:lnTo>
                  <a:lnTo>
                    <a:pt x="2311819" y="308884"/>
                  </a:lnTo>
                  <a:lnTo>
                    <a:pt x="2311819" y="366800"/>
                  </a:lnTo>
                  <a:lnTo>
                    <a:pt x="2379813" y="366800"/>
                  </a:lnTo>
                  <a:lnTo>
                    <a:pt x="2379813" y="444022"/>
                  </a:lnTo>
                  <a:lnTo>
                    <a:pt x="2447808" y="444022"/>
                  </a:lnTo>
                  <a:lnTo>
                    <a:pt x="2447808" y="550201"/>
                  </a:lnTo>
                  <a:lnTo>
                    <a:pt x="2515803" y="550201"/>
                  </a:lnTo>
                  <a:lnTo>
                    <a:pt x="2515803" y="627422"/>
                  </a:lnTo>
                  <a:lnTo>
                    <a:pt x="2583797" y="627422"/>
                  </a:lnTo>
                  <a:lnTo>
                    <a:pt x="2583797" y="656380"/>
                  </a:lnTo>
                  <a:lnTo>
                    <a:pt x="2651792" y="656380"/>
                  </a:lnTo>
                  <a:lnTo>
                    <a:pt x="2651792" y="694991"/>
                  </a:lnTo>
                  <a:lnTo>
                    <a:pt x="2719787" y="694991"/>
                  </a:lnTo>
                  <a:lnTo>
                    <a:pt x="2719787" y="752907"/>
                  </a:lnTo>
                  <a:lnTo>
                    <a:pt x="2787781" y="752907"/>
                  </a:lnTo>
                  <a:lnTo>
                    <a:pt x="2787781" y="772212"/>
                  </a:lnTo>
                  <a:lnTo>
                    <a:pt x="2923771" y="772212"/>
                  </a:lnTo>
                  <a:lnTo>
                    <a:pt x="2923771" y="791517"/>
                  </a:lnTo>
                  <a:lnTo>
                    <a:pt x="2991766" y="791517"/>
                  </a:lnTo>
                  <a:lnTo>
                    <a:pt x="2991766" y="810823"/>
                  </a:lnTo>
                  <a:lnTo>
                    <a:pt x="3059760" y="810823"/>
                  </a:lnTo>
                  <a:lnTo>
                    <a:pt x="3059760" y="868738"/>
                  </a:lnTo>
                  <a:lnTo>
                    <a:pt x="3127755" y="868738"/>
                  </a:lnTo>
                  <a:lnTo>
                    <a:pt x="3127755" y="878391"/>
                  </a:lnTo>
                  <a:lnTo>
                    <a:pt x="3195750" y="878391"/>
                  </a:lnTo>
                  <a:lnTo>
                    <a:pt x="3195750" y="917002"/>
                  </a:lnTo>
                  <a:lnTo>
                    <a:pt x="3263744" y="917002"/>
                  </a:lnTo>
                  <a:lnTo>
                    <a:pt x="3263744" y="974918"/>
                  </a:lnTo>
                  <a:lnTo>
                    <a:pt x="3331739" y="974918"/>
                  </a:lnTo>
                  <a:lnTo>
                    <a:pt x="3331739" y="1003876"/>
                  </a:lnTo>
                  <a:lnTo>
                    <a:pt x="3399734" y="1003876"/>
                  </a:lnTo>
                  <a:lnTo>
                    <a:pt x="3399734" y="1023181"/>
                  </a:lnTo>
                  <a:lnTo>
                    <a:pt x="3569720" y="10231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01810" y="1128778"/>
              <a:ext cx="3569720" cy="1042486"/>
            </a:xfrm>
            <a:custGeom>
              <a:avLst/>
              <a:pathLst>
                <a:path w="3569720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1978" y="9652"/>
                  </a:lnTo>
                  <a:lnTo>
                    <a:pt x="271978" y="19305"/>
                  </a:lnTo>
                  <a:lnTo>
                    <a:pt x="475962" y="19305"/>
                  </a:lnTo>
                  <a:lnTo>
                    <a:pt x="475962" y="28957"/>
                  </a:lnTo>
                  <a:lnTo>
                    <a:pt x="1291898" y="28957"/>
                  </a:lnTo>
                  <a:lnTo>
                    <a:pt x="1291898" y="38610"/>
                  </a:lnTo>
                  <a:lnTo>
                    <a:pt x="1359893" y="38610"/>
                  </a:lnTo>
                  <a:lnTo>
                    <a:pt x="1359893" y="57915"/>
                  </a:lnTo>
                  <a:lnTo>
                    <a:pt x="1427888" y="57915"/>
                  </a:lnTo>
                  <a:lnTo>
                    <a:pt x="1427888" y="67568"/>
                  </a:lnTo>
                  <a:lnTo>
                    <a:pt x="1495883" y="67568"/>
                  </a:lnTo>
                  <a:lnTo>
                    <a:pt x="1495883" y="86873"/>
                  </a:lnTo>
                  <a:lnTo>
                    <a:pt x="1631872" y="86873"/>
                  </a:lnTo>
                  <a:lnTo>
                    <a:pt x="1631872" y="106179"/>
                  </a:lnTo>
                  <a:lnTo>
                    <a:pt x="1699867" y="106179"/>
                  </a:lnTo>
                  <a:lnTo>
                    <a:pt x="1699867" y="125484"/>
                  </a:lnTo>
                  <a:lnTo>
                    <a:pt x="1767861" y="125484"/>
                  </a:lnTo>
                  <a:lnTo>
                    <a:pt x="1767861" y="164095"/>
                  </a:lnTo>
                  <a:lnTo>
                    <a:pt x="1835856" y="164095"/>
                  </a:lnTo>
                  <a:lnTo>
                    <a:pt x="1835856" y="241316"/>
                  </a:lnTo>
                  <a:lnTo>
                    <a:pt x="1903851" y="241316"/>
                  </a:lnTo>
                  <a:lnTo>
                    <a:pt x="1903851" y="279927"/>
                  </a:lnTo>
                  <a:lnTo>
                    <a:pt x="1971845" y="279927"/>
                  </a:lnTo>
                  <a:lnTo>
                    <a:pt x="1971845" y="357148"/>
                  </a:lnTo>
                  <a:lnTo>
                    <a:pt x="2039840" y="357148"/>
                  </a:lnTo>
                  <a:lnTo>
                    <a:pt x="2039840" y="501938"/>
                  </a:lnTo>
                  <a:lnTo>
                    <a:pt x="2107835" y="501938"/>
                  </a:lnTo>
                  <a:lnTo>
                    <a:pt x="2107835" y="559854"/>
                  </a:lnTo>
                  <a:lnTo>
                    <a:pt x="2175829" y="559854"/>
                  </a:lnTo>
                  <a:lnTo>
                    <a:pt x="2175829" y="588811"/>
                  </a:lnTo>
                  <a:lnTo>
                    <a:pt x="2243824" y="588811"/>
                  </a:lnTo>
                  <a:lnTo>
                    <a:pt x="2243824" y="675685"/>
                  </a:lnTo>
                  <a:lnTo>
                    <a:pt x="2311819" y="675685"/>
                  </a:lnTo>
                  <a:lnTo>
                    <a:pt x="2311819" y="733601"/>
                  </a:lnTo>
                  <a:lnTo>
                    <a:pt x="2379813" y="733601"/>
                  </a:lnTo>
                  <a:lnTo>
                    <a:pt x="2379813" y="810823"/>
                  </a:lnTo>
                  <a:lnTo>
                    <a:pt x="2447808" y="810823"/>
                  </a:lnTo>
                  <a:lnTo>
                    <a:pt x="2447808" y="849433"/>
                  </a:lnTo>
                  <a:lnTo>
                    <a:pt x="2515803" y="849433"/>
                  </a:lnTo>
                  <a:lnTo>
                    <a:pt x="2515803" y="907349"/>
                  </a:lnTo>
                  <a:lnTo>
                    <a:pt x="2583797" y="907349"/>
                  </a:lnTo>
                  <a:lnTo>
                    <a:pt x="2583797" y="936307"/>
                  </a:lnTo>
                  <a:lnTo>
                    <a:pt x="2719787" y="936307"/>
                  </a:lnTo>
                  <a:lnTo>
                    <a:pt x="2719787" y="965265"/>
                  </a:lnTo>
                  <a:lnTo>
                    <a:pt x="2787781" y="965265"/>
                  </a:lnTo>
                  <a:lnTo>
                    <a:pt x="2787781" y="984570"/>
                  </a:lnTo>
                  <a:lnTo>
                    <a:pt x="2855776" y="984570"/>
                  </a:lnTo>
                  <a:lnTo>
                    <a:pt x="2855776" y="994223"/>
                  </a:lnTo>
                  <a:lnTo>
                    <a:pt x="2923771" y="994223"/>
                  </a:lnTo>
                  <a:lnTo>
                    <a:pt x="2923771" y="1023181"/>
                  </a:lnTo>
                  <a:lnTo>
                    <a:pt x="3263744" y="1023181"/>
                  </a:lnTo>
                  <a:lnTo>
                    <a:pt x="3263744" y="1032834"/>
                  </a:lnTo>
                  <a:lnTo>
                    <a:pt x="3331739" y="1032834"/>
                  </a:lnTo>
                  <a:lnTo>
                    <a:pt x="3331739" y="1042486"/>
                  </a:lnTo>
                  <a:lnTo>
                    <a:pt x="3569720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01810" y="1128778"/>
              <a:ext cx="3569720" cy="849433"/>
            </a:xfrm>
            <a:custGeom>
              <a:avLst/>
              <a:pathLst>
                <a:path w="3569720" h="849433">
                  <a:moveTo>
                    <a:pt x="0" y="0"/>
                  </a:moveTo>
                  <a:lnTo>
                    <a:pt x="1359893" y="0"/>
                  </a:lnTo>
                  <a:lnTo>
                    <a:pt x="1359893" y="9652"/>
                  </a:lnTo>
                  <a:lnTo>
                    <a:pt x="1495883" y="9652"/>
                  </a:lnTo>
                  <a:lnTo>
                    <a:pt x="1495883" y="19305"/>
                  </a:lnTo>
                  <a:lnTo>
                    <a:pt x="1631872" y="19305"/>
                  </a:lnTo>
                  <a:lnTo>
                    <a:pt x="1631872" y="28957"/>
                  </a:lnTo>
                  <a:lnTo>
                    <a:pt x="1767861" y="28957"/>
                  </a:lnTo>
                  <a:lnTo>
                    <a:pt x="1767861" y="48263"/>
                  </a:lnTo>
                  <a:lnTo>
                    <a:pt x="1835856" y="48263"/>
                  </a:lnTo>
                  <a:lnTo>
                    <a:pt x="1835856" y="77221"/>
                  </a:lnTo>
                  <a:lnTo>
                    <a:pt x="1903851" y="77221"/>
                  </a:lnTo>
                  <a:lnTo>
                    <a:pt x="1903851" y="106179"/>
                  </a:lnTo>
                  <a:lnTo>
                    <a:pt x="1971845" y="106179"/>
                  </a:lnTo>
                  <a:lnTo>
                    <a:pt x="1971845" y="125484"/>
                  </a:lnTo>
                  <a:lnTo>
                    <a:pt x="2039840" y="125484"/>
                  </a:lnTo>
                  <a:lnTo>
                    <a:pt x="2039840" y="173747"/>
                  </a:lnTo>
                  <a:lnTo>
                    <a:pt x="2107835" y="173747"/>
                  </a:lnTo>
                  <a:lnTo>
                    <a:pt x="2107835" y="241316"/>
                  </a:lnTo>
                  <a:lnTo>
                    <a:pt x="2175829" y="241316"/>
                  </a:lnTo>
                  <a:lnTo>
                    <a:pt x="2175829" y="260621"/>
                  </a:lnTo>
                  <a:lnTo>
                    <a:pt x="2243824" y="260621"/>
                  </a:lnTo>
                  <a:lnTo>
                    <a:pt x="2243824" y="366800"/>
                  </a:lnTo>
                  <a:lnTo>
                    <a:pt x="2311819" y="366800"/>
                  </a:lnTo>
                  <a:lnTo>
                    <a:pt x="2311819" y="444022"/>
                  </a:lnTo>
                  <a:lnTo>
                    <a:pt x="2379813" y="444022"/>
                  </a:lnTo>
                  <a:lnTo>
                    <a:pt x="2379813" y="540548"/>
                  </a:lnTo>
                  <a:lnTo>
                    <a:pt x="2447808" y="540548"/>
                  </a:lnTo>
                  <a:lnTo>
                    <a:pt x="2447808" y="598464"/>
                  </a:lnTo>
                  <a:lnTo>
                    <a:pt x="2515803" y="598464"/>
                  </a:lnTo>
                  <a:lnTo>
                    <a:pt x="2515803" y="656380"/>
                  </a:lnTo>
                  <a:lnTo>
                    <a:pt x="2583797" y="656380"/>
                  </a:lnTo>
                  <a:lnTo>
                    <a:pt x="2583797" y="694991"/>
                  </a:lnTo>
                  <a:lnTo>
                    <a:pt x="2651792" y="694991"/>
                  </a:lnTo>
                  <a:lnTo>
                    <a:pt x="2651792" y="723949"/>
                  </a:lnTo>
                  <a:lnTo>
                    <a:pt x="2719787" y="723949"/>
                  </a:lnTo>
                  <a:lnTo>
                    <a:pt x="2719787" y="733601"/>
                  </a:lnTo>
                  <a:lnTo>
                    <a:pt x="2787781" y="733601"/>
                  </a:lnTo>
                  <a:lnTo>
                    <a:pt x="2787781" y="762559"/>
                  </a:lnTo>
                  <a:lnTo>
                    <a:pt x="2923771" y="762559"/>
                  </a:lnTo>
                  <a:lnTo>
                    <a:pt x="2923771" y="772212"/>
                  </a:lnTo>
                  <a:lnTo>
                    <a:pt x="2991766" y="772212"/>
                  </a:lnTo>
                  <a:lnTo>
                    <a:pt x="2991766" y="781865"/>
                  </a:lnTo>
                  <a:lnTo>
                    <a:pt x="3059760" y="781865"/>
                  </a:lnTo>
                  <a:lnTo>
                    <a:pt x="3059760" y="810823"/>
                  </a:lnTo>
                  <a:lnTo>
                    <a:pt x="3263744" y="810823"/>
                  </a:lnTo>
                  <a:lnTo>
                    <a:pt x="3263744" y="820475"/>
                  </a:lnTo>
                  <a:lnTo>
                    <a:pt x="3331739" y="820475"/>
                  </a:lnTo>
                  <a:lnTo>
                    <a:pt x="3331739" y="839781"/>
                  </a:lnTo>
                  <a:lnTo>
                    <a:pt x="3467728" y="839781"/>
                  </a:lnTo>
                  <a:lnTo>
                    <a:pt x="3467728" y="849433"/>
                  </a:lnTo>
                  <a:lnTo>
                    <a:pt x="3569720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01810" y="1128778"/>
              <a:ext cx="3569720" cy="917002"/>
            </a:xfrm>
            <a:custGeom>
              <a:avLst/>
              <a:pathLst>
                <a:path w="3569720" h="917002">
                  <a:moveTo>
                    <a:pt x="0" y="0"/>
                  </a:moveTo>
                  <a:lnTo>
                    <a:pt x="1291898" y="0"/>
                  </a:lnTo>
                  <a:lnTo>
                    <a:pt x="1291898" y="9652"/>
                  </a:lnTo>
                  <a:lnTo>
                    <a:pt x="1427888" y="9652"/>
                  </a:lnTo>
                  <a:lnTo>
                    <a:pt x="1427888" y="19305"/>
                  </a:lnTo>
                  <a:lnTo>
                    <a:pt x="1495883" y="19305"/>
                  </a:lnTo>
                  <a:lnTo>
                    <a:pt x="1495883" y="28957"/>
                  </a:lnTo>
                  <a:lnTo>
                    <a:pt x="1699867" y="28957"/>
                  </a:lnTo>
                  <a:lnTo>
                    <a:pt x="1699867" y="38610"/>
                  </a:lnTo>
                  <a:lnTo>
                    <a:pt x="1767861" y="38610"/>
                  </a:lnTo>
                  <a:lnTo>
                    <a:pt x="1767861" y="57915"/>
                  </a:lnTo>
                  <a:lnTo>
                    <a:pt x="1835856" y="57915"/>
                  </a:lnTo>
                  <a:lnTo>
                    <a:pt x="1835856" y="77221"/>
                  </a:lnTo>
                  <a:lnTo>
                    <a:pt x="1903851" y="77221"/>
                  </a:lnTo>
                  <a:lnTo>
                    <a:pt x="1903851" y="86873"/>
                  </a:lnTo>
                  <a:lnTo>
                    <a:pt x="1971845" y="86873"/>
                  </a:lnTo>
                  <a:lnTo>
                    <a:pt x="1971845" y="154442"/>
                  </a:lnTo>
                  <a:lnTo>
                    <a:pt x="2039840" y="154442"/>
                  </a:lnTo>
                  <a:lnTo>
                    <a:pt x="2039840" y="222011"/>
                  </a:lnTo>
                  <a:lnTo>
                    <a:pt x="2107835" y="222011"/>
                  </a:lnTo>
                  <a:lnTo>
                    <a:pt x="2107835" y="318537"/>
                  </a:lnTo>
                  <a:lnTo>
                    <a:pt x="2175829" y="318537"/>
                  </a:lnTo>
                  <a:lnTo>
                    <a:pt x="2175829" y="357148"/>
                  </a:lnTo>
                  <a:lnTo>
                    <a:pt x="2243824" y="357148"/>
                  </a:lnTo>
                  <a:lnTo>
                    <a:pt x="2243824" y="386106"/>
                  </a:lnTo>
                  <a:lnTo>
                    <a:pt x="2311819" y="386106"/>
                  </a:lnTo>
                  <a:lnTo>
                    <a:pt x="2311819" y="453674"/>
                  </a:lnTo>
                  <a:lnTo>
                    <a:pt x="2379813" y="453674"/>
                  </a:lnTo>
                  <a:lnTo>
                    <a:pt x="2379813" y="579159"/>
                  </a:lnTo>
                  <a:lnTo>
                    <a:pt x="2447808" y="579159"/>
                  </a:lnTo>
                  <a:lnTo>
                    <a:pt x="2447808" y="656380"/>
                  </a:lnTo>
                  <a:lnTo>
                    <a:pt x="2515803" y="656380"/>
                  </a:lnTo>
                  <a:lnTo>
                    <a:pt x="2515803" y="694991"/>
                  </a:lnTo>
                  <a:lnTo>
                    <a:pt x="2583797" y="694991"/>
                  </a:lnTo>
                  <a:lnTo>
                    <a:pt x="2583797" y="762559"/>
                  </a:lnTo>
                  <a:lnTo>
                    <a:pt x="2651792" y="762559"/>
                  </a:lnTo>
                  <a:lnTo>
                    <a:pt x="2651792" y="810823"/>
                  </a:lnTo>
                  <a:lnTo>
                    <a:pt x="2719787" y="810823"/>
                  </a:lnTo>
                  <a:lnTo>
                    <a:pt x="2719787" y="830128"/>
                  </a:lnTo>
                  <a:lnTo>
                    <a:pt x="2855776" y="830128"/>
                  </a:lnTo>
                  <a:lnTo>
                    <a:pt x="2855776" y="839781"/>
                  </a:lnTo>
                  <a:lnTo>
                    <a:pt x="3059760" y="839781"/>
                  </a:lnTo>
                  <a:lnTo>
                    <a:pt x="3059760" y="859086"/>
                  </a:lnTo>
                  <a:lnTo>
                    <a:pt x="3127755" y="859086"/>
                  </a:lnTo>
                  <a:lnTo>
                    <a:pt x="3127755" y="868738"/>
                  </a:lnTo>
                  <a:lnTo>
                    <a:pt x="3195750" y="868738"/>
                  </a:lnTo>
                  <a:lnTo>
                    <a:pt x="3195750" y="888044"/>
                  </a:lnTo>
                  <a:lnTo>
                    <a:pt x="3263744" y="888044"/>
                  </a:lnTo>
                  <a:lnTo>
                    <a:pt x="3263744" y="907349"/>
                  </a:lnTo>
                  <a:lnTo>
                    <a:pt x="3467728" y="907349"/>
                  </a:lnTo>
                  <a:lnTo>
                    <a:pt x="3467728" y="917002"/>
                  </a:lnTo>
                  <a:lnTo>
                    <a:pt x="3569720" y="917002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5300371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300371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300371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300371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2" name="pl71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70181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0417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381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21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0617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40167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74165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8162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4215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7615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10154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66625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006230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310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5062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99059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33057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67054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1051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3504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04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03043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2722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410709" y="1967931"/>
              <a:ext cx="9205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4802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4802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502243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5168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4802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02243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5168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4802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502243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5168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4802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502243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5168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769343" y="2307001"/>
              <a:ext cx="48267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Trt.ID=A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769343" y="2526457"/>
              <a:ext cx="48289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Trt.ID=B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769343" y="2742857"/>
              <a:ext cx="484256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Trt.ID=C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69343" y="2965369"/>
              <a:ext cx="492278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Trt.ID=D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2025-02-17T13:47:44Z</dcterms:modified>
  <cp:category/>
</cp:coreProperties>
</file>