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04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575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104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633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162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691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220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49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9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808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337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8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339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398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456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14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5728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6310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339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38688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3980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456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985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14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5728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2101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6310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02895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2473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7764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34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638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9299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95126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4804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500954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2025-03-04T18:47:13Z</dcterms:modified>
  <cp:category/>
</cp:coreProperties>
</file>