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38258" y="4205927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38258" y="361455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38258" y="302319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38258" y="2431825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38258" y="1840458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38258" y="1249091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7964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9132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90300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114684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38258" y="391024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38258" y="3318876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38258" y="213614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38258" y="1544774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8548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50884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898100" y="2978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009046" y="2298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838004" y="24943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877159" y="234380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822539" y="307714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12264" y="35736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89820" y="27239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917335" y="2827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55870" y="203854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46631" y="241947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957511" y="33110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861009" y="277434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926027" y="22664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75655" y="21292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937929" y="37922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99602" y="42791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32587" y="357033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942996" y="29840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19176" y="352401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50600" y="336065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09665" y="29368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32934" y="3240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90370" y="29660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67422" y="27463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20767" y="27768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87008" y="2327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27046" y="28386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56142" y="300660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73661" y="288051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897762" y="24968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973324" y="23985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159618" y="29456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86616" y="375302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788522" y="39635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91527" y="24246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932453" y="2574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30672" y="30858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739520" y="3045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98512" y="21629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955458" y="285438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884953" y="29562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143600" y="13182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23636" y="2413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79399" y="297429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75173" y="33691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015819" y="22768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5623" y="33562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19801" y="24682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919388" y="328409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34854" y="270134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930838" y="320453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07158" y="30463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014888" y="30591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511610" y="166187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14954" y="257306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500260" y="234623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716332" y="315151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971311" y="160409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825847" y="27149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72464" y="208646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99026" y="113161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531663" y="26586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04975" y="16557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700048" y="258614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245425" y="243716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794150" y="29959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477052" y="258020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361457" y="222905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005296" y="17397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365145" y="192815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710990" y="292964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553155" y="244994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010782" y="214581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647695" y="24504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89843" y="265853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793465" y="284372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024266" y="265037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085792" y="289118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66982" y="256274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241256" y="207190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44541" y="177511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279726" y="17691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411409" y="223779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906271" y="232232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400807" y="252629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524686" y="319428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98804" y="30036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896270" y="1880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307583" y="256653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36733" y="191241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434076" y="203577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642690" y="271059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468767" y="21133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046872" y="1505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439818" y="21915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320730" y="258911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403064" y="246903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3597" y="260462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995256" y="178600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420583" y="23429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379346" y="32089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597141" y="302715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135151" y="2668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93380" y="286980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927191" y="316766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87176" y="1775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55816" y="29434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77235" y="22765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0055" y="382813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089276" y="3104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233288" y="244736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403095" y="294301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26443" y="20108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51753" y="243523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25680" y="309448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54039" y="2846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730622" y="42027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264617" y="270638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028648" y="168996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95971" y="323253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856086" y="235891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015214" y="293970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070592" y="241193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292496" y="329350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445619" y="32898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975112" y="25094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882031" y="27338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345400" y="258547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390866" y="302731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736434" y="284872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57318" y="424384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390296" y="259067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938305" y="252326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991638" y="221772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955508" y="320090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217334" y="332572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078478" y="29448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823989" y="270605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383860" y="309441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482140" y="30577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13893" y="310233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97687" y="320721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72079" y="33142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395005" y="292398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210284" y="216740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184072" y="285449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094477" y="32919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845625" y="268156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1910662" y="2707195"/>
              <a:ext cx="86310" cy="381259"/>
            </a:xfrm>
            <a:custGeom>
              <a:avLst/>
              <a:pathLst>
                <a:path w="86310" h="381259">
                  <a:moveTo>
                    <a:pt x="75102" y="49512"/>
                  </a:moveTo>
                  <a:lnTo>
                    <a:pt x="73196" y="41663"/>
                  </a:lnTo>
                  <a:lnTo>
                    <a:pt x="71170" y="34414"/>
                  </a:lnTo>
                  <a:lnTo>
                    <a:pt x="69030" y="27793"/>
                  </a:lnTo>
                  <a:lnTo>
                    <a:pt x="66787" y="21828"/>
                  </a:lnTo>
                  <a:lnTo>
                    <a:pt x="64448" y="16543"/>
                  </a:lnTo>
                  <a:lnTo>
                    <a:pt x="62024" y="11959"/>
                  </a:lnTo>
                  <a:lnTo>
                    <a:pt x="59524" y="8094"/>
                  </a:lnTo>
                  <a:lnTo>
                    <a:pt x="56958" y="4964"/>
                  </a:lnTo>
                  <a:lnTo>
                    <a:pt x="54336" y="2581"/>
                  </a:lnTo>
                  <a:lnTo>
                    <a:pt x="51670" y="956"/>
                  </a:lnTo>
                  <a:lnTo>
                    <a:pt x="48969" y="94"/>
                  </a:lnTo>
                  <a:lnTo>
                    <a:pt x="46244" y="0"/>
                  </a:lnTo>
                  <a:lnTo>
                    <a:pt x="43508" y="672"/>
                  </a:lnTo>
                  <a:lnTo>
                    <a:pt x="40769" y="2110"/>
                  </a:lnTo>
                  <a:lnTo>
                    <a:pt x="38041" y="4307"/>
                  </a:lnTo>
                  <a:lnTo>
                    <a:pt x="35333" y="7253"/>
                  </a:lnTo>
                  <a:lnTo>
                    <a:pt x="32657" y="10938"/>
                  </a:lnTo>
                  <a:lnTo>
                    <a:pt x="30023" y="15347"/>
                  </a:lnTo>
                  <a:lnTo>
                    <a:pt x="27441" y="20461"/>
                  </a:lnTo>
                  <a:lnTo>
                    <a:pt x="24924" y="26261"/>
                  </a:lnTo>
                  <a:lnTo>
                    <a:pt x="22479" y="32722"/>
                  </a:lnTo>
                  <a:lnTo>
                    <a:pt x="20118" y="39819"/>
                  </a:lnTo>
                  <a:lnTo>
                    <a:pt x="17850" y="47523"/>
                  </a:lnTo>
                  <a:lnTo>
                    <a:pt x="15683" y="55803"/>
                  </a:lnTo>
                  <a:lnTo>
                    <a:pt x="13627" y="64626"/>
                  </a:lnTo>
                  <a:lnTo>
                    <a:pt x="11690" y="73956"/>
                  </a:lnTo>
                  <a:lnTo>
                    <a:pt x="9880" y="83756"/>
                  </a:lnTo>
                  <a:lnTo>
                    <a:pt x="8204" y="93986"/>
                  </a:lnTo>
                  <a:lnTo>
                    <a:pt x="6669" y="104605"/>
                  </a:lnTo>
                  <a:lnTo>
                    <a:pt x="5280" y="115571"/>
                  </a:lnTo>
                  <a:lnTo>
                    <a:pt x="4044" y="126838"/>
                  </a:lnTo>
                  <a:lnTo>
                    <a:pt x="2966" y="138363"/>
                  </a:lnTo>
                  <a:lnTo>
                    <a:pt x="2049" y="150098"/>
                  </a:lnTo>
                  <a:lnTo>
                    <a:pt x="1298" y="161995"/>
                  </a:lnTo>
                  <a:lnTo>
                    <a:pt x="716" y="174009"/>
                  </a:lnTo>
                  <a:lnTo>
                    <a:pt x="304" y="186088"/>
                  </a:lnTo>
                  <a:lnTo>
                    <a:pt x="65" y="198187"/>
                  </a:lnTo>
                  <a:lnTo>
                    <a:pt x="0" y="210254"/>
                  </a:lnTo>
                  <a:lnTo>
                    <a:pt x="108" y="222243"/>
                  </a:lnTo>
                  <a:lnTo>
                    <a:pt x="389" y="234104"/>
                  </a:lnTo>
                  <a:lnTo>
                    <a:pt x="843" y="245790"/>
                  </a:lnTo>
                  <a:lnTo>
                    <a:pt x="1468" y="257253"/>
                  </a:lnTo>
                  <a:lnTo>
                    <a:pt x="2260" y="268449"/>
                  </a:lnTo>
                  <a:lnTo>
                    <a:pt x="3217" y="279331"/>
                  </a:lnTo>
                  <a:lnTo>
                    <a:pt x="4334" y="289855"/>
                  </a:lnTo>
                  <a:lnTo>
                    <a:pt x="5608" y="299980"/>
                  </a:lnTo>
                  <a:lnTo>
                    <a:pt x="7034" y="309665"/>
                  </a:lnTo>
                  <a:lnTo>
                    <a:pt x="8604" y="318870"/>
                  </a:lnTo>
                  <a:lnTo>
                    <a:pt x="10314" y="327559"/>
                  </a:lnTo>
                  <a:lnTo>
                    <a:pt x="12156" y="335696"/>
                  </a:lnTo>
                  <a:lnTo>
                    <a:pt x="14123" y="343249"/>
                  </a:lnTo>
                  <a:lnTo>
                    <a:pt x="16207" y="350187"/>
                  </a:lnTo>
                  <a:lnTo>
                    <a:pt x="18400" y="356483"/>
                  </a:lnTo>
                  <a:lnTo>
                    <a:pt x="20692" y="362111"/>
                  </a:lnTo>
                  <a:lnTo>
                    <a:pt x="23074" y="367048"/>
                  </a:lnTo>
                  <a:lnTo>
                    <a:pt x="25538" y="371275"/>
                  </a:lnTo>
                  <a:lnTo>
                    <a:pt x="28072" y="374774"/>
                  </a:lnTo>
                  <a:lnTo>
                    <a:pt x="30668" y="377532"/>
                  </a:lnTo>
                  <a:lnTo>
                    <a:pt x="33313" y="379537"/>
                  </a:lnTo>
                  <a:lnTo>
                    <a:pt x="35998" y="380781"/>
                  </a:lnTo>
                  <a:lnTo>
                    <a:pt x="38712" y="381259"/>
                  </a:lnTo>
                  <a:lnTo>
                    <a:pt x="41444" y="380970"/>
                  </a:lnTo>
                  <a:lnTo>
                    <a:pt x="44183" y="379914"/>
                  </a:lnTo>
                  <a:lnTo>
                    <a:pt x="46918" y="378096"/>
                  </a:lnTo>
                  <a:lnTo>
                    <a:pt x="49637" y="375523"/>
                  </a:lnTo>
                  <a:lnTo>
                    <a:pt x="52331" y="372206"/>
                  </a:lnTo>
                  <a:lnTo>
                    <a:pt x="54987" y="368157"/>
                  </a:lnTo>
                  <a:lnTo>
                    <a:pt x="57596" y="363393"/>
                  </a:lnTo>
                  <a:lnTo>
                    <a:pt x="60147" y="357934"/>
                  </a:lnTo>
                  <a:lnTo>
                    <a:pt x="62629" y="351800"/>
                  </a:lnTo>
                  <a:lnTo>
                    <a:pt x="65033" y="345018"/>
                  </a:lnTo>
                  <a:lnTo>
                    <a:pt x="67349" y="337614"/>
                  </a:lnTo>
                  <a:lnTo>
                    <a:pt x="69568" y="329618"/>
                  </a:lnTo>
                  <a:lnTo>
                    <a:pt x="71680" y="321062"/>
                  </a:lnTo>
                  <a:lnTo>
                    <a:pt x="73677" y="311981"/>
                  </a:lnTo>
                  <a:lnTo>
                    <a:pt x="75552" y="302411"/>
                  </a:lnTo>
                  <a:lnTo>
                    <a:pt x="77296" y="292391"/>
                  </a:lnTo>
                  <a:lnTo>
                    <a:pt x="78903" y="281961"/>
                  </a:lnTo>
                  <a:lnTo>
                    <a:pt x="80365" y="271163"/>
                  </a:lnTo>
                  <a:lnTo>
                    <a:pt x="81678" y="260041"/>
                  </a:lnTo>
                  <a:lnTo>
                    <a:pt x="82836" y="248639"/>
                  </a:lnTo>
                  <a:lnTo>
                    <a:pt x="83834" y="237003"/>
                  </a:lnTo>
                  <a:lnTo>
                    <a:pt x="84668" y="225181"/>
                  </a:lnTo>
                  <a:lnTo>
                    <a:pt x="85335" y="213220"/>
                  </a:lnTo>
                  <a:lnTo>
                    <a:pt x="85833" y="201167"/>
                  </a:lnTo>
                  <a:lnTo>
                    <a:pt x="86158" y="189072"/>
                  </a:lnTo>
                  <a:lnTo>
                    <a:pt x="86310" y="176983"/>
                  </a:lnTo>
                  <a:lnTo>
                    <a:pt x="86289" y="164949"/>
                  </a:lnTo>
                  <a:lnTo>
                    <a:pt x="86094" y="153018"/>
                  </a:lnTo>
                  <a:lnTo>
                    <a:pt x="85726" y="141239"/>
                  </a:lnTo>
                  <a:lnTo>
                    <a:pt x="85187" y="129658"/>
                  </a:lnTo>
                  <a:lnTo>
                    <a:pt x="84478" y="118323"/>
                  </a:lnTo>
                  <a:lnTo>
                    <a:pt x="83603" y="107279"/>
                  </a:lnTo>
                  <a:lnTo>
                    <a:pt x="82565" y="96570"/>
                  </a:lnTo>
                  <a:lnTo>
                    <a:pt x="81369" y="86240"/>
                  </a:lnTo>
                  <a:lnTo>
                    <a:pt x="80018" y="76330"/>
                  </a:lnTo>
                  <a:lnTo>
                    <a:pt x="78520" y="66881"/>
                  </a:lnTo>
                  <a:lnTo>
                    <a:pt x="76878" y="57929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3499912" y="2233299"/>
              <a:ext cx="194078" cy="339808"/>
            </a:xfrm>
            <a:custGeom>
              <a:avLst/>
              <a:pathLst>
                <a:path w="194078" h="339808">
                  <a:moveTo>
                    <a:pt x="142737" y="89892"/>
                  </a:moveTo>
                  <a:lnTo>
                    <a:pt x="137214" y="80545"/>
                  </a:lnTo>
                  <a:lnTo>
                    <a:pt x="131530" y="71558"/>
                  </a:lnTo>
                  <a:lnTo>
                    <a:pt x="125707" y="62968"/>
                  </a:lnTo>
                  <a:lnTo>
                    <a:pt x="119768" y="54808"/>
                  </a:lnTo>
                  <a:lnTo>
                    <a:pt x="113738" y="47112"/>
                  </a:lnTo>
                  <a:lnTo>
                    <a:pt x="107640" y="39911"/>
                  </a:lnTo>
                  <a:lnTo>
                    <a:pt x="101500" y="33233"/>
                  </a:lnTo>
                  <a:lnTo>
                    <a:pt x="95341" y="27105"/>
                  </a:lnTo>
                  <a:lnTo>
                    <a:pt x="89190" y="21553"/>
                  </a:lnTo>
                  <a:lnTo>
                    <a:pt x="83069" y="16598"/>
                  </a:lnTo>
                  <a:lnTo>
                    <a:pt x="77005" y="12261"/>
                  </a:lnTo>
                  <a:lnTo>
                    <a:pt x="71022" y="8558"/>
                  </a:lnTo>
                  <a:lnTo>
                    <a:pt x="65143" y="5506"/>
                  </a:lnTo>
                  <a:lnTo>
                    <a:pt x="59393" y="3115"/>
                  </a:lnTo>
                  <a:lnTo>
                    <a:pt x="53794" y="1397"/>
                  </a:lnTo>
                  <a:lnTo>
                    <a:pt x="48369" y="357"/>
                  </a:lnTo>
                  <a:lnTo>
                    <a:pt x="43140" y="0"/>
                  </a:lnTo>
                  <a:lnTo>
                    <a:pt x="38128" y="327"/>
                  </a:lnTo>
                  <a:lnTo>
                    <a:pt x="33353" y="1337"/>
                  </a:lnTo>
                  <a:lnTo>
                    <a:pt x="28834" y="3026"/>
                  </a:lnTo>
                  <a:lnTo>
                    <a:pt x="24590" y="5387"/>
                  </a:lnTo>
                  <a:lnTo>
                    <a:pt x="20637" y="8411"/>
                  </a:lnTo>
                  <a:lnTo>
                    <a:pt x="16993" y="12085"/>
                  </a:lnTo>
                  <a:lnTo>
                    <a:pt x="13670" y="16395"/>
                  </a:lnTo>
                  <a:lnTo>
                    <a:pt x="10683" y="21323"/>
                  </a:lnTo>
                  <a:lnTo>
                    <a:pt x="8043" y="26850"/>
                  </a:lnTo>
                  <a:lnTo>
                    <a:pt x="5762" y="32952"/>
                  </a:lnTo>
                  <a:lnTo>
                    <a:pt x="3849" y="39607"/>
                  </a:lnTo>
                  <a:lnTo>
                    <a:pt x="2310" y="46786"/>
                  </a:lnTo>
                  <a:lnTo>
                    <a:pt x="1153" y="54461"/>
                  </a:lnTo>
                  <a:lnTo>
                    <a:pt x="382" y="62601"/>
                  </a:lnTo>
                  <a:lnTo>
                    <a:pt x="0" y="71173"/>
                  </a:lnTo>
                  <a:lnTo>
                    <a:pt x="8" y="80143"/>
                  </a:lnTo>
                  <a:lnTo>
                    <a:pt x="407" y="89475"/>
                  </a:lnTo>
                  <a:lnTo>
                    <a:pt x="1195" y="99131"/>
                  </a:lnTo>
                  <a:lnTo>
                    <a:pt x="2369" y="109071"/>
                  </a:lnTo>
                  <a:lnTo>
                    <a:pt x="3925" y="119257"/>
                  </a:lnTo>
                  <a:lnTo>
                    <a:pt x="5855" y="129647"/>
                  </a:lnTo>
                  <a:lnTo>
                    <a:pt x="8152" y="140199"/>
                  </a:lnTo>
                  <a:lnTo>
                    <a:pt x="10807" y="150871"/>
                  </a:lnTo>
                  <a:lnTo>
                    <a:pt x="13809" y="161620"/>
                  </a:lnTo>
                  <a:lnTo>
                    <a:pt x="17146" y="172402"/>
                  </a:lnTo>
                  <a:lnTo>
                    <a:pt x="20804" y="183175"/>
                  </a:lnTo>
                  <a:lnTo>
                    <a:pt x="24770" y="193894"/>
                  </a:lnTo>
                  <a:lnTo>
                    <a:pt x="29026" y="204517"/>
                  </a:lnTo>
                  <a:lnTo>
                    <a:pt x="33557" y="215000"/>
                  </a:lnTo>
                  <a:lnTo>
                    <a:pt x="38342" y="225302"/>
                  </a:lnTo>
                  <a:lnTo>
                    <a:pt x="43365" y="235381"/>
                  </a:lnTo>
                  <a:lnTo>
                    <a:pt x="48603" y="245197"/>
                  </a:lnTo>
                  <a:lnTo>
                    <a:pt x="54036" y="254709"/>
                  </a:lnTo>
                  <a:lnTo>
                    <a:pt x="59642" y="263881"/>
                  </a:lnTo>
                  <a:lnTo>
                    <a:pt x="65398" y="272674"/>
                  </a:lnTo>
                  <a:lnTo>
                    <a:pt x="71282" y="281053"/>
                  </a:lnTo>
                  <a:lnTo>
                    <a:pt x="77270" y="288985"/>
                  </a:lnTo>
                  <a:lnTo>
                    <a:pt x="83337" y="296437"/>
                  </a:lnTo>
                  <a:lnTo>
                    <a:pt x="89459" y="303381"/>
                  </a:lnTo>
                  <a:lnTo>
                    <a:pt x="95611" y="309787"/>
                  </a:lnTo>
                  <a:lnTo>
                    <a:pt x="101770" y="315629"/>
                  </a:lnTo>
                  <a:lnTo>
                    <a:pt x="107909" y="320886"/>
                  </a:lnTo>
                  <a:lnTo>
                    <a:pt x="114004" y="325534"/>
                  </a:lnTo>
                  <a:lnTo>
                    <a:pt x="120031" y="329556"/>
                  </a:lnTo>
                  <a:lnTo>
                    <a:pt x="125965" y="332935"/>
                  </a:lnTo>
                  <a:lnTo>
                    <a:pt x="131782" y="335658"/>
                  </a:lnTo>
                  <a:lnTo>
                    <a:pt x="137460" y="337714"/>
                  </a:lnTo>
                  <a:lnTo>
                    <a:pt x="142975" y="339094"/>
                  </a:lnTo>
                  <a:lnTo>
                    <a:pt x="148304" y="339792"/>
                  </a:lnTo>
                  <a:lnTo>
                    <a:pt x="153428" y="339808"/>
                  </a:lnTo>
                  <a:lnTo>
                    <a:pt x="158324" y="339139"/>
                  </a:lnTo>
                  <a:lnTo>
                    <a:pt x="162973" y="337788"/>
                  </a:lnTo>
                  <a:lnTo>
                    <a:pt x="167356" y="335762"/>
                  </a:lnTo>
                  <a:lnTo>
                    <a:pt x="171457" y="333068"/>
                  </a:lnTo>
                  <a:lnTo>
                    <a:pt x="175257" y="329718"/>
                  </a:lnTo>
                  <a:lnTo>
                    <a:pt x="178743" y="325724"/>
                  </a:lnTo>
                  <a:lnTo>
                    <a:pt x="181899" y="321102"/>
                  </a:lnTo>
                  <a:lnTo>
                    <a:pt x="184714" y="315872"/>
                  </a:lnTo>
                  <a:lnTo>
                    <a:pt x="187175" y="310055"/>
                  </a:lnTo>
                  <a:lnTo>
                    <a:pt x="189274" y="303673"/>
                  </a:lnTo>
                  <a:lnTo>
                    <a:pt x="191001" y="296753"/>
                  </a:lnTo>
                  <a:lnTo>
                    <a:pt x="192349" y="289322"/>
                  </a:lnTo>
                  <a:lnTo>
                    <a:pt x="193314" y="281410"/>
                  </a:lnTo>
                  <a:lnTo>
                    <a:pt x="193891" y="273050"/>
                  </a:lnTo>
                  <a:lnTo>
                    <a:pt x="194078" y="264274"/>
                  </a:lnTo>
                  <a:lnTo>
                    <a:pt x="193874" y="255119"/>
                  </a:lnTo>
                  <a:lnTo>
                    <a:pt x="193280" y="245620"/>
                  </a:lnTo>
                  <a:lnTo>
                    <a:pt x="192298" y="235817"/>
                  </a:lnTo>
                  <a:lnTo>
                    <a:pt x="190933" y="225749"/>
                  </a:lnTo>
                  <a:lnTo>
                    <a:pt x="189190" y="215456"/>
                  </a:lnTo>
                  <a:lnTo>
                    <a:pt x="187075" y="204979"/>
                  </a:lnTo>
                  <a:lnTo>
                    <a:pt x="184598" y="194362"/>
                  </a:lnTo>
                  <a:lnTo>
                    <a:pt x="181768" y="183646"/>
                  </a:lnTo>
                  <a:lnTo>
                    <a:pt x="178597" y="172875"/>
                  </a:lnTo>
                  <a:lnTo>
                    <a:pt x="175097" y="162092"/>
                  </a:lnTo>
                  <a:lnTo>
                    <a:pt x="171283" y="151341"/>
                  </a:lnTo>
                  <a:lnTo>
                    <a:pt x="167170" y="140665"/>
                  </a:lnTo>
                  <a:lnTo>
                    <a:pt x="162774" y="130107"/>
                  </a:lnTo>
                  <a:lnTo>
                    <a:pt x="158114" y="119709"/>
                  </a:lnTo>
                  <a:lnTo>
                    <a:pt x="153208" y="109513"/>
                  </a:lnTo>
                  <a:lnTo>
                    <a:pt x="148075" y="99561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4221485" y="2702766"/>
              <a:ext cx="238578" cy="357346"/>
            </a:xfrm>
            <a:custGeom>
              <a:avLst/>
              <a:pathLst>
                <a:path w="238578" h="357346">
                  <a:moveTo>
                    <a:pt x="175592" y="94342"/>
                  </a:moveTo>
                  <a:lnTo>
                    <a:pt x="168807" y="84520"/>
                  </a:lnTo>
                  <a:lnTo>
                    <a:pt x="161823" y="75077"/>
                  </a:lnTo>
                  <a:lnTo>
                    <a:pt x="154667" y="66051"/>
                  </a:lnTo>
                  <a:lnTo>
                    <a:pt x="147369" y="57479"/>
                  </a:lnTo>
                  <a:lnTo>
                    <a:pt x="139958" y="49395"/>
                  </a:lnTo>
                  <a:lnTo>
                    <a:pt x="132463" y="41832"/>
                  </a:lnTo>
                  <a:lnTo>
                    <a:pt x="124916" y="34820"/>
                  </a:lnTo>
                  <a:lnTo>
                    <a:pt x="117345" y="28387"/>
                  </a:lnTo>
                  <a:lnTo>
                    <a:pt x="109782" y="22560"/>
                  </a:lnTo>
                  <a:lnTo>
                    <a:pt x="102257" y="17362"/>
                  </a:lnTo>
                  <a:lnTo>
                    <a:pt x="94801" y="12813"/>
                  </a:lnTo>
                  <a:lnTo>
                    <a:pt x="87443" y="8933"/>
                  </a:lnTo>
                  <a:lnTo>
                    <a:pt x="80214" y="5736"/>
                  </a:lnTo>
                  <a:lnTo>
                    <a:pt x="73141" y="3235"/>
                  </a:lnTo>
                  <a:lnTo>
                    <a:pt x="66255" y="1441"/>
                  </a:lnTo>
                  <a:lnTo>
                    <a:pt x="59581" y="361"/>
                  </a:lnTo>
                  <a:lnTo>
                    <a:pt x="53148" y="0"/>
                  </a:lnTo>
                  <a:lnTo>
                    <a:pt x="46982" y="357"/>
                  </a:lnTo>
                  <a:lnTo>
                    <a:pt x="41106" y="1433"/>
                  </a:lnTo>
                  <a:lnTo>
                    <a:pt x="35545" y="3223"/>
                  </a:lnTo>
                  <a:lnTo>
                    <a:pt x="30321" y="5720"/>
                  </a:lnTo>
                  <a:lnTo>
                    <a:pt x="25455" y="8913"/>
                  </a:lnTo>
                  <a:lnTo>
                    <a:pt x="20967" y="12790"/>
                  </a:lnTo>
                  <a:lnTo>
                    <a:pt x="16874" y="17335"/>
                  </a:lnTo>
                  <a:lnTo>
                    <a:pt x="13194" y="22529"/>
                  </a:lnTo>
                  <a:lnTo>
                    <a:pt x="9941" y="28353"/>
                  </a:lnTo>
                  <a:lnTo>
                    <a:pt x="7129" y="34782"/>
                  </a:lnTo>
                  <a:lnTo>
                    <a:pt x="4767" y="41791"/>
                  </a:lnTo>
                  <a:lnTo>
                    <a:pt x="2867" y="49351"/>
                  </a:lnTo>
                  <a:lnTo>
                    <a:pt x="1436" y="57432"/>
                  </a:lnTo>
                  <a:lnTo>
                    <a:pt x="478" y="66002"/>
                  </a:lnTo>
                  <a:lnTo>
                    <a:pt x="0" y="75025"/>
                  </a:lnTo>
                  <a:lnTo>
                    <a:pt x="1" y="84466"/>
                  </a:lnTo>
                  <a:lnTo>
                    <a:pt x="482" y="94286"/>
                  </a:lnTo>
                  <a:lnTo>
                    <a:pt x="1442" y="104446"/>
                  </a:lnTo>
                  <a:lnTo>
                    <a:pt x="2876" y="114906"/>
                  </a:lnTo>
                  <a:lnTo>
                    <a:pt x="4779" y="125622"/>
                  </a:lnTo>
                  <a:lnTo>
                    <a:pt x="7143" y="136552"/>
                  </a:lnTo>
                  <a:lnTo>
                    <a:pt x="9958" y="147652"/>
                  </a:lnTo>
                  <a:lnTo>
                    <a:pt x="13214" y="158877"/>
                  </a:lnTo>
                  <a:lnTo>
                    <a:pt x="16896" y="170182"/>
                  </a:lnTo>
                  <a:lnTo>
                    <a:pt x="20991" y="181521"/>
                  </a:lnTo>
                  <a:lnTo>
                    <a:pt x="25481" y="192849"/>
                  </a:lnTo>
                  <a:lnTo>
                    <a:pt x="30349" y="204120"/>
                  </a:lnTo>
                  <a:lnTo>
                    <a:pt x="35575" y="215289"/>
                  </a:lnTo>
                  <a:lnTo>
                    <a:pt x="41138" y="226310"/>
                  </a:lnTo>
                  <a:lnTo>
                    <a:pt x="47015" y="237140"/>
                  </a:lnTo>
                  <a:lnTo>
                    <a:pt x="53184" y="247734"/>
                  </a:lnTo>
                  <a:lnTo>
                    <a:pt x="59618" y="258051"/>
                  </a:lnTo>
                  <a:lnTo>
                    <a:pt x="66293" y="268048"/>
                  </a:lnTo>
                  <a:lnTo>
                    <a:pt x="73180" y="277686"/>
                  </a:lnTo>
                  <a:lnTo>
                    <a:pt x="80254" y="286925"/>
                  </a:lnTo>
                  <a:lnTo>
                    <a:pt x="87484" y="295728"/>
                  </a:lnTo>
                  <a:lnTo>
                    <a:pt x="94843" y="304060"/>
                  </a:lnTo>
                  <a:lnTo>
                    <a:pt x="102299" y="311888"/>
                  </a:lnTo>
                  <a:lnTo>
                    <a:pt x="109824" y="319179"/>
                  </a:lnTo>
                  <a:lnTo>
                    <a:pt x="117387" y="325905"/>
                  </a:lnTo>
                  <a:lnTo>
                    <a:pt x="124958" y="332037"/>
                  </a:lnTo>
                  <a:lnTo>
                    <a:pt x="132506" y="337553"/>
                  </a:lnTo>
                  <a:lnTo>
                    <a:pt x="140000" y="342429"/>
                  </a:lnTo>
                  <a:lnTo>
                    <a:pt x="147410" y="346646"/>
                  </a:lnTo>
                  <a:lnTo>
                    <a:pt x="154708" y="350186"/>
                  </a:lnTo>
                  <a:lnTo>
                    <a:pt x="161863" y="353037"/>
                  </a:lnTo>
                  <a:lnTo>
                    <a:pt x="168846" y="355185"/>
                  </a:lnTo>
                  <a:lnTo>
                    <a:pt x="175629" y="356622"/>
                  </a:lnTo>
                  <a:lnTo>
                    <a:pt x="182185" y="357344"/>
                  </a:lnTo>
                  <a:lnTo>
                    <a:pt x="188489" y="357346"/>
                  </a:lnTo>
                  <a:lnTo>
                    <a:pt x="194513" y="356628"/>
                  </a:lnTo>
                  <a:lnTo>
                    <a:pt x="200234" y="355195"/>
                  </a:lnTo>
                  <a:lnTo>
                    <a:pt x="205629" y="353051"/>
                  </a:lnTo>
                  <a:lnTo>
                    <a:pt x="210677" y="350204"/>
                  </a:lnTo>
                  <a:lnTo>
                    <a:pt x="215356" y="346668"/>
                  </a:lnTo>
                  <a:lnTo>
                    <a:pt x="219648" y="342455"/>
                  </a:lnTo>
                  <a:lnTo>
                    <a:pt x="223537" y="337582"/>
                  </a:lnTo>
                  <a:lnTo>
                    <a:pt x="227005" y="332070"/>
                  </a:lnTo>
                  <a:lnTo>
                    <a:pt x="230039" y="325941"/>
                  </a:lnTo>
                  <a:lnTo>
                    <a:pt x="232628" y="319218"/>
                  </a:lnTo>
                  <a:lnTo>
                    <a:pt x="234759" y="311930"/>
                  </a:lnTo>
                  <a:lnTo>
                    <a:pt x="236426" y="304106"/>
                  </a:lnTo>
                  <a:lnTo>
                    <a:pt x="237621" y="295776"/>
                  </a:lnTo>
                  <a:lnTo>
                    <a:pt x="238340" y="286976"/>
                  </a:lnTo>
                  <a:lnTo>
                    <a:pt x="238578" y="277739"/>
                  </a:lnTo>
                  <a:lnTo>
                    <a:pt x="238337" y="268103"/>
                  </a:lnTo>
                  <a:lnTo>
                    <a:pt x="237616" y="258108"/>
                  </a:lnTo>
                  <a:lnTo>
                    <a:pt x="236418" y="247793"/>
                  </a:lnTo>
                  <a:lnTo>
                    <a:pt x="234749" y="237200"/>
                  </a:lnTo>
                  <a:lnTo>
                    <a:pt x="232614" y="226371"/>
                  </a:lnTo>
                  <a:lnTo>
                    <a:pt x="230024" y="215351"/>
                  </a:lnTo>
                  <a:lnTo>
                    <a:pt x="226987" y="204183"/>
                  </a:lnTo>
                  <a:lnTo>
                    <a:pt x="223516" y="192912"/>
                  </a:lnTo>
                  <a:lnTo>
                    <a:pt x="219625" y="181584"/>
                  </a:lnTo>
                  <a:lnTo>
                    <a:pt x="215331" y="170245"/>
                  </a:lnTo>
                  <a:lnTo>
                    <a:pt x="210649" y="158940"/>
                  </a:lnTo>
                  <a:lnTo>
                    <a:pt x="205600" y="147714"/>
                  </a:lnTo>
                  <a:lnTo>
                    <a:pt x="200203" y="136614"/>
                  </a:lnTo>
                  <a:lnTo>
                    <a:pt x="194480" y="125683"/>
                  </a:lnTo>
                  <a:lnTo>
                    <a:pt x="188454" y="114965"/>
                  </a:lnTo>
                  <a:lnTo>
                    <a:pt x="182149" y="104504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43825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216724" y="3856521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216724" y="3267029"/>
              <a:ext cx="14182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268050" y="2671773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268050" y="208429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268050" y="1491052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7" name="pl186"/>
            <p:cNvSpPr/>
            <p:nvPr/>
          </p:nvSpPr>
          <p:spPr>
            <a:xfrm>
              <a:off x="1393975" y="39102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93975" y="33188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93975" y="27275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93975" y="21361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93975" y="15447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438258" y="446816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085487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297166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508845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5"/>
            <p:cNvSpPr/>
            <p:nvPr/>
          </p:nvSpPr>
          <p:spPr>
            <a:xfrm>
              <a:off x="2014576" y="4545999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3251917" y="454398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4463596" y="4545999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1997280" y="4742160"/>
              <a:ext cx="292362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200" name="tx199"/>
            <p:cNvSpPr/>
            <p:nvPr/>
          </p:nvSpPr>
          <p:spPr>
            <a:xfrm rot="-5400000">
              <a:off x="-545004" y="2650966"/>
              <a:ext cx="3114885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201" name="rc200"/>
            <p:cNvSpPr/>
            <p:nvPr/>
          </p:nvSpPr>
          <p:spPr>
            <a:xfrm>
              <a:off x="5657067" y="2405317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5657067" y="2384779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203" name="pt202"/>
            <p:cNvSpPr/>
            <p:nvPr/>
          </p:nvSpPr>
          <p:spPr>
            <a:xfrm>
              <a:off x="5697465" y="26770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5666067" y="2645686"/>
              <a:ext cx="126000" cy="125999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697465" y="28210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6067" y="2789686"/>
              <a:ext cx="126000" cy="125999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697465" y="29650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5666067" y="2933686"/>
              <a:ext cx="126000" cy="125999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889634" y="2658645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889634" y="2794449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889634" y="2910876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547301" y="914400"/>
              <a:ext cx="4586356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08933" y="3994462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308933" y="3161758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308933" y="2329055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308933" y="1496351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91655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724359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57062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389766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08933" y="4410814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308933" y="3578110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08933" y="191270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308933" y="1079999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7530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08007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73414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806118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75303" y="1080855"/>
              <a:ext cx="3327393" cy="3329103"/>
            </a:xfrm>
            <a:custGeom>
              <a:avLst/>
              <a:pathLst>
                <a:path w="3327393" h="3329103">
                  <a:moveTo>
                    <a:pt x="0" y="1664551"/>
                  </a:moveTo>
                  <a:lnTo>
                    <a:pt x="13672" y="1877519"/>
                  </a:lnTo>
                  <a:lnTo>
                    <a:pt x="54467" y="2086989"/>
                  </a:lnTo>
                  <a:lnTo>
                    <a:pt x="121713" y="2289524"/>
                  </a:lnTo>
                  <a:lnTo>
                    <a:pt x="214306" y="2481796"/>
                  </a:lnTo>
                  <a:lnTo>
                    <a:pt x="330727" y="2660649"/>
                  </a:lnTo>
                  <a:lnTo>
                    <a:pt x="469063" y="2823146"/>
                  </a:lnTo>
                  <a:lnTo>
                    <a:pt x="627042" y="2966619"/>
                  </a:lnTo>
                  <a:lnTo>
                    <a:pt x="802072" y="3088712"/>
                  </a:lnTo>
                  <a:lnTo>
                    <a:pt x="991278" y="3187421"/>
                  </a:lnTo>
                  <a:lnTo>
                    <a:pt x="1191553" y="3261124"/>
                  </a:lnTo>
                  <a:lnTo>
                    <a:pt x="1399608" y="3308611"/>
                  </a:lnTo>
                  <a:lnTo>
                    <a:pt x="1612028" y="3329103"/>
                  </a:lnTo>
                  <a:lnTo>
                    <a:pt x="1825324" y="3322263"/>
                  </a:lnTo>
                  <a:lnTo>
                    <a:pt x="2035995" y="3288203"/>
                  </a:lnTo>
                  <a:lnTo>
                    <a:pt x="2240580" y="3227484"/>
                  </a:lnTo>
                  <a:lnTo>
                    <a:pt x="2435722" y="3141100"/>
                  </a:lnTo>
                  <a:lnTo>
                    <a:pt x="2618214" y="3030472"/>
                  </a:lnTo>
                  <a:lnTo>
                    <a:pt x="2785062" y="2897416"/>
                  </a:lnTo>
                  <a:lnTo>
                    <a:pt x="2933525" y="2744116"/>
                  </a:lnTo>
                  <a:lnTo>
                    <a:pt x="3061165" y="2573089"/>
                  </a:lnTo>
                  <a:lnTo>
                    <a:pt x="3165887" y="2387144"/>
                  </a:lnTo>
                  <a:lnTo>
                    <a:pt x="3245971" y="2189335"/>
                  </a:lnTo>
                  <a:lnTo>
                    <a:pt x="3300103" y="1982908"/>
                  </a:lnTo>
                  <a:lnTo>
                    <a:pt x="3327393" y="1771254"/>
                  </a:lnTo>
                  <a:lnTo>
                    <a:pt x="3327393" y="1557848"/>
                  </a:lnTo>
                  <a:lnTo>
                    <a:pt x="3300103" y="1346194"/>
                  </a:lnTo>
                  <a:lnTo>
                    <a:pt x="3245971" y="1139768"/>
                  </a:lnTo>
                  <a:lnTo>
                    <a:pt x="3165887" y="941958"/>
                  </a:lnTo>
                  <a:lnTo>
                    <a:pt x="3061165" y="756013"/>
                  </a:lnTo>
                  <a:lnTo>
                    <a:pt x="2933525" y="584987"/>
                  </a:lnTo>
                  <a:lnTo>
                    <a:pt x="2785062" y="431687"/>
                  </a:lnTo>
                  <a:lnTo>
                    <a:pt x="2618214" y="298630"/>
                  </a:lnTo>
                  <a:lnTo>
                    <a:pt x="2435722" y="188002"/>
                  </a:lnTo>
                  <a:lnTo>
                    <a:pt x="2240580" y="101619"/>
                  </a:lnTo>
                  <a:lnTo>
                    <a:pt x="2035995" y="40899"/>
                  </a:lnTo>
                  <a:lnTo>
                    <a:pt x="1825324" y="6840"/>
                  </a:lnTo>
                  <a:lnTo>
                    <a:pt x="1612028" y="0"/>
                  </a:lnTo>
                  <a:lnTo>
                    <a:pt x="1399608" y="20491"/>
                  </a:lnTo>
                  <a:lnTo>
                    <a:pt x="1191553" y="67979"/>
                  </a:lnTo>
                  <a:lnTo>
                    <a:pt x="991278" y="141682"/>
                  </a:lnTo>
                  <a:lnTo>
                    <a:pt x="802072" y="240390"/>
                  </a:lnTo>
                  <a:lnTo>
                    <a:pt x="627042" y="362483"/>
                  </a:lnTo>
                  <a:lnTo>
                    <a:pt x="469063" y="505956"/>
                  </a:lnTo>
                  <a:lnTo>
                    <a:pt x="330727" y="668454"/>
                  </a:lnTo>
                  <a:lnTo>
                    <a:pt x="214306" y="847307"/>
                  </a:lnTo>
                  <a:lnTo>
                    <a:pt x="121713" y="1039579"/>
                  </a:lnTo>
                  <a:lnTo>
                    <a:pt x="54467" y="1242113"/>
                  </a:lnTo>
                  <a:lnTo>
                    <a:pt x="13672" y="1451584"/>
                  </a:lnTo>
                  <a:lnTo>
                    <a:pt x="0" y="1664551"/>
                  </a:lnTo>
                  <a:lnTo>
                    <a:pt x="0" y="1664551"/>
                  </a:lnTo>
                  <a:lnTo>
                    <a:pt x="13672" y="1451584"/>
                  </a:lnTo>
                  <a:lnTo>
                    <a:pt x="54467" y="1242113"/>
                  </a:lnTo>
                  <a:lnTo>
                    <a:pt x="121713" y="1039579"/>
                  </a:lnTo>
                  <a:lnTo>
                    <a:pt x="214306" y="847307"/>
                  </a:lnTo>
                  <a:lnTo>
                    <a:pt x="330727" y="668454"/>
                  </a:lnTo>
                  <a:lnTo>
                    <a:pt x="469063" y="505956"/>
                  </a:lnTo>
                  <a:lnTo>
                    <a:pt x="627042" y="362483"/>
                  </a:lnTo>
                  <a:lnTo>
                    <a:pt x="802072" y="240390"/>
                  </a:lnTo>
                  <a:lnTo>
                    <a:pt x="991278" y="141682"/>
                  </a:lnTo>
                  <a:lnTo>
                    <a:pt x="1191553" y="67979"/>
                  </a:lnTo>
                  <a:lnTo>
                    <a:pt x="1399608" y="20491"/>
                  </a:lnTo>
                  <a:lnTo>
                    <a:pt x="1612028" y="0"/>
                  </a:lnTo>
                  <a:lnTo>
                    <a:pt x="1825324" y="6840"/>
                  </a:lnTo>
                  <a:lnTo>
                    <a:pt x="2035995" y="40899"/>
                  </a:lnTo>
                  <a:lnTo>
                    <a:pt x="2240580" y="101619"/>
                  </a:lnTo>
                  <a:lnTo>
                    <a:pt x="2435722" y="188002"/>
                  </a:lnTo>
                  <a:lnTo>
                    <a:pt x="2618214" y="298630"/>
                  </a:lnTo>
                  <a:lnTo>
                    <a:pt x="2785062" y="431687"/>
                  </a:lnTo>
                  <a:lnTo>
                    <a:pt x="2933525" y="584987"/>
                  </a:lnTo>
                  <a:lnTo>
                    <a:pt x="3061165" y="756013"/>
                  </a:lnTo>
                  <a:lnTo>
                    <a:pt x="3165887" y="941958"/>
                  </a:lnTo>
                  <a:lnTo>
                    <a:pt x="3245971" y="1139768"/>
                  </a:lnTo>
                  <a:lnTo>
                    <a:pt x="3300103" y="1346194"/>
                  </a:lnTo>
                  <a:lnTo>
                    <a:pt x="3327393" y="1557848"/>
                  </a:lnTo>
                  <a:lnTo>
                    <a:pt x="3327393" y="1771254"/>
                  </a:lnTo>
                  <a:lnTo>
                    <a:pt x="3300103" y="1982908"/>
                  </a:lnTo>
                  <a:lnTo>
                    <a:pt x="3245971" y="2189335"/>
                  </a:lnTo>
                  <a:lnTo>
                    <a:pt x="3165887" y="2387144"/>
                  </a:lnTo>
                  <a:lnTo>
                    <a:pt x="3061165" y="2573089"/>
                  </a:lnTo>
                  <a:lnTo>
                    <a:pt x="2933525" y="2744116"/>
                  </a:lnTo>
                  <a:lnTo>
                    <a:pt x="2785062" y="2897416"/>
                  </a:lnTo>
                  <a:lnTo>
                    <a:pt x="2618214" y="3030472"/>
                  </a:lnTo>
                  <a:lnTo>
                    <a:pt x="2435722" y="3141100"/>
                  </a:lnTo>
                  <a:lnTo>
                    <a:pt x="2240580" y="3227484"/>
                  </a:lnTo>
                  <a:lnTo>
                    <a:pt x="2035995" y="3288203"/>
                  </a:lnTo>
                  <a:lnTo>
                    <a:pt x="1825324" y="3322263"/>
                  </a:lnTo>
                  <a:lnTo>
                    <a:pt x="1612028" y="3329103"/>
                  </a:lnTo>
                  <a:lnTo>
                    <a:pt x="1399608" y="3308611"/>
                  </a:lnTo>
                  <a:lnTo>
                    <a:pt x="1191553" y="3261124"/>
                  </a:lnTo>
                  <a:lnTo>
                    <a:pt x="991278" y="3187421"/>
                  </a:lnTo>
                  <a:lnTo>
                    <a:pt x="802072" y="3088712"/>
                  </a:lnTo>
                  <a:lnTo>
                    <a:pt x="627042" y="2966619"/>
                  </a:lnTo>
                  <a:lnTo>
                    <a:pt x="469063" y="2823146"/>
                  </a:lnTo>
                  <a:lnTo>
                    <a:pt x="330727" y="2660649"/>
                  </a:lnTo>
                  <a:lnTo>
                    <a:pt x="214306" y="2481796"/>
                  </a:lnTo>
                  <a:lnTo>
                    <a:pt x="121713" y="2289524"/>
                  </a:lnTo>
                  <a:lnTo>
                    <a:pt x="54467" y="2086989"/>
                  </a:lnTo>
                  <a:lnTo>
                    <a:pt x="13672" y="1877519"/>
                  </a:lnTo>
                  <a:lnTo>
                    <a:pt x="0" y="1664551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40711" y="2745406"/>
              <a:ext cx="1482493" cy="600928"/>
            </a:xfrm>
            <a:custGeom>
              <a:avLst/>
              <a:pathLst>
                <a:path w="1482493" h="600928">
                  <a:moveTo>
                    <a:pt x="0" y="0"/>
                  </a:moveTo>
                  <a:lnTo>
                    <a:pt x="1482493" y="6009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551894" y="3289548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374385" y="2745406"/>
              <a:ext cx="766325" cy="1470082"/>
            </a:xfrm>
            <a:custGeom>
              <a:avLst/>
              <a:pathLst>
                <a:path w="766325" h="1470082">
                  <a:moveTo>
                    <a:pt x="766325" y="0"/>
                  </a:moveTo>
                  <a:lnTo>
                    <a:pt x="0" y="14700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371285" y="4143555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140711" y="2745406"/>
              <a:ext cx="1651343" cy="38995"/>
            </a:xfrm>
            <a:custGeom>
              <a:avLst/>
              <a:pathLst>
                <a:path w="1651343" h="38995">
                  <a:moveTo>
                    <a:pt x="0" y="0"/>
                  </a:moveTo>
                  <a:lnTo>
                    <a:pt x="1651343" y="389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728868" y="2746940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140711" y="2745406"/>
              <a:ext cx="1607083" cy="106585"/>
            </a:xfrm>
            <a:custGeom>
              <a:avLst/>
              <a:pathLst>
                <a:path w="1607083" h="106585">
                  <a:moveTo>
                    <a:pt x="0" y="0"/>
                  </a:moveTo>
                  <a:lnTo>
                    <a:pt x="1607083" y="1065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683194" y="2811945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4723695" y="3264624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027997" y="4070785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110005" y="2639671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5105500" y="2859577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30893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1951688" y="4355078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1688" y="3522374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003014" y="2689670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003014" y="1856967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003014" y="1024263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7" name="pl46"/>
            <p:cNvSpPr/>
            <p:nvPr/>
          </p:nvSpPr>
          <p:spPr>
            <a:xfrm>
              <a:off x="2264649" y="44108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64649" y="35781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264649" y="27454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264649" y="19127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64649" y="107999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08933" y="457641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75303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308007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40711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973414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806118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2336536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169239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027606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860310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693014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185623" y="486942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298957" y="4928371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386993" y="4869596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1174066" y="306285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1723657" y="2499110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1378127" y="2065545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611880"/>
            <a:chOff x="914400" y="914400"/>
            <a:chExt cx="5852160" cy="36118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611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852159" cy="36118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53756" y="237431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673035" y="2374310"/>
              <a:ext cx="0" cy="95290"/>
            </a:xfrm>
            <a:custGeom>
              <a:avLst/>
              <a:pathLst>
                <a:path w="0" h="95290">
                  <a:moveTo>
                    <a:pt x="0" y="0"/>
                  </a:moveTo>
                  <a:lnTo>
                    <a:pt x="0" y="9529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53756" y="246960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35353" y="172633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4632" y="1726338"/>
              <a:ext cx="0" cy="343044"/>
            </a:xfrm>
            <a:custGeom>
              <a:avLst/>
              <a:pathLst>
                <a:path w="0" h="343044">
                  <a:moveTo>
                    <a:pt x="0" y="0"/>
                  </a:moveTo>
                  <a:lnTo>
                    <a:pt x="0" y="34304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35353" y="20693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16950" y="138329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036229" y="1383294"/>
              <a:ext cx="0" cy="457392"/>
            </a:xfrm>
            <a:custGeom>
              <a:avLst/>
              <a:pathLst>
                <a:path w="0" h="457392">
                  <a:moveTo>
                    <a:pt x="0" y="0"/>
                  </a:moveTo>
                  <a:lnTo>
                    <a:pt x="0" y="45739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6950" y="184068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73035" y="2374310"/>
              <a:ext cx="0" cy="23822"/>
            </a:xfrm>
            <a:custGeom>
              <a:avLst/>
              <a:pathLst>
                <a:path w="0" h="23822">
                  <a:moveTo>
                    <a:pt x="0" y="23822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73035" y="2431484"/>
              <a:ext cx="0" cy="38116"/>
            </a:xfrm>
            <a:custGeom>
              <a:avLst/>
              <a:pathLst>
                <a:path w="0" h="38116">
                  <a:moveTo>
                    <a:pt x="0" y="0"/>
                  </a:moveTo>
                  <a:lnTo>
                    <a:pt x="0" y="3811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451516" y="2398133"/>
              <a:ext cx="443037" cy="33351"/>
            </a:xfrm>
            <a:custGeom>
              <a:avLst/>
              <a:pathLst>
                <a:path w="443037" h="33351">
                  <a:moveTo>
                    <a:pt x="0" y="0"/>
                  </a:moveTo>
                  <a:lnTo>
                    <a:pt x="0" y="33351"/>
                  </a:lnTo>
                  <a:lnTo>
                    <a:pt x="443037" y="33351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51516" y="241242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354632" y="1726338"/>
              <a:ext cx="0" cy="95290"/>
            </a:xfrm>
            <a:custGeom>
              <a:avLst/>
              <a:pathLst>
                <a:path w="0" h="95290">
                  <a:moveTo>
                    <a:pt x="0" y="9529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354632" y="1935976"/>
              <a:ext cx="0" cy="133406"/>
            </a:xfrm>
            <a:custGeom>
              <a:avLst/>
              <a:pathLst>
                <a:path w="0" h="133406">
                  <a:moveTo>
                    <a:pt x="0" y="0"/>
                  </a:moveTo>
                  <a:lnTo>
                    <a:pt x="0" y="13340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133113" y="1821628"/>
              <a:ext cx="443037" cy="114348"/>
            </a:xfrm>
            <a:custGeom>
              <a:avLst/>
              <a:pathLst>
                <a:path w="443037" h="114348">
                  <a:moveTo>
                    <a:pt x="0" y="0"/>
                  </a:moveTo>
                  <a:lnTo>
                    <a:pt x="0" y="114348"/>
                  </a:lnTo>
                  <a:lnTo>
                    <a:pt x="443037" y="114348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33113" y="1869273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036229" y="1383294"/>
              <a:ext cx="0" cy="195344"/>
            </a:xfrm>
            <a:custGeom>
              <a:avLst/>
              <a:pathLst>
                <a:path w="0" h="195344">
                  <a:moveTo>
                    <a:pt x="0" y="19534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36229" y="1726338"/>
              <a:ext cx="0" cy="114348"/>
            </a:xfrm>
            <a:custGeom>
              <a:avLst/>
              <a:pathLst>
                <a:path w="0" h="114348">
                  <a:moveTo>
                    <a:pt x="0" y="0"/>
                  </a:moveTo>
                  <a:lnTo>
                    <a:pt x="0" y="114348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2814710" y="1578638"/>
              <a:ext cx="443037" cy="147699"/>
            </a:xfrm>
            <a:custGeom>
              <a:avLst/>
              <a:pathLst>
                <a:path w="443037" h="147699">
                  <a:moveTo>
                    <a:pt x="0" y="0"/>
                  </a:moveTo>
                  <a:lnTo>
                    <a:pt x="0" y="147699"/>
                  </a:lnTo>
                  <a:lnTo>
                    <a:pt x="443037" y="147699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14710" y="164057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56406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94570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57291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3278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569607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552383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541718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3423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638704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724566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3721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657139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97392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41058" y="24529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51942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4051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4587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726569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70136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138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730324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567351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658000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555373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565588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547316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725435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6284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54064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33791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623831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54292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44161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0966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55282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02649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67499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8668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57194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3516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60994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542886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688592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590867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685456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67860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56233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2365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67134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690748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260490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392859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340639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335616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286867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246395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2374519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357419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242956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83218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390055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236173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399170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374363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345782" y="19765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274465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381023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414782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377651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363370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290148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371810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348007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3842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304004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406845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284939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245714" y="170972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329136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273750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330673" y="193842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316649" y="19574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27018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354100" y="169067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32088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385846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226065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320178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243063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393784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330926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345230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414239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257859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415414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379677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274042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339160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408652" y="209089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334536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37399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958822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075200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056273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922927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965142" y="140480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015508" y="180501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037644" y="146197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039519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034204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98187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046065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054685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932928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957959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953817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976160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3033176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009934" y="134762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3068957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911505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100230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971637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935608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022503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911826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032020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904338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082770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044826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961730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910355" y="14429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947785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3014704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3052824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063712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3036264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995561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000123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022272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950249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100875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96200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046683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3092407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980908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006794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30142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905564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2926356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>
              <a:off x="1632808" y="223433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312961" y="1560143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3000138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81" name="rc180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553756" y="374464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673035" y="3744645"/>
              <a:ext cx="0" cy="442791"/>
            </a:xfrm>
            <a:custGeom>
              <a:avLst/>
              <a:pathLst>
                <a:path w="0" h="442791">
                  <a:moveTo>
                    <a:pt x="0" y="0"/>
                  </a:moveTo>
                  <a:lnTo>
                    <a:pt x="0" y="442791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553756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35353" y="339041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354632" y="3390411"/>
              <a:ext cx="0" cy="619908"/>
            </a:xfrm>
            <a:custGeom>
              <a:avLst/>
              <a:pathLst>
                <a:path w="0" h="619908">
                  <a:moveTo>
                    <a:pt x="0" y="0"/>
                  </a:moveTo>
                  <a:lnTo>
                    <a:pt x="0" y="619908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235353" y="401032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916950" y="312473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036229" y="3124736"/>
              <a:ext cx="0" cy="678947"/>
            </a:xfrm>
            <a:custGeom>
              <a:avLst/>
              <a:pathLst>
                <a:path w="0" h="678947">
                  <a:moveTo>
                    <a:pt x="0" y="0"/>
                  </a:moveTo>
                  <a:lnTo>
                    <a:pt x="0" y="67894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916950" y="380368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73035" y="3744645"/>
              <a:ext cx="0" cy="177116"/>
            </a:xfrm>
            <a:custGeom>
              <a:avLst/>
              <a:pathLst>
                <a:path w="0" h="177116">
                  <a:moveTo>
                    <a:pt x="0" y="17711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673035" y="4039839"/>
              <a:ext cx="0" cy="147597"/>
            </a:xfrm>
            <a:custGeom>
              <a:avLst/>
              <a:pathLst>
                <a:path w="0" h="147597">
                  <a:moveTo>
                    <a:pt x="0" y="0"/>
                  </a:moveTo>
                  <a:lnTo>
                    <a:pt x="0" y="147597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1451516" y="3921761"/>
              <a:ext cx="443037" cy="118077"/>
            </a:xfrm>
            <a:custGeom>
              <a:avLst/>
              <a:pathLst>
                <a:path w="443037" h="118077">
                  <a:moveTo>
                    <a:pt x="0" y="0"/>
                  </a:moveTo>
                  <a:lnTo>
                    <a:pt x="0" y="118077"/>
                  </a:lnTo>
                  <a:lnTo>
                    <a:pt x="443037" y="1180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451516" y="398080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354632" y="3390411"/>
              <a:ext cx="0" cy="206636"/>
            </a:xfrm>
            <a:custGeom>
              <a:avLst/>
              <a:pathLst>
                <a:path w="0" h="206636">
                  <a:moveTo>
                    <a:pt x="0" y="20663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354632" y="3803684"/>
              <a:ext cx="0" cy="206636"/>
            </a:xfrm>
            <a:custGeom>
              <a:avLst/>
              <a:pathLst>
                <a:path w="0" h="206636">
                  <a:moveTo>
                    <a:pt x="0" y="0"/>
                  </a:moveTo>
                  <a:lnTo>
                    <a:pt x="0" y="20663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2133113" y="3597047"/>
              <a:ext cx="443037" cy="206636"/>
            </a:xfrm>
            <a:custGeom>
              <a:avLst/>
              <a:pathLst>
                <a:path w="443037" h="206636">
                  <a:moveTo>
                    <a:pt x="0" y="0"/>
                  </a:moveTo>
                  <a:lnTo>
                    <a:pt x="0" y="206636"/>
                  </a:lnTo>
                  <a:lnTo>
                    <a:pt x="443037" y="20663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133113" y="3715125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3036229" y="3124736"/>
              <a:ext cx="0" cy="295194"/>
            </a:xfrm>
            <a:custGeom>
              <a:avLst/>
              <a:pathLst>
                <a:path w="0" h="295194">
                  <a:moveTo>
                    <a:pt x="0" y="29519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3036229" y="3619187"/>
              <a:ext cx="0" cy="184496"/>
            </a:xfrm>
            <a:custGeom>
              <a:avLst/>
              <a:pathLst>
                <a:path w="0" h="184496">
                  <a:moveTo>
                    <a:pt x="0" y="0"/>
                  </a:moveTo>
                  <a:lnTo>
                    <a:pt x="0" y="1844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2814710" y="3419931"/>
              <a:ext cx="443037" cy="199256"/>
            </a:xfrm>
            <a:custGeom>
              <a:avLst/>
              <a:pathLst>
                <a:path w="443037" h="199256">
                  <a:moveTo>
                    <a:pt x="0" y="0"/>
                  </a:moveTo>
                  <a:lnTo>
                    <a:pt x="0" y="199256"/>
                  </a:lnTo>
                  <a:lnTo>
                    <a:pt x="443037" y="19925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14710" y="353800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55887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53203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614699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585254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601305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679599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707759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646836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536234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628352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545337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737248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678932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547821" y="415177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589676" y="370897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674503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1558004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58643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573696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590133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645130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71398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596271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655879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635222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641151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632036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684183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695696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629710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662799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615192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548948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542314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641969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606459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545352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738163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711726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673245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563684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673090" y="409273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552093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695942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73021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599177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639213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586230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682119" y="38565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664960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2377776" y="33547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2369912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2340502" y="338426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2340915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385673" y="35023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2281252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264099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2385850" y="39746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2277903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2312282" y="388609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236292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377303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2306178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2257438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2244579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303260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2301701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2411757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340622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2287366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2336988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2349645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2379939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219400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2355004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332369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401373" y="34137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2268776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407124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302319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2307179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2370365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233881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2412443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231224" y="382705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2353936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264974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2280072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359578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2393300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373034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2286454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263221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302746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283276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2218174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2364598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2319651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2246359" y="391561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345324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3095245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2904736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3045151" y="332522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2945772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3018100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2953764" y="317762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3007014" y="39746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3000274" y="326618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3058525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991496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3006522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951477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976021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2903398" y="373849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2903697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2988096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3050620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3001968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3086708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2952959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979962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3079183" y="37680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2925241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300276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3088206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937160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993286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991911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2999961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3036977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3045678" y="323666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924973" y="308907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918847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294396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3043777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3069726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2949645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3093890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3035683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3048366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3087377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2987547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3009379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987852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3041784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3075095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3067758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921147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993790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2926551" y="367945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tx353"/>
            <p:cNvSpPr/>
            <p:nvPr/>
          </p:nvSpPr>
          <p:spPr>
            <a:xfrm>
              <a:off x="1632810" y="354294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2312962" y="3162494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000138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57" name="rc356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802795" y="23836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922074" y="2383616"/>
              <a:ext cx="0" cy="124100"/>
            </a:xfrm>
            <a:custGeom>
              <a:avLst/>
              <a:pathLst>
                <a:path w="0" h="124100">
                  <a:moveTo>
                    <a:pt x="0" y="0"/>
                  </a:moveTo>
                  <a:lnTo>
                    <a:pt x="0" y="12410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802795" y="25077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4484392" y="18044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4603671" y="1804482"/>
              <a:ext cx="0" cy="330933"/>
            </a:xfrm>
            <a:custGeom>
              <a:avLst/>
              <a:pathLst>
                <a:path w="0" h="330933">
                  <a:moveTo>
                    <a:pt x="0" y="0"/>
                  </a:moveTo>
                  <a:lnTo>
                    <a:pt x="0" y="330933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4484392" y="21354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5165989" y="151491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5285268" y="1514915"/>
              <a:ext cx="0" cy="455034"/>
            </a:xfrm>
            <a:custGeom>
              <a:avLst/>
              <a:pathLst>
                <a:path w="0" h="455034">
                  <a:moveTo>
                    <a:pt x="0" y="0"/>
                  </a:moveTo>
                  <a:lnTo>
                    <a:pt x="0" y="45503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5165989" y="1969949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922074" y="2383616"/>
              <a:ext cx="0" cy="41366"/>
            </a:xfrm>
            <a:custGeom>
              <a:avLst/>
              <a:pathLst>
                <a:path w="0" h="41366">
                  <a:moveTo>
                    <a:pt x="0" y="4136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922074" y="2466350"/>
              <a:ext cx="0" cy="41366"/>
            </a:xfrm>
            <a:custGeom>
              <a:avLst/>
              <a:pathLst>
                <a:path w="0" h="41366">
                  <a:moveTo>
                    <a:pt x="0" y="0"/>
                  </a:moveTo>
                  <a:lnTo>
                    <a:pt x="0" y="413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3700555" y="2424983"/>
              <a:ext cx="443037" cy="41366"/>
            </a:xfrm>
            <a:custGeom>
              <a:avLst/>
              <a:pathLst>
                <a:path w="443037" h="41366">
                  <a:moveTo>
                    <a:pt x="0" y="0"/>
                  </a:moveTo>
                  <a:lnTo>
                    <a:pt x="0" y="41366"/>
                  </a:lnTo>
                  <a:lnTo>
                    <a:pt x="443037" y="4136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700555" y="246635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4603671" y="1804482"/>
              <a:ext cx="0" cy="124100"/>
            </a:xfrm>
            <a:custGeom>
              <a:avLst/>
              <a:pathLst>
                <a:path w="0" h="124100">
                  <a:moveTo>
                    <a:pt x="0" y="1241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4603671" y="2052682"/>
              <a:ext cx="0" cy="82733"/>
            </a:xfrm>
            <a:custGeom>
              <a:avLst/>
              <a:pathLst>
                <a:path w="0" h="82733">
                  <a:moveTo>
                    <a:pt x="0" y="0"/>
                  </a:moveTo>
                  <a:lnTo>
                    <a:pt x="0" y="8273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4382152" y="1928582"/>
              <a:ext cx="443037" cy="124100"/>
            </a:xfrm>
            <a:custGeom>
              <a:avLst/>
              <a:pathLst>
                <a:path w="443037" h="124100">
                  <a:moveTo>
                    <a:pt x="0" y="0"/>
                  </a:moveTo>
                  <a:lnTo>
                    <a:pt x="0" y="124100"/>
                  </a:lnTo>
                  <a:lnTo>
                    <a:pt x="443037" y="124100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382152" y="20113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5285268" y="1514915"/>
              <a:ext cx="0" cy="82733"/>
            </a:xfrm>
            <a:custGeom>
              <a:avLst/>
              <a:pathLst>
                <a:path w="0" h="82733">
                  <a:moveTo>
                    <a:pt x="0" y="8273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5285268" y="1804482"/>
              <a:ext cx="0" cy="165466"/>
            </a:xfrm>
            <a:custGeom>
              <a:avLst/>
              <a:pathLst>
                <a:path w="0" h="165466">
                  <a:moveTo>
                    <a:pt x="0" y="0"/>
                  </a:moveTo>
                  <a:lnTo>
                    <a:pt x="0" y="1654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5063749" y="1597648"/>
              <a:ext cx="443037" cy="206833"/>
            </a:xfrm>
            <a:custGeom>
              <a:avLst/>
              <a:pathLst>
                <a:path w="443037" h="206833">
                  <a:moveTo>
                    <a:pt x="0" y="0"/>
                  </a:moveTo>
                  <a:lnTo>
                    <a:pt x="0" y="206833"/>
                  </a:lnTo>
                  <a:lnTo>
                    <a:pt x="443037" y="206833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5063749" y="172174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93377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94390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82354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83778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82199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839119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875201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80804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935299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794419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81351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96352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949822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943267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87153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796292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877330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966472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882310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896045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80168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91310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82201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868923" y="23065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795973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81642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962673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98626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83599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84267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79188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904458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928141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85888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97528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90642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92964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834552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81797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79438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785273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845256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84599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942124" y="226521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934622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843854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97666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88529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83706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85962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4485092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449956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4588128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459033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452356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455868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4613478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4510510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4585001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464128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4483658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449594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4649582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4651088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4532127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464149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4472175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4669066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458796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4576024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4557303" y="17688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4660674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454737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4501929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46106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466962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4552570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4662842" y="181018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4604463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4613387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4595549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4479966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4497235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4663715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463852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4519955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4520130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4489135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4584005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456771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447251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4602717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446804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4631397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456150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458171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4543044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4509462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4593375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4595782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5323364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5235223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5276885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530065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5342959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5227608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5350841" y="18101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519009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518312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5324946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5284340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521375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5327859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5245009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5266396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532496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530207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5148769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520136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5178466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531495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5159859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5152585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523525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5255848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5327171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5208795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5270623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5165356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5327827" y="18515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5255706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5324792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5170915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5170470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5222425" y="193428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5276314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5150202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527578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523359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5192774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5275723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522463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5186205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522163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5167515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5329412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534046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5148167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517716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526056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922074" y="2210269"/>
              <a:ext cx="0" cy="161290"/>
            </a:xfrm>
            <a:custGeom>
              <a:avLst/>
              <a:pathLst>
                <a:path w="0" h="161290">
                  <a:moveTo>
                    <a:pt x="0" y="0"/>
                  </a:moveTo>
                  <a:lnTo>
                    <a:pt x="0" y="1612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4603671" y="1631133"/>
              <a:ext cx="1" cy="161292"/>
            </a:xfrm>
            <a:custGeom>
              <a:avLst/>
              <a:pathLst>
                <a:path w="1" h="161292">
                  <a:moveTo>
                    <a:pt x="1" y="0"/>
                  </a:moveTo>
                  <a:lnTo>
                    <a:pt x="0" y="16129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285268" y="1373299"/>
              <a:ext cx="0" cy="129558"/>
            </a:xfrm>
            <a:custGeom>
              <a:avLst/>
              <a:pathLst>
                <a:path w="0" h="129558">
                  <a:moveTo>
                    <a:pt x="0" y="0"/>
                  </a:moveTo>
                  <a:lnTo>
                    <a:pt x="0" y="12955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3" name="tx532"/>
            <p:cNvSpPr/>
            <p:nvPr/>
          </p:nvSpPr>
          <p:spPr>
            <a:xfrm>
              <a:off x="3881847" y="2112019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4562003" y="1506664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5249176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536" name="rc535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3802795" y="321213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3922074" y="3212131"/>
              <a:ext cx="0" cy="576317"/>
            </a:xfrm>
            <a:custGeom>
              <a:avLst/>
              <a:pathLst>
                <a:path w="0" h="576317">
                  <a:moveTo>
                    <a:pt x="0" y="0"/>
                  </a:moveTo>
                  <a:lnTo>
                    <a:pt x="0" y="57631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3802795" y="378844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484392" y="356678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4603671" y="3566787"/>
              <a:ext cx="0" cy="620649"/>
            </a:xfrm>
            <a:custGeom>
              <a:avLst/>
              <a:pathLst>
                <a:path w="0" h="620649">
                  <a:moveTo>
                    <a:pt x="0" y="0"/>
                  </a:moveTo>
                  <a:lnTo>
                    <a:pt x="0" y="620649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4484392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5165989" y="3478123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5285268" y="3478123"/>
              <a:ext cx="0" cy="487652"/>
            </a:xfrm>
            <a:custGeom>
              <a:avLst/>
              <a:pathLst>
                <a:path w="0" h="487652">
                  <a:moveTo>
                    <a:pt x="0" y="0"/>
                  </a:moveTo>
                  <a:lnTo>
                    <a:pt x="0" y="48765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165989" y="396577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3922074" y="3212131"/>
              <a:ext cx="0" cy="232743"/>
            </a:xfrm>
            <a:custGeom>
              <a:avLst/>
              <a:pathLst>
                <a:path w="0" h="232743">
                  <a:moveTo>
                    <a:pt x="0" y="23274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3922074" y="3655452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3700555" y="3444874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3700555" y="356678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4603671" y="3566787"/>
              <a:ext cx="0" cy="177328"/>
            </a:xfrm>
            <a:custGeom>
              <a:avLst/>
              <a:pathLst>
                <a:path w="0" h="177328">
                  <a:moveTo>
                    <a:pt x="0" y="177328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4603671" y="3954693"/>
              <a:ext cx="0" cy="232743"/>
            </a:xfrm>
            <a:custGeom>
              <a:avLst/>
              <a:pathLst>
                <a:path w="0" h="232743">
                  <a:moveTo>
                    <a:pt x="0" y="0"/>
                  </a:moveTo>
                  <a:lnTo>
                    <a:pt x="0" y="23274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382152" y="3744116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4382152" y="383278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285268" y="3478123"/>
              <a:ext cx="0" cy="188411"/>
            </a:xfrm>
            <a:custGeom>
              <a:avLst/>
              <a:pathLst>
                <a:path w="0" h="188411">
                  <a:moveTo>
                    <a:pt x="0" y="188411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285268" y="3832780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5063749" y="3666535"/>
              <a:ext cx="443037" cy="166245"/>
            </a:xfrm>
            <a:custGeom>
              <a:avLst/>
              <a:pathLst>
                <a:path w="443037" h="166245">
                  <a:moveTo>
                    <a:pt x="0" y="0"/>
                  </a:moveTo>
                  <a:lnTo>
                    <a:pt x="0" y="166245"/>
                  </a:lnTo>
                  <a:lnTo>
                    <a:pt x="443037" y="166245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063749" y="37441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3930892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3958401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3844245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3869276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3822819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3803603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3869698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385905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3866342" y="375278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3845850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3940690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395512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382210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3986968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3957622" y="32651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3788486" y="308780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3908569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3857578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3816518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3840034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383733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3866720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3789636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3828942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389446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3987858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3922130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3920534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381463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3818284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3877697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383750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3954911" y="322079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3926057" y="317646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3902560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3873644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3939587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3896825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387570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3873457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3905301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3962842" y="401877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3829932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3933037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3981436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379949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3920025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3950195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3913955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3838143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491272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657051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523601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571967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59871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52606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636380" y="35754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601289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4502003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669544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570080" y="415177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4520472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595333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61759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594436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662322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614325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486159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585838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597178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528233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627403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513728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52842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62836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61367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564086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46836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60341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539786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499247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649303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4632658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466624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4519255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559790" y="353112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603671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4638437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545046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520667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551474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61106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571169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4575759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4528069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455101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4502184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457371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4578499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4618060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223065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316710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306902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187284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345609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31242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217245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217326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300984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253772" y="344245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321163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205131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29023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234456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34239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173338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314183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309682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266386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167571" y="40631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215776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188245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21031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255039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281710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239959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168046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288347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198857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16328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166866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324374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274420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260008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172105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23471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237699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257362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26973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187209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227690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163672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281535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5279396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5247877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523726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5287853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521279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5275794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5310356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922074" y="3053019"/>
              <a:ext cx="0" cy="147054"/>
            </a:xfrm>
            <a:custGeom>
              <a:avLst/>
              <a:pathLst>
                <a:path w="0" h="147054">
                  <a:moveTo>
                    <a:pt x="0" y="0"/>
                  </a:moveTo>
                  <a:lnTo>
                    <a:pt x="0" y="1470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4603669" y="3375945"/>
              <a:ext cx="2" cy="178785"/>
            </a:xfrm>
            <a:custGeom>
              <a:avLst/>
              <a:pathLst>
                <a:path w="2" h="178785">
                  <a:moveTo>
                    <a:pt x="0" y="0"/>
                  </a:moveTo>
                  <a:lnTo>
                    <a:pt x="2" y="1787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85268" y="3287280"/>
              <a:ext cx="0" cy="178786"/>
            </a:xfrm>
            <a:custGeom>
              <a:avLst/>
              <a:pathLst>
                <a:path w="0" h="178786">
                  <a:moveTo>
                    <a:pt x="0" y="0"/>
                  </a:moveTo>
                  <a:lnTo>
                    <a:pt x="0" y="17878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2" name="tx711"/>
            <p:cNvSpPr/>
            <p:nvPr/>
          </p:nvSpPr>
          <p:spPr>
            <a:xfrm>
              <a:off x="3885983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713" name="tx712"/>
            <p:cNvSpPr/>
            <p:nvPr/>
          </p:nvSpPr>
          <p:spPr>
            <a:xfrm>
              <a:off x="4563442" y="3277696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714" name="tx713"/>
            <p:cNvSpPr/>
            <p:nvPr/>
          </p:nvSpPr>
          <p:spPr>
            <a:xfrm>
              <a:off x="5243599" y="3162811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715" name="rc714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1359501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tx716"/>
            <p:cNvSpPr/>
            <p:nvPr/>
          </p:nvSpPr>
          <p:spPr>
            <a:xfrm>
              <a:off x="1883901" y="2695820"/>
              <a:ext cx="941461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18" name="rc717"/>
            <p:cNvSpPr/>
            <p:nvPr/>
          </p:nvSpPr>
          <p:spPr>
            <a:xfrm>
              <a:off x="3608540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tx718"/>
            <p:cNvSpPr/>
            <p:nvPr/>
          </p:nvSpPr>
          <p:spPr>
            <a:xfrm>
              <a:off x="4169868" y="2696812"/>
              <a:ext cx="867605" cy="122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20" name="rc719"/>
            <p:cNvSpPr/>
            <p:nvPr/>
          </p:nvSpPr>
          <p:spPr>
            <a:xfrm>
              <a:off x="1359501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tx720"/>
            <p:cNvSpPr/>
            <p:nvPr/>
          </p:nvSpPr>
          <p:spPr>
            <a:xfrm>
              <a:off x="1898195" y="1016100"/>
              <a:ext cx="912874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22" name="rc721"/>
            <p:cNvSpPr/>
            <p:nvPr/>
          </p:nvSpPr>
          <p:spPr>
            <a:xfrm>
              <a:off x="3608540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tx722"/>
            <p:cNvSpPr/>
            <p:nvPr/>
          </p:nvSpPr>
          <p:spPr>
            <a:xfrm>
              <a:off x="4184162" y="1041711"/>
              <a:ext cx="839018" cy="982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24" name="pl723"/>
            <p:cNvSpPr/>
            <p:nvPr/>
          </p:nvSpPr>
          <p:spPr>
            <a:xfrm>
              <a:off x="1359501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1673035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2354632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36229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7"/>
            <p:cNvSpPr/>
            <p:nvPr/>
          </p:nvSpPr>
          <p:spPr>
            <a:xfrm>
              <a:off x="1440194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2007610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2732719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1" name="pl730"/>
            <p:cNvSpPr/>
            <p:nvPr/>
          </p:nvSpPr>
          <p:spPr>
            <a:xfrm>
              <a:off x="3608540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922074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4603671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285268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4"/>
            <p:cNvSpPr/>
            <p:nvPr/>
          </p:nvSpPr>
          <p:spPr>
            <a:xfrm>
              <a:off x="3689233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36" name="tx735"/>
            <p:cNvSpPr/>
            <p:nvPr/>
          </p:nvSpPr>
          <p:spPr>
            <a:xfrm>
              <a:off x="4256649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4981758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8" name="pl737"/>
            <p:cNvSpPr/>
            <p:nvPr/>
          </p:nvSpPr>
          <p:spPr>
            <a:xfrm>
              <a:off x="3608540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8"/>
            <p:cNvSpPr/>
            <p:nvPr/>
          </p:nvSpPr>
          <p:spPr>
            <a:xfrm>
              <a:off x="3438331" y="2493347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3438331" y="208356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741" name="tx740"/>
            <p:cNvSpPr/>
            <p:nvPr/>
          </p:nvSpPr>
          <p:spPr>
            <a:xfrm>
              <a:off x="3438331" y="1668027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2" name="tx741"/>
            <p:cNvSpPr/>
            <p:nvPr/>
          </p:nvSpPr>
          <p:spPr>
            <a:xfrm>
              <a:off x="3438331" y="125234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43" name="pl742"/>
            <p:cNvSpPr/>
            <p:nvPr/>
          </p:nvSpPr>
          <p:spPr>
            <a:xfrm>
              <a:off x="3564256" y="25490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564256" y="21354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564256" y="17217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564256" y="130808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608540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tx747"/>
            <p:cNvSpPr/>
            <p:nvPr/>
          </p:nvSpPr>
          <p:spPr>
            <a:xfrm>
              <a:off x="3438331" y="4133715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9" name="tx748"/>
            <p:cNvSpPr/>
            <p:nvPr/>
          </p:nvSpPr>
          <p:spPr>
            <a:xfrm>
              <a:off x="3438331" y="36883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50" name="tx749"/>
            <p:cNvSpPr/>
            <p:nvPr/>
          </p:nvSpPr>
          <p:spPr>
            <a:xfrm>
              <a:off x="3438331" y="3248948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1" name="pl750"/>
            <p:cNvSpPr/>
            <p:nvPr/>
          </p:nvSpPr>
          <p:spPr>
            <a:xfrm>
              <a:off x="3564256" y="418743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564256" y="37441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64256" y="330079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1359501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4"/>
            <p:cNvSpPr/>
            <p:nvPr/>
          </p:nvSpPr>
          <p:spPr>
            <a:xfrm>
              <a:off x="1189292" y="2263414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56" name="tx755"/>
            <p:cNvSpPr/>
            <p:nvPr/>
          </p:nvSpPr>
          <p:spPr>
            <a:xfrm>
              <a:off x="1189292" y="188412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7" name="tx756"/>
            <p:cNvSpPr/>
            <p:nvPr/>
          </p:nvSpPr>
          <p:spPr>
            <a:xfrm>
              <a:off x="1189292" y="14990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58" name="pl757"/>
            <p:cNvSpPr/>
            <p:nvPr/>
          </p:nvSpPr>
          <p:spPr>
            <a:xfrm>
              <a:off x="1315217" y="23171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1315217" y="19359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1315217" y="1554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1359501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1189292" y="3926940"/>
              <a:ext cx="90497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1189292" y="362987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1189292" y="333856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65" name="tx764"/>
            <p:cNvSpPr/>
            <p:nvPr/>
          </p:nvSpPr>
          <p:spPr>
            <a:xfrm>
              <a:off x="1189292" y="3039481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66" name="pl765"/>
            <p:cNvSpPr/>
            <p:nvPr/>
          </p:nvSpPr>
          <p:spPr>
            <a:xfrm>
              <a:off x="1315217" y="39808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1315217" y="36856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1315217" y="33904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1315217" y="309521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tx769"/>
            <p:cNvSpPr/>
            <p:nvPr/>
          </p:nvSpPr>
          <p:spPr>
            <a:xfrm rot="-5400000">
              <a:off x="719391" y="2660342"/>
              <a:ext cx="565695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71" name="rc770"/>
            <p:cNvSpPr/>
            <p:nvPr/>
          </p:nvSpPr>
          <p:spPr>
            <a:xfrm>
              <a:off x="5775939" y="2397460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tx771"/>
            <p:cNvSpPr/>
            <p:nvPr/>
          </p:nvSpPr>
          <p:spPr>
            <a:xfrm>
              <a:off x="5775939" y="2376921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73" name="pl772"/>
            <p:cNvSpPr/>
            <p:nvPr/>
          </p:nvSpPr>
          <p:spPr>
            <a:xfrm>
              <a:off x="5847939" y="2736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847939" y="2643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5793939" y="2664828"/>
              <a:ext cx="107999" cy="7199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5793939" y="2700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5812272" y="266516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5847939" y="28808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5847939" y="27872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5793939" y="2808828"/>
              <a:ext cx="107999" cy="7199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5793939" y="2844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5812272" y="28091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5847939" y="3024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5847939" y="2931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5793939" y="2952828"/>
              <a:ext cx="107999" cy="7199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5793939" y="2988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5812272" y="29531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tx787"/>
            <p:cNvSpPr/>
            <p:nvPr/>
          </p:nvSpPr>
          <p:spPr>
            <a:xfrm>
              <a:off x="6008506" y="265078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6008506" y="2786592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6008506" y="2903019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2025-02-18T12:56:10Z</dcterms:modified>
  <cp:category/>
</cp:coreProperties>
</file>